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8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357" r:id="rId4"/>
    <p:sldId id="258" r:id="rId5"/>
    <p:sldId id="347" r:id="rId6"/>
    <p:sldId id="348" r:id="rId7"/>
    <p:sldId id="349" r:id="rId8"/>
    <p:sldId id="350" r:id="rId9"/>
    <p:sldId id="333" r:id="rId10"/>
    <p:sldId id="351" r:id="rId11"/>
    <p:sldId id="342" r:id="rId12"/>
    <p:sldId id="352" r:id="rId13"/>
    <p:sldId id="358" r:id="rId14"/>
    <p:sldId id="293" r:id="rId15"/>
  </p:sldIdLst>
  <p:sldSz cx="24384000" cy="13716000"/>
  <p:notesSz cx="6858000" cy="9144000"/>
  <p:custDataLst>
    <p:tags r:id="rId23"/>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dongxue" initials="ld" lastIdx="2" clrIdx="0"/>
  <p:cmAuthor id="2" name="fit2cloudzhao" initials="f" lastIdx="2" clrIdx="1"/>
  <p:cmAuthor id="2000" name="李学军_fiQfYzUF" initials="authorId_48560546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90.xml"/><Relationship Id="rId22" Type="http://schemas.openxmlformats.org/officeDocument/2006/relationships/customXml" Target="../customXml/item1.xml"/><Relationship Id="rId21" Type="http://schemas.openxmlformats.org/officeDocument/2006/relationships/customXmlProps" Target="../customXml/itemProps89.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D527559-FDD8-4274-B634-C7FBCF5BC573}" type="doc">
      <dgm:prSet loTypeId="process" loCatId="process" qsTypeId="urn:microsoft.com/office/officeart/2005/8/quickstyle/simple1" qsCatId="simple" csTypeId="urn:microsoft.com/office/officeart/2005/8/colors/accent1_2" csCatId="accent1" phldr="0"/>
      <dgm:spPr/>
    </dgm:pt>
    <dgm:pt modelId="{870E4F47-8CC4-4F59-B4C1-42B5AAA5CEFE}">
      <dgm:prSet phldrT="[文本]" phldr="0" custT="0"/>
      <dgm:spPr>
        <a:solidFill>
          <a:srgbClr val="7030A0"/>
        </a:solidFill>
      </dgm:spPr>
      <dgm:t>
        <a:bodyPr vert="horz" wrap="square"/>
        <a:p>
          <a:pPr>
            <a:lnSpc>
              <a:spcPct val="100000"/>
            </a:lnSpc>
            <a:spcBef>
              <a:spcPct val="0"/>
            </a:spcBef>
            <a:spcAft>
              <a:spcPct val="35000"/>
            </a:spcAft>
          </a:pPr>
          <a:r>
            <a:rPr lang="zh-CN" altLang="en-US">
              <a:latin typeface="Microsoft YaHei Light" panose="020B0502040204020203" charset="-122"/>
              <a:ea typeface="Microsoft YaHei Light" panose="020B0502040204020203" charset="-122"/>
            </a:rPr>
            <a:t>创建</a:t>
          </a:r>
          <a:r>
            <a:rPr lang="zh-CN" altLang="en-US">
              <a:latin typeface="Microsoft YaHei Light" panose="020B0502040204020203" charset="-122"/>
              <a:ea typeface="Microsoft YaHei Light" panose="020B0502040204020203" charset="-122"/>
            </a:rPr>
            <a:t>测试（</a:t>
          </a:r>
          <a:r>
            <a:rPr lang="zh-CN" altLang="en-US">
              <a:latin typeface="Microsoft YaHei Light" panose="020B0502040204020203" charset="-122"/>
              <a:ea typeface="Microsoft YaHei Light" panose="020B0502040204020203" charset="-122"/>
            </a:rPr>
            <a:t>执行</a:t>
          </a:r>
          <a:r>
            <a:rPr lang="zh-CN" altLang="en-US">
              <a:latin typeface="Microsoft YaHei Light" panose="020B0502040204020203" charset="-122"/>
              <a:ea typeface="Microsoft YaHei Light" panose="020B0502040204020203" charset="-122"/>
            </a:rPr>
            <a:t>）</a:t>
          </a:r>
          <a:r>
            <a:rPr lang="zh-CN" altLang="en-US">
              <a:latin typeface="Microsoft YaHei Light" panose="020B0502040204020203" charset="-122"/>
              <a:ea typeface="Microsoft YaHei Light" panose="020B0502040204020203" charset="-122"/>
            </a:rPr>
            <a:t>计划</a:t>
          </a:r>
          <a:r>
            <a:rPr lang="zh-CN" altLang="en-US">
              <a:latin typeface="Microsoft YaHei Light" panose="020B0502040204020203" charset="-122"/>
              <a:ea typeface="Microsoft YaHei Light" panose="020B0502040204020203" charset="-122"/>
            </a:rPr>
            <a:t/>
          </a:r>
          <a:endParaRPr lang="zh-CN" altLang="en-US">
            <a:latin typeface="Microsoft YaHei Light" panose="020B0502040204020203" charset="-122"/>
            <a:ea typeface="Microsoft YaHei Light" panose="020B0502040204020203" charset="-122"/>
          </a:endParaRPr>
        </a:p>
      </dgm:t>
    </dgm:pt>
    <dgm:pt modelId="{3D1AB2CA-88A4-4E4C-9A8A-508DF0E06639}" cxnId="{9369EE1A-CF7B-464F-B1CD-0118042163F6}" type="parTrans">
      <dgm:prSet/>
      <dgm:spPr/>
    </dgm:pt>
    <dgm:pt modelId="{856E2728-BF00-49C7-82BA-8F4DCB00940B}" cxnId="{9369EE1A-CF7B-464F-B1CD-0118042163F6}" type="sibTrans">
      <dgm:prSet/>
      <dgm:spPr/>
    </dgm:pt>
    <dgm:pt modelId="{1AA64000-5F0F-47A8-A435-2AF8D82F28B1}">
      <dgm:prSet phldrT="[文本]" phldr="0" custT="0"/>
      <dgm:spPr>
        <a:solidFill>
          <a:srgbClr val="7030A0"/>
        </a:solidFill>
      </dgm:spPr>
      <dgm:t>
        <a:bodyPr vert="horz" wrap="square"/>
        <a:p>
          <a:pPr>
            <a:lnSpc>
              <a:spcPct val="100000"/>
            </a:lnSpc>
            <a:spcBef>
              <a:spcPct val="0"/>
            </a:spcBef>
            <a:spcAft>
              <a:spcPct val="35000"/>
            </a:spcAft>
          </a:pPr>
          <a:r>
            <a:rPr lang="zh-CN" altLang="en-US">
              <a:latin typeface="Microsoft YaHei Light" panose="020B0502040204020203" charset="-122"/>
              <a:ea typeface="Microsoft YaHei Light" panose="020B0502040204020203" charset="-122"/>
            </a:rPr>
            <a:t>关联（</a:t>
          </a:r>
          <a:r>
            <a:rPr lang="zh-CN" altLang="en-US">
              <a:latin typeface="Microsoft YaHei Light" panose="020B0502040204020203" charset="-122"/>
              <a:ea typeface="Microsoft YaHei Light" panose="020B0502040204020203" charset="-122"/>
            </a:rPr>
            <a:t>添加</a:t>
          </a:r>
          <a:r>
            <a:rPr lang="zh-CN" altLang="en-US">
              <a:latin typeface="Microsoft YaHei Light" panose="020B0502040204020203" charset="-122"/>
              <a:ea typeface="Microsoft YaHei Light" panose="020B0502040204020203" charset="-122"/>
            </a:rPr>
            <a:t>）</a:t>
          </a:r>
          <a:r>
            <a:rPr lang="zh-CN" altLang="en-US">
              <a:latin typeface="Microsoft YaHei Light" panose="020B0502040204020203" charset="-122"/>
              <a:ea typeface="Microsoft YaHei Light" panose="020B0502040204020203" charset="-122"/>
            </a:rPr>
            <a:t>测试</a:t>
          </a:r>
          <a:r>
            <a:rPr lang="zh-CN" altLang="en-US">
              <a:latin typeface="Microsoft YaHei Light" panose="020B0502040204020203" charset="-122"/>
              <a:ea typeface="Microsoft YaHei Light" panose="020B0502040204020203" charset="-122"/>
            </a:rPr>
            <a:t>用例</a:t>
          </a:r>
          <a:r>
            <a:rPr lang="zh-CN" altLang="en-US">
              <a:latin typeface="Microsoft YaHei Light" panose="020B0502040204020203" charset="-122"/>
              <a:ea typeface="Microsoft YaHei Light" panose="020B0502040204020203" charset="-122"/>
            </a:rPr>
            <a:t/>
          </a:r>
          <a:endParaRPr lang="zh-CN" altLang="en-US">
            <a:latin typeface="Microsoft YaHei Light" panose="020B0502040204020203" charset="-122"/>
            <a:ea typeface="Microsoft YaHei Light" panose="020B0502040204020203" charset="-122"/>
          </a:endParaRPr>
        </a:p>
      </dgm:t>
    </dgm:pt>
    <dgm:pt modelId="{845A32C3-0E8A-4EED-972E-FC6F9A8364F8}" cxnId="{986C7AD7-A2AD-420C-AD3F-329CB187F65E}" type="parTrans">
      <dgm:prSet/>
      <dgm:spPr/>
    </dgm:pt>
    <dgm:pt modelId="{C0D86BAE-7711-4781-A574-7BE0EA273229}" cxnId="{986C7AD7-A2AD-420C-AD3F-329CB187F65E}" type="sibTrans">
      <dgm:prSet/>
      <dgm:spPr/>
    </dgm:pt>
    <dgm:pt modelId="{9C12F5BE-AC2F-4662-8DFA-C79428950CF2}">
      <dgm:prSet phldrT="[文本]" phldr="0" custT="0"/>
      <dgm:spPr>
        <a:solidFill>
          <a:srgbClr val="7030A0"/>
        </a:solidFill>
      </dgm:spPr>
      <dgm:t>
        <a:bodyPr vert="horz" wrap="square"/>
        <a:p>
          <a:pPr>
            <a:lnSpc>
              <a:spcPct val="100000"/>
            </a:lnSpc>
            <a:spcBef>
              <a:spcPct val="0"/>
            </a:spcBef>
            <a:spcAft>
              <a:spcPct val="35000"/>
            </a:spcAft>
          </a:pPr>
          <a:r>
            <a:rPr lang="zh-CN" altLang="en-US">
              <a:latin typeface="Microsoft YaHei Light" panose="020B0502040204020203" charset="-122"/>
              <a:ea typeface="Microsoft YaHei Light" panose="020B0502040204020203" charset="-122"/>
            </a:rPr>
            <a:t>分配</a:t>
          </a:r>
          <a:r>
            <a:rPr lang="zh-CN" altLang="en-US">
              <a:latin typeface="Microsoft YaHei Light" panose="020B0502040204020203" charset="-122"/>
              <a:ea typeface="Microsoft YaHei Light" panose="020B0502040204020203" charset="-122"/>
            </a:rPr>
            <a:t>测试</a:t>
          </a:r>
          <a:r>
            <a:rPr lang="zh-CN" altLang="en-US">
              <a:latin typeface="Microsoft YaHei Light" panose="020B0502040204020203" charset="-122"/>
              <a:ea typeface="Microsoft YaHei Light" panose="020B0502040204020203" charset="-122"/>
            </a:rPr>
            <a:t>用例</a:t>
          </a:r>
          <a:r>
            <a:rPr lang="zh-CN" altLang="en-US">
              <a:latin typeface="Microsoft YaHei Light" panose="020B0502040204020203" charset="-122"/>
              <a:ea typeface="Microsoft YaHei Light" panose="020B0502040204020203" charset="-122"/>
            </a:rPr>
            <a:t/>
          </a:r>
          <a:endParaRPr lang="zh-CN" altLang="en-US">
            <a:latin typeface="Microsoft YaHei Light" panose="020B0502040204020203" charset="-122"/>
            <a:ea typeface="Microsoft YaHei Light" panose="020B0502040204020203" charset="-122"/>
          </a:endParaRPr>
        </a:p>
      </dgm:t>
    </dgm:pt>
    <dgm:pt modelId="{E2B7565C-BEBF-47B7-AC71-10023CB96091}" cxnId="{DB4EA3E7-2A16-4A34-8694-522A3E36C447}" type="parTrans">
      <dgm:prSet/>
      <dgm:spPr/>
    </dgm:pt>
    <dgm:pt modelId="{BE48B07B-4C6F-4C50-9D7F-CE1D6590BF95}" cxnId="{DB4EA3E7-2A16-4A34-8694-522A3E36C447}" type="sibTrans">
      <dgm:prSet/>
      <dgm:spPr/>
    </dgm:pt>
    <dgm:pt modelId="{55D9D507-53E3-4FD7-A6A4-B4AE95E2ACA1}">
      <dgm:prSet phldr="0" custT="0"/>
      <dgm:spPr>
        <a:solidFill>
          <a:srgbClr val="7030A0"/>
        </a:solidFill>
      </dgm:spPr>
      <dgm:t>
        <a:bodyPr vert="horz" wrap="square"/>
        <a:p>
          <a:pPr>
            <a:lnSpc>
              <a:spcPct val="100000"/>
            </a:lnSpc>
            <a:spcBef>
              <a:spcPct val="0"/>
            </a:spcBef>
            <a:spcAft>
              <a:spcPct val="35000"/>
            </a:spcAft>
          </a:pPr>
          <a:r>
            <a:rPr lang="zh-CN">
              <a:latin typeface="Microsoft YaHei Light" panose="020B0502040204020203" charset="-122"/>
              <a:ea typeface="Microsoft YaHei Light" panose="020B0502040204020203" charset="-122"/>
            </a:rPr>
            <a:t>执行</a:t>
          </a:r>
          <a:r>
            <a:rPr lang="zh-CN">
              <a:latin typeface="Microsoft YaHei Light" panose="020B0502040204020203" charset="-122"/>
              <a:ea typeface="Microsoft YaHei Light" panose="020B0502040204020203" charset="-122"/>
            </a:rPr>
            <a:t>测试</a:t>
          </a:r>
          <a:r>
            <a:rPr lang="zh-CN">
              <a:latin typeface="Microsoft YaHei Light" panose="020B0502040204020203" charset="-122"/>
              <a:ea typeface="Microsoft YaHei Light" panose="020B0502040204020203" charset="-122"/>
            </a:rPr>
            <a:t>用例</a:t>
          </a:r>
          <a:r>
            <a:rPr lang="zh-CN">
              <a:latin typeface="Microsoft YaHei Light" panose="020B0502040204020203" charset="-122"/>
              <a:ea typeface="Microsoft YaHei Light" panose="020B0502040204020203" charset="-122"/>
            </a:rPr>
            <a:t/>
          </a:r>
          <a:endParaRPr lang="zh-CN">
            <a:latin typeface="Microsoft YaHei Light" panose="020B0502040204020203" charset="-122"/>
            <a:ea typeface="Microsoft YaHei Light" panose="020B0502040204020203" charset="-122"/>
          </a:endParaRPr>
        </a:p>
      </dgm:t>
    </dgm:pt>
    <dgm:pt modelId="{5A8694A3-4AC4-404E-A03A-5A66F99DD778}" cxnId="{79D41B83-AC01-4539-995F-6A8526C26019}" type="parTrans">
      <dgm:prSet/>
      <dgm:spPr/>
    </dgm:pt>
    <dgm:pt modelId="{DDF85E5C-4E56-42EF-A157-C436D2D53912}" cxnId="{79D41B83-AC01-4539-995F-6A8526C26019}" type="sibTrans">
      <dgm:prSet/>
      <dgm:spPr/>
    </dgm:pt>
    <dgm:pt modelId="{7DDB86A8-8354-45DF-8C47-C1CD4981BF6F}">
      <dgm:prSet phldr="0" custT="0"/>
      <dgm:spPr>
        <a:solidFill>
          <a:srgbClr val="7030A0"/>
        </a:solidFill>
      </dgm:spPr>
      <dgm:t>
        <a:bodyPr vert="horz" wrap="square"/>
        <a:p>
          <a:pPr>
            <a:lnSpc>
              <a:spcPct val="100000"/>
            </a:lnSpc>
            <a:spcBef>
              <a:spcPct val="0"/>
            </a:spcBef>
            <a:spcAft>
              <a:spcPct val="35000"/>
            </a:spcAft>
          </a:pPr>
          <a:r>
            <a:rPr lang="zh-CN">
              <a:latin typeface="Microsoft YaHei Light" panose="020B0502040204020203" charset="-122"/>
              <a:ea typeface="Microsoft YaHei Light" panose="020B0502040204020203" charset="-122"/>
            </a:rPr>
            <a:t>提交</a:t>
          </a:r>
          <a:r>
            <a:rPr lang="zh-CN">
              <a:latin typeface="Microsoft YaHei Light" panose="020B0502040204020203" charset="-122"/>
              <a:ea typeface="Microsoft YaHei Light" panose="020B0502040204020203" charset="-122"/>
            </a:rPr>
            <a:t>缺陷</a:t>
          </a:r>
          <a:r>
            <a:rPr lang="zh-CN">
              <a:latin typeface="Microsoft YaHei Light" panose="020B0502040204020203" charset="-122"/>
              <a:ea typeface="Microsoft YaHei Light" panose="020B0502040204020203" charset="-122"/>
            </a:rPr>
            <a:t/>
          </a:r>
          <a:endParaRPr lang="zh-CN">
            <a:latin typeface="Microsoft YaHei Light" panose="020B0502040204020203" charset="-122"/>
            <a:ea typeface="Microsoft YaHei Light" panose="020B0502040204020203" charset="-122"/>
          </a:endParaRPr>
        </a:p>
      </dgm:t>
    </dgm:pt>
    <dgm:pt modelId="{67E04FDA-2DF9-4C0A-9CA5-323DEEE97A72}" cxnId="{C63488B9-5CBA-42DC-9CF7-80DE79A4F0CB}" type="parTrans">
      <dgm:prSet/>
      <dgm:spPr/>
    </dgm:pt>
    <dgm:pt modelId="{5C50233C-9E52-4C6A-A829-F67E875BE333}" cxnId="{C63488B9-5CBA-42DC-9CF7-80DE79A4F0CB}"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5">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5">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5">
        <dgm:presLayoutVars>
          <dgm:chMax val="0"/>
          <dgm:chPref val="0"/>
          <dgm:bulletEnabled val="1"/>
        </dgm:presLayoutVars>
      </dgm:prSet>
      <dgm:spPr/>
    </dgm:pt>
    <dgm:pt modelId="{6398D615-4DAB-4C71-B2B5-1638444014E5}" type="pres">
      <dgm:prSet presAssocID="{BE48B07B-4C6F-4C50-9D7F-CE1D6590BF95}" presName="parTxOnlySpace" presStyleCnt="0"/>
      <dgm:spPr/>
    </dgm:pt>
    <dgm:pt modelId="{ED61BA2A-4037-4940-8396-9B6CCC0ABF01}" type="pres">
      <dgm:prSet presAssocID="{55D9D507-53E3-4FD7-A6A4-B4AE95E2ACA1}" presName="parTxOnly" presStyleLbl="node1" presStyleIdx="3" presStyleCnt="5">
        <dgm:presLayoutVars>
          <dgm:chMax val="0"/>
          <dgm:chPref val="0"/>
          <dgm:bulletEnabled val="1"/>
        </dgm:presLayoutVars>
      </dgm:prSet>
      <dgm:spPr/>
    </dgm:pt>
    <dgm:pt modelId="{341894E2-ECA8-477A-8FF3-E92DE734956A}" type="pres">
      <dgm:prSet presAssocID="{DDF85E5C-4E56-42EF-A157-C436D2D53912}" presName="parTxOnlySpace" presStyleCnt="0"/>
      <dgm:spPr/>
    </dgm:pt>
    <dgm:pt modelId="{A5A9F85C-2D5F-4C0F-A388-F784E7014CBA}" type="pres">
      <dgm:prSet presAssocID="{7DDB86A8-8354-45DF-8C47-C1CD4981BF6F}" presName="parTxOnly" presStyleLbl="node1" presStyleIdx="4" presStyleCnt="5">
        <dgm:presLayoutVars>
          <dgm:chMax val="0"/>
          <dgm:chPref val="0"/>
          <dgm:bulletEnabled val="1"/>
        </dgm:presLayoutVars>
      </dgm:prSet>
      <dgm:spPr/>
    </dgm:pt>
  </dgm:ptLst>
  <dgm:cxnLst>
    <dgm:cxn modelId="{9369EE1A-CF7B-464F-B1CD-0118042163F6}" srcId="{9D527559-FDD8-4274-B634-C7FBCF5BC573}" destId="{870E4F47-8CC4-4F59-B4C1-42B5AAA5CEFE}" srcOrd="0" destOrd="0" parTransId="{3D1AB2CA-88A4-4E4C-9A8A-508DF0E06639}" sibTransId="{856E2728-BF00-49C7-82BA-8F4DCB00940B}"/>
    <dgm:cxn modelId="{986C7AD7-A2AD-420C-AD3F-329CB187F65E}" srcId="{9D527559-FDD8-4274-B634-C7FBCF5BC573}" destId="{1AA64000-5F0F-47A8-A435-2AF8D82F28B1}" srcOrd="1" destOrd="0" parTransId="{845A32C3-0E8A-4EED-972E-FC6F9A8364F8}" sibTransId="{C0D86BAE-7711-4781-A574-7BE0EA273229}"/>
    <dgm:cxn modelId="{DB4EA3E7-2A16-4A34-8694-522A3E36C447}" srcId="{9D527559-FDD8-4274-B634-C7FBCF5BC573}" destId="{9C12F5BE-AC2F-4662-8DFA-C79428950CF2}" srcOrd="2" destOrd="0" parTransId="{E2B7565C-BEBF-47B7-AC71-10023CB96091}" sibTransId="{BE48B07B-4C6F-4C50-9D7F-CE1D6590BF95}"/>
    <dgm:cxn modelId="{79D41B83-AC01-4539-995F-6A8526C26019}" srcId="{9D527559-FDD8-4274-B634-C7FBCF5BC573}" destId="{55D9D507-53E3-4FD7-A6A4-B4AE95E2ACA1}" srcOrd="3" destOrd="0" parTransId="{5A8694A3-4AC4-404E-A03A-5A66F99DD778}" sibTransId="{DDF85E5C-4E56-42EF-A157-C436D2D53912}"/>
    <dgm:cxn modelId="{C63488B9-5CBA-42DC-9CF7-80DE79A4F0CB}" srcId="{9D527559-FDD8-4274-B634-C7FBCF5BC573}" destId="{7DDB86A8-8354-45DF-8C47-C1CD4981BF6F}" srcOrd="4" destOrd="0" parTransId="{67E04FDA-2DF9-4C0A-9CA5-323DEEE97A72}" sibTransId="{5C50233C-9E52-4C6A-A829-F67E875BE333}"/>
    <dgm:cxn modelId="{A3326085-65BE-43A6-9E3C-DF2D877763A1}" type="presOf" srcId="{9D527559-FDD8-4274-B634-C7FBCF5BC573}" destId="{60E81CF5-4537-4C2F-8762-598D2E914097}" srcOrd="0" destOrd="0" presId="urn:microsoft.com/office/officeart/2005/8/layout/chevron1"/>
    <dgm:cxn modelId="{AEE9620E-973F-4ADC-92F2-8773D42EC07D}" type="presParOf" srcId="{60E81CF5-4537-4C2F-8762-598D2E914097}" destId="{67FF3BB9-6612-4697-87EE-EC66312779BE}" srcOrd="0" destOrd="0" presId="urn:microsoft.com/office/officeart/2005/8/layout/chevron1"/>
    <dgm:cxn modelId="{84CE0E3B-C2C4-4258-8ACE-354426C5D5E9}" type="presOf" srcId="{870E4F47-8CC4-4F59-B4C1-42B5AAA5CEFE}" destId="{67FF3BB9-6612-4697-87EE-EC66312779BE}" srcOrd="0" destOrd="0" presId="urn:microsoft.com/office/officeart/2005/8/layout/chevron1"/>
    <dgm:cxn modelId="{B9C8D147-0752-496D-B8C0-11886778E280}" type="presParOf" srcId="{60E81CF5-4537-4C2F-8762-598D2E914097}" destId="{E484CEA2-673C-4A85-8A00-8580D721B29A}" srcOrd="1" destOrd="0" presId="urn:microsoft.com/office/officeart/2005/8/layout/chevron1"/>
    <dgm:cxn modelId="{FF099726-69E1-44FD-B2A1-F68A19040E04}" type="presParOf" srcId="{60E81CF5-4537-4C2F-8762-598D2E914097}" destId="{D3000CD6-B08B-4D3B-8D2A-7F1C26A23961}" srcOrd="2" destOrd="0" presId="urn:microsoft.com/office/officeart/2005/8/layout/chevron1"/>
    <dgm:cxn modelId="{716027E4-A7C0-4526-8960-FA4D2893574A}" type="presOf" srcId="{1AA64000-5F0F-47A8-A435-2AF8D82F28B1}" destId="{D3000CD6-B08B-4D3B-8D2A-7F1C26A23961}" srcOrd="0" destOrd="0" presId="urn:microsoft.com/office/officeart/2005/8/layout/chevron1"/>
    <dgm:cxn modelId="{EC27786C-0D55-48C2-ADC8-2234E0E092A7}" type="presParOf" srcId="{60E81CF5-4537-4C2F-8762-598D2E914097}" destId="{1773A515-DFFE-41F0-B581-98757CBEC16E}" srcOrd="3" destOrd="0" presId="urn:microsoft.com/office/officeart/2005/8/layout/chevron1"/>
    <dgm:cxn modelId="{4030C46F-F5DD-477B-86DA-A499DA193471}" type="presParOf" srcId="{60E81CF5-4537-4C2F-8762-598D2E914097}" destId="{74437C11-3810-488A-B265-8C8037793D77}" srcOrd="4" destOrd="0" presId="urn:microsoft.com/office/officeart/2005/8/layout/chevron1"/>
    <dgm:cxn modelId="{5FBCE531-C2F9-46B5-AC78-696805260084}" type="presOf" srcId="{9C12F5BE-AC2F-4662-8DFA-C79428950CF2}" destId="{74437C11-3810-488A-B265-8C8037793D77}" srcOrd="0" destOrd="0" presId="urn:microsoft.com/office/officeart/2005/8/layout/chevron1"/>
    <dgm:cxn modelId="{77BB228E-3785-4823-B59E-792F5DE4CA85}" type="presParOf" srcId="{60E81CF5-4537-4C2F-8762-598D2E914097}" destId="{6398D615-4DAB-4C71-B2B5-1638444014E5}" srcOrd="5" destOrd="0" presId="urn:microsoft.com/office/officeart/2005/8/layout/chevron1"/>
    <dgm:cxn modelId="{37925A76-D430-49E8-AEF2-087C985E2711}" type="presParOf" srcId="{60E81CF5-4537-4C2F-8762-598D2E914097}" destId="{ED61BA2A-4037-4940-8396-9B6CCC0ABF01}" srcOrd="6" destOrd="0" presId="urn:microsoft.com/office/officeart/2005/8/layout/chevron1"/>
    <dgm:cxn modelId="{AE4D1D67-B277-4117-B843-D080552DBF88}" type="presOf" srcId="{55D9D507-53E3-4FD7-A6A4-B4AE95E2ACA1}" destId="{ED61BA2A-4037-4940-8396-9B6CCC0ABF01}" srcOrd="0" destOrd="0" presId="urn:microsoft.com/office/officeart/2005/8/layout/chevron1"/>
    <dgm:cxn modelId="{2195249E-0960-4030-AC8B-2082154329FA}" type="presParOf" srcId="{60E81CF5-4537-4C2F-8762-598D2E914097}" destId="{341894E2-ECA8-477A-8FF3-E92DE734956A}" srcOrd="7" destOrd="0" presId="urn:microsoft.com/office/officeart/2005/8/layout/chevron1"/>
    <dgm:cxn modelId="{C098AA7F-B2CC-42E2-9CE5-9EA71CC64218}" type="presParOf" srcId="{60E81CF5-4537-4C2F-8762-598D2E914097}" destId="{A5A9F85C-2D5F-4C0F-A388-F784E7014CBA}" srcOrd="8" destOrd="0" presId="urn:microsoft.com/office/officeart/2005/8/layout/chevron1"/>
    <dgm:cxn modelId="{DBA5E2FD-0781-44E3-A1D7-39A1B69AD53D}" type="presOf" srcId="{7DDB86A8-8354-45DF-8C47-C1CD4981BF6F}" destId="{A5A9F85C-2D5F-4C0F-A388-F784E7014CBA}"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8206085" cy="3298190"/>
        <a:chOff x="0" y="0"/>
        <a:chExt cx="18206085" cy="3298190"/>
      </a:xfrm>
    </dsp:grpSpPr>
    <dsp:sp modelId="{67FF3BB9-6612-4697-87EE-EC66312779BE}">
      <dsp:nvSpPr>
        <dsp:cNvPr id="3" name="燕尾形 2"/>
        <dsp:cNvSpPr/>
      </dsp:nvSpPr>
      <dsp:spPr bwMode="white">
        <a:xfrm>
          <a:off x="0" y="857526"/>
          <a:ext cx="3957845" cy="1583138"/>
        </a:xfrm>
        <a:prstGeom prst="chevron">
          <a:avLst/>
        </a:prstGeom>
        <a:solidFill>
          <a:srgbClr val="7030A0"/>
        </a:solidFill>
      </dsp:spPr>
      <dsp:style>
        <a:lnRef idx="2">
          <a:schemeClr val="lt1"/>
        </a:lnRef>
        <a:fillRef idx="1">
          <a:schemeClr val="accent1"/>
        </a:fillRef>
        <a:effectRef idx="0">
          <a:scrgbClr r="0" g="0" b="0"/>
        </a:effectRef>
        <a:fontRef idx="minor">
          <a:schemeClr val="lt1"/>
        </a:fontRef>
      </dsp:style>
      <dsp:txBody>
        <a:bodyPr vert="horz" wrap="square" lIns="128016" tIns="42672" rIns="42672" bIns="42672"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a:latin typeface="Microsoft YaHei Light" panose="020B0502040204020203" charset="-122"/>
              <a:ea typeface="Microsoft YaHei Light" panose="020B0502040204020203" charset="-122"/>
            </a:rPr>
            <a:t>创建</a:t>
          </a:r>
          <a:r>
            <a:rPr lang="zh-CN" altLang="en-US">
              <a:latin typeface="Microsoft YaHei Light" panose="020B0502040204020203" charset="-122"/>
              <a:ea typeface="Microsoft YaHei Light" panose="020B0502040204020203" charset="-122"/>
            </a:rPr>
            <a:t>测试（</a:t>
          </a:r>
          <a:r>
            <a:rPr lang="zh-CN" altLang="en-US">
              <a:latin typeface="Microsoft YaHei Light" panose="020B0502040204020203" charset="-122"/>
              <a:ea typeface="Microsoft YaHei Light" panose="020B0502040204020203" charset="-122"/>
            </a:rPr>
            <a:t>执行</a:t>
          </a:r>
          <a:r>
            <a:rPr lang="zh-CN" altLang="en-US">
              <a:latin typeface="Microsoft YaHei Light" panose="020B0502040204020203" charset="-122"/>
              <a:ea typeface="Microsoft YaHei Light" panose="020B0502040204020203" charset="-122"/>
            </a:rPr>
            <a:t>）</a:t>
          </a:r>
          <a:r>
            <a:rPr lang="zh-CN" altLang="en-US">
              <a:latin typeface="Microsoft YaHei Light" panose="020B0502040204020203" charset="-122"/>
              <a:ea typeface="Microsoft YaHei Light" panose="020B0502040204020203" charset="-122"/>
            </a:rPr>
            <a:t>计划</a:t>
          </a:r>
          <a:endParaRPr lang="zh-CN" altLang="en-US">
            <a:latin typeface="Microsoft YaHei Light" panose="020B0502040204020203" charset="-122"/>
            <a:ea typeface="Microsoft YaHei Light" panose="020B0502040204020203" charset="-122"/>
          </a:endParaRPr>
        </a:p>
      </dsp:txBody>
      <dsp:txXfrm>
        <a:off x="0" y="857526"/>
        <a:ext cx="3957845" cy="1583138"/>
      </dsp:txXfrm>
    </dsp:sp>
    <dsp:sp modelId="{D3000CD6-B08B-4D3B-8D2A-7F1C26A23961}">
      <dsp:nvSpPr>
        <dsp:cNvPr id="4" name="燕尾形 3"/>
        <dsp:cNvSpPr/>
      </dsp:nvSpPr>
      <dsp:spPr bwMode="white">
        <a:xfrm>
          <a:off x="3562060" y="857526"/>
          <a:ext cx="3957845" cy="1583138"/>
        </a:xfrm>
        <a:prstGeom prst="chevron">
          <a:avLst/>
        </a:prstGeom>
        <a:solidFill>
          <a:srgbClr val="7030A0"/>
        </a:solidFill>
      </dsp:spPr>
      <dsp:style>
        <a:lnRef idx="2">
          <a:schemeClr val="lt1"/>
        </a:lnRef>
        <a:fillRef idx="1">
          <a:schemeClr val="accent1"/>
        </a:fillRef>
        <a:effectRef idx="0">
          <a:scrgbClr r="0" g="0" b="0"/>
        </a:effectRef>
        <a:fontRef idx="minor">
          <a:schemeClr val="lt1"/>
        </a:fontRef>
      </dsp:style>
      <dsp:txBody>
        <a:bodyPr vert="horz" wrap="square" lIns="128016" tIns="42672" rIns="42672" bIns="42672"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a:latin typeface="Microsoft YaHei Light" panose="020B0502040204020203" charset="-122"/>
              <a:ea typeface="Microsoft YaHei Light" panose="020B0502040204020203" charset="-122"/>
            </a:rPr>
            <a:t>关联（</a:t>
          </a:r>
          <a:r>
            <a:rPr lang="zh-CN" altLang="en-US">
              <a:latin typeface="Microsoft YaHei Light" panose="020B0502040204020203" charset="-122"/>
              <a:ea typeface="Microsoft YaHei Light" panose="020B0502040204020203" charset="-122"/>
            </a:rPr>
            <a:t>添加</a:t>
          </a:r>
          <a:r>
            <a:rPr lang="zh-CN" altLang="en-US">
              <a:latin typeface="Microsoft YaHei Light" panose="020B0502040204020203" charset="-122"/>
              <a:ea typeface="Microsoft YaHei Light" panose="020B0502040204020203" charset="-122"/>
            </a:rPr>
            <a:t>）</a:t>
          </a:r>
          <a:r>
            <a:rPr lang="zh-CN" altLang="en-US">
              <a:latin typeface="Microsoft YaHei Light" panose="020B0502040204020203" charset="-122"/>
              <a:ea typeface="Microsoft YaHei Light" panose="020B0502040204020203" charset="-122"/>
            </a:rPr>
            <a:t>测试</a:t>
          </a:r>
          <a:r>
            <a:rPr lang="zh-CN" altLang="en-US">
              <a:latin typeface="Microsoft YaHei Light" panose="020B0502040204020203" charset="-122"/>
              <a:ea typeface="Microsoft YaHei Light" panose="020B0502040204020203" charset="-122"/>
            </a:rPr>
            <a:t>用例</a:t>
          </a:r>
          <a:endParaRPr lang="zh-CN" altLang="en-US">
            <a:latin typeface="Microsoft YaHei Light" panose="020B0502040204020203" charset="-122"/>
            <a:ea typeface="Microsoft YaHei Light" panose="020B0502040204020203" charset="-122"/>
          </a:endParaRPr>
        </a:p>
      </dsp:txBody>
      <dsp:txXfrm>
        <a:off x="3562060" y="857526"/>
        <a:ext cx="3957845" cy="1583138"/>
      </dsp:txXfrm>
    </dsp:sp>
    <dsp:sp modelId="{74437C11-3810-488A-B265-8C8037793D77}">
      <dsp:nvSpPr>
        <dsp:cNvPr id="5" name="燕尾形 4"/>
        <dsp:cNvSpPr/>
      </dsp:nvSpPr>
      <dsp:spPr bwMode="white">
        <a:xfrm>
          <a:off x="7124120" y="857526"/>
          <a:ext cx="3957845" cy="1583138"/>
        </a:xfrm>
        <a:prstGeom prst="chevron">
          <a:avLst/>
        </a:prstGeom>
        <a:solidFill>
          <a:srgbClr val="7030A0"/>
        </a:solidFill>
      </dsp:spPr>
      <dsp:style>
        <a:lnRef idx="2">
          <a:schemeClr val="lt1"/>
        </a:lnRef>
        <a:fillRef idx="1">
          <a:schemeClr val="accent1"/>
        </a:fillRef>
        <a:effectRef idx="0">
          <a:scrgbClr r="0" g="0" b="0"/>
        </a:effectRef>
        <a:fontRef idx="minor">
          <a:schemeClr val="lt1"/>
        </a:fontRef>
      </dsp:style>
      <dsp:txBody>
        <a:bodyPr vert="horz" wrap="square" lIns="128016" tIns="42672" rIns="42672" bIns="42672"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a:latin typeface="Microsoft YaHei Light" panose="020B0502040204020203" charset="-122"/>
              <a:ea typeface="Microsoft YaHei Light" panose="020B0502040204020203" charset="-122"/>
            </a:rPr>
            <a:t>分配</a:t>
          </a:r>
          <a:r>
            <a:rPr lang="zh-CN" altLang="en-US">
              <a:latin typeface="Microsoft YaHei Light" panose="020B0502040204020203" charset="-122"/>
              <a:ea typeface="Microsoft YaHei Light" panose="020B0502040204020203" charset="-122"/>
            </a:rPr>
            <a:t>测试</a:t>
          </a:r>
          <a:r>
            <a:rPr lang="zh-CN" altLang="en-US">
              <a:latin typeface="Microsoft YaHei Light" panose="020B0502040204020203" charset="-122"/>
              <a:ea typeface="Microsoft YaHei Light" panose="020B0502040204020203" charset="-122"/>
            </a:rPr>
            <a:t>用例</a:t>
          </a:r>
          <a:endParaRPr lang="zh-CN" altLang="en-US">
            <a:latin typeface="Microsoft YaHei Light" panose="020B0502040204020203" charset="-122"/>
            <a:ea typeface="Microsoft YaHei Light" panose="020B0502040204020203" charset="-122"/>
          </a:endParaRPr>
        </a:p>
      </dsp:txBody>
      <dsp:txXfrm>
        <a:off x="7124120" y="857526"/>
        <a:ext cx="3957845" cy="1583138"/>
      </dsp:txXfrm>
    </dsp:sp>
    <dsp:sp modelId="{ED61BA2A-4037-4940-8396-9B6CCC0ABF01}">
      <dsp:nvSpPr>
        <dsp:cNvPr id="6" name="燕尾形 5"/>
        <dsp:cNvSpPr/>
      </dsp:nvSpPr>
      <dsp:spPr bwMode="white">
        <a:xfrm>
          <a:off x="10686180" y="857526"/>
          <a:ext cx="3957845" cy="1583138"/>
        </a:xfrm>
        <a:prstGeom prst="chevron">
          <a:avLst/>
        </a:prstGeom>
        <a:solidFill>
          <a:srgbClr val="7030A0"/>
        </a:solidFill>
      </dsp:spPr>
      <dsp:style>
        <a:lnRef idx="2">
          <a:schemeClr val="lt1"/>
        </a:lnRef>
        <a:fillRef idx="1">
          <a:schemeClr val="accent1"/>
        </a:fillRef>
        <a:effectRef idx="0">
          <a:scrgbClr r="0" g="0" b="0"/>
        </a:effectRef>
        <a:fontRef idx="minor">
          <a:schemeClr val="lt1"/>
        </a:fontRef>
      </dsp:style>
      <dsp:txBody>
        <a:bodyPr vert="horz" wrap="square" lIns="128016" tIns="42672" rIns="42672" bIns="42672"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atin typeface="Microsoft YaHei Light" panose="020B0502040204020203" charset="-122"/>
              <a:ea typeface="Microsoft YaHei Light" panose="020B0502040204020203" charset="-122"/>
            </a:rPr>
            <a:t>执行</a:t>
          </a:r>
          <a:r>
            <a:rPr lang="zh-CN">
              <a:latin typeface="Microsoft YaHei Light" panose="020B0502040204020203" charset="-122"/>
              <a:ea typeface="Microsoft YaHei Light" panose="020B0502040204020203" charset="-122"/>
            </a:rPr>
            <a:t>测试</a:t>
          </a:r>
          <a:r>
            <a:rPr lang="zh-CN">
              <a:latin typeface="Microsoft YaHei Light" panose="020B0502040204020203" charset="-122"/>
              <a:ea typeface="Microsoft YaHei Light" panose="020B0502040204020203" charset="-122"/>
            </a:rPr>
            <a:t>用例</a:t>
          </a:r>
          <a:endParaRPr lang="zh-CN">
            <a:latin typeface="Microsoft YaHei Light" panose="020B0502040204020203" charset="-122"/>
            <a:ea typeface="Microsoft YaHei Light" panose="020B0502040204020203" charset="-122"/>
          </a:endParaRPr>
        </a:p>
      </dsp:txBody>
      <dsp:txXfrm>
        <a:off x="10686180" y="857526"/>
        <a:ext cx="3957845" cy="1583138"/>
      </dsp:txXfrm>
    </dsp:sp>
    <dsp:sp modelId="{A5A9F85C-2D5F-4C0F-A388-F784E7014CBA}">
      <dsp:nvSpPr>
        <dsp:cNvPr id="7" name="燕尾形 6"/>
        <dsp:cNvSpPr/>
      </dsp:nvSpPr>
      <dsp:spPr bwMode="white">
        <a:xfrm>
          <a:off x="14248240" y="857526"/>
          <a:ext cx="3957845" cy="1583138"/>
        </a:xfrm>
        <a:prstGeom prst="chevron">
          <a:avLst/>
        </a:prstGeom>
        <a:solidFill>
          <a:srgbClr val="7030A0"/>
        </a:solidFill>
      </dsp:spPr>
      <dsp:style>
        <a:lnRef idx="2">
          <a:schemeClr val="lt1"/>
        </a:lnRef>
        <a:fillRef idx="1">
          <a:schemeClr val="accent1"/>
        </a:fillRef>
        <a:effectRef idx="0">
          <a:scrgbClr r="0" g="0" b="0"/>
        </a:effectRef>
        <a:fontRef idx="minor">
          <a:schemeClr val="lt1"/>
        </a:fontRef>
      </dsp:style>
      <dsp:txBody>
        <a:bodyPr vert="horz" wrap="square" lIns="128016" tIns="42672" rIns="42672" bIns="42672"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atin typeface="Microsoft YaHei Light" panose="020B0502040204020203" charset="-122"/>
              <a:ea typeface="Microsoft YaHei Light" panose="020B0502040204020203" charset="-122"/>
            </a:rPr>
            <a:t>提交</a:t>
          </a:r>
          <a:r>
            <a:rPr lang="zh-CN">
              <a:latin typeface="Microsoft YaHei Light" panose="020B0502040204020203" charset="-122"/>
              <a:ea typeface="Microsoft YaHei Light" panose="020B0502040204020203" charset="-122"/>
            </a:rPr>
            <a:t>缺陷</a:t>
          </a:r>
          <a:endParaRPr lang="zh-CN">
            <a:latin typeface="Microsoft YaHei Light" panose="020B0502040204020203" charset="-122"/>
            <a:ea typeface="Microsoft YaHei Light" panose="020B0502040204020203" charset="-122"/>
          </a:endParaRPr>
        </a:p>
      </dsp:txBody>
      <dsp:txXfrm>
        <a:off x="14248240" y="857526"/>
        <a:ext cx="3957845" cy="1583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a:spLocks noGrp="1"/>
          </p:cNvSpPr>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3" name="FIT2CLOUD飞致云 logo 蓝色 无空白.png" descr="FIT2CLOUD飞致云 logo 蓝色 无空白.png"/>
          <p:cNvPicPr>
            <a:picLocks noChangeAspect="1"/>
          </p:cNvPicPr>
          <p:nvPr userDrawn="1"/>
        </p:nvPicPr>
        <p:blipFill>
          <a:blip r:embed="rId2"/>
          <a:stretch>
            <a:fillRect/>
          </a:stretch>
        </p:blipFill>
        <p:spPr>
          <a:xfrm>
            <a:off x="18227447" y="762000"/>
            <a:ext cx="5461001" cy="566743"/>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userDrawn="1"/>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pic>
        <p:nvPicPr>
          <p:cNvPr id="84" name="【ppt 尾页】MeterSphere-1920X1080.png" descr="【ppt 尾页】MeterSphere-1920X1080.pn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85" name="幻灯片编号"/>
          <p:cNvSpPr txBox="1">
            <a:spLocks noGrp="1"/>
          </p:cNvSpPr>
          <p:nvPr>
            <p:ph type="sldNum" sz="quarter" idx="2"/>
          </p:nvPr>
        </p:nvSpPr>
        <p:spPr>
          <a:xfrm>
            <a:off x="11954104" y="13073062"/>
            <a:ext cx="466267" cy="477670"/>
          </a:xfrm>
          <a:prstGeom prst="rect">
            <a:avLst/>
          </a:prstGeom>
        </p:spPr>
        <p:txBody>
          <a:bodyPr lIns="71436" tIns="71436" rIns="71436" bIns="71436"/>
          <a:lstStyle>
            <a:lvl1pPr defTabSz="821690"/>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a:spLocks noGrp="1"/>
          </p:cNvSpPr>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pic>
        <p:nvPicPr>
          <p:cNvPr id="2" name="FIT2CLOUD飞致云 logo 蓝色 无空白.png" descr="FIT2CLOUD飞致云 logo 蓝色 无空白.png"/>
          <p:cNvPicPr>
            <a:picLocks noChangeAspect="1"/>
          </p:cNvPicPr>
          <p:nvPr userDrawn="1"/>
        </p:nvPicPr>
        <p:blipFill>
          <a:blip r:embed="rId10"/>
          <a:stretch>
            <a:fillRect/>
          </a:stretch>
        </p:blipFill>
        <p:spPr>
          <a:xfrm>
            <a:off x="18227447" y="762000"/>
            <a:ext cx="5461001" cy="566743"/>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tags" Target="../tags/tag62.xml"/><Relationship Id="rId1" Type="http://schemas.openxmlformats.org/officeDocument/2006/relationships/tags" Target="../tags/tag61.xml"/></Relationships>
</file>

<file path=ppt/slides/_rels/slide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image" Target="../media/image15.png"/><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slideLayout" Target="../slideLayouts/slideLayout2.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3.xml"/></Relationships>
</file>

<file path=ppt/slides/_rels/slide1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image" Target="../media/image16.png"/><Relationship Id="rId3" Type="http://schemas.openxmlformats.org/officeDocument/2006/relationships/tags" Target="../tags/tag78.xml"/><Relationship Id="rId2" Type="http://schemas.openxmlformats.org/officeDocument/2006/relationships/tags" Target="../tags/tag77.xml"/><Relationship Id="rId15" Type="http://schemas.openxmlformats.org/officeDocument/2006/relationships/slideLayout" Target="../slideLayouts/slideLayout2.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8.jpe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9.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slideLayout" Target="../slideLayouts/slideLayout2.xml"/><Relationship Id="rId10" Type="http://schemas.openxmlformats.org/officeDocument/2006/relationships/image" Target="../media/image8.png"/><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9.png"/><Relationship Id="rId11" Type="http://schemas.openxmlformats.org/officeDocument/2006/relationships/slideLayout" Target="../slideLayouts/slideLayout2.xml"/><Relationship Id="rId10" Type="http://schemas.openxmlformats.org/officeDocument/2006/relationships/tags" Target="../tags/tag38.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image" Target="../media/image10.png"/><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4" Type="http://schemas.openxmlformats.org/officeDocument/2006/relationships/slideLayout" Target="../slideLayouts/slideLayout2.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image" Target="../media/image11.png"/><Relationship Id="rId10" Type="http://schemas.openxmlformats.org/officeDocument/2006/relationships/tags" Target="../tags/tag47.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image" Target="../media/image14.png"/><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1" Type="http://schemas.openxmlformats.org/officeDocument/2006/relationships/slideLayout" Target="../slideLayouts/slideLayout2.xml"/><Relationship Id="rId10" Type="http://schemas.openxmlformats.org/officeDocument/2006/relationships/tags" Target="../tags/tag60.xml"/><Relationship Id="rId1"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一站式开源持续测试平台"/>
          <p:cNvSpPr txBox="1"/>
          <p:nvPr/>
        </p:nvSpPr>
        <p:spPr>
          <a:xfrm>
            <a:off x="8031480" y="6603665"/>
            <a:ext cx="8321040" cy="264350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buNone/>
            </a:pPr>
            <a:r>
              <a:rPr sz="8000">
                <a:solidFill>
                  <a:srgbClr val="FFC000"/>
                </a:solidFill>
                <a:latin typeface="宋体" pitchFamily="2" charset="-122"/>
                <a:ea typeface="宋体" pitchFamily="2" charset="-122"/>
                <a:cs typeface="宋体" pitchFamily="2" charset="-122"/>
                <a:sym typeface="+mn-ea"/>
              </a:rPr>
              <a:t>实验三 </a:t>
            </a:r>
            <a:endParaRPr sz="8000">
              <a:solidFill>
                <a:srgbClr val="FFC000"/>
              </a:solidFill>
              <a:latin typeface="宋体" pitchFamily="2" charset="-122"/>
              <a:ea typeface="宋体" pitchFamily="2" charset="-122"/>
              <a:cs typeface="宋体" pitchFamily="2" charset="-122"/>
            </a:endParaRPr>
          </a:p>
          <a:p>
            <a:pPr algn="ctr">
              <a:buNone/>
            </a:pPr>
            <a:r>
              <a:rPr sz="8000">
                <a:solidFill>
                  <a:srgbClr val="FFC000"/>
                </a:solidFill>
                <a:latin typeface="宋体" pitchFamily="2" charset="-122"/>
                <a:ea typeface="宋体" pitchFamily="2" charset="-122"/>
                <a:cs typeface="宋体" pitchFamily="2" charset="-122"/>
                <a:sym typeface="+mn-ea"/>
              </a:rPr>
              <a:t>系统功能测试实验</a:t>
            </a:r>
            <a:endParaRPr sz="8000">
              <a:solidFill>
                <a:srgbClr val="FFC000"/>
              </a:solidFill>
              <a:latin typeface="宋体" pitchFamily="2" charset="-122"/>
              <a:ea typeface="宋体" pitchFamily="2" charset="-122"/>
              <a:cs typeface="宋体" pitchFamily="2" charset="-122"/>
            </a:endParaRPr>
          </a:p>
        </p:txBody>
      </p:sp>
      <p:sp>
        <p:nvSpPr>
          <p:cNvPr id="7" name="一站式开源持续测试平台"/>
          <p:cNvSpPr txBox="1"/>
          <p:nvPr/>
        </p:nvSpPr>
        <p:spPr>
          <a:xfrm>
            <a:off x="7847965" y="3977640"/>
            <a:ext cx="8761730" cy="1412240"/>
          </a:xfrm>
          <a:prstGeom prst="rect">
            <a:avLst/>
          </a:prstGeom>
          <a:ln w="12700">
            <a:miter lim="400000"/>
          </a:ln>
        </p:spPr>
        <p:txBody>
          <a:bodyPr wrap="square" tIns="91439" bIns="91439">
            <a:spAutoFit/>
          </a:bodyPr>
          <a:lstStyle>
            <a:lvl1pPr defTabSz="1828800">
              <a:defRPr sz="9000">
                <a:solidFill>
                  <a:srgbClr val="FFFFFF"/>
                </a:solidFill>
                <a:latin typeface="Helvetica"/>
                <a:ea typeface="Helvetica"/>
                <a:cs typeface="Helvetica"/>
                <a:sym typeface="Helvetica"/>
              </a:defRPr>
            </a:lvl1pPr>
          </a:lstStyle>
          <a:p>
            <a:pPr algn="dist"/>
            <a:r>
              <a:rPr lang="zh-CN" altLang="en-US" sz="8000" dirty="0">
                <a:solidFill>
                  <a:srgbClr val="FFFFFF"/>
                </a:solidFill>
                <a:latin typeface="+mj-ea"/>
                <a:ea typeface="微软雅黑" panose="020B0502040204020203" charset="-122"/>
              </a:rPr>
              <a:t>软件测试实训</a:t>
            </a:r>
            <a:endParaRPr lang="zh-CN" altLang="en-US" sz="8000" dirty="0">
              <a:solidFill>
                <a:srgbClr val="FFFFFF"/>
              </a:solidFill>
              <a:latin typeface="+mj-ea"/>
              <a:ea typeface="微软雅黑" panose="020B0502040204020203" charset="-122"/>
            </a:endParaRPr>
          </a:p>
        </p:txBody>
      </p:sp>
      <p:sp>
        <p:nvSpPr>
          <p:cNvPr id="8" name="文本框 7"/>
          <p:cNvSpPr txBox="1"/>
          <p:nvPr/>
        </p:nvSpPr>
        <p:spPr>
          <a:xfrm>
            <a:off x="9164458" y="10890184"/>
            <a:ext cx="6128744" cy="673735"/>
          </a:xfrm>
          <a:prstGeom prst="rect">
            <a:avLst/>
          </a:prstGeom>
          <a:ln w="12700">
            <a:miter lim="400000"/>
          </a:ln>
        </p:spPr>
        <p:txBody>
          <a:bodyPr tIns="91439" bIns="91439">
            <a:spAutoFit/>
          </a:bodyPr>
          <a:lstStyle>
            <a:lvl1pPr defTabSz="1828800">
              <a:defRPr b="0">
                <a:solidFill>
                  <a:srgbClr val="FFFFFF"/>
                </a:solidFill>
                <a:latin typeface="Helvetica"/>
                <a:ea typeface="Helvetica"/>
                <a:cs typeface="Helvetica"/>
                <a:sym typeface="Helvetica"/>
              </a:defRPr>
            </a:lvl1pPr>
          </a:lstStyle>
          <a:p>
            <a:r>
              <a:rPr lang="en-US" altLang="zh-CN" dirty="0" err="1"/>
              <a:t>MeterSphere</a:t>
            </a:r>
            <a:r>
              <a:rPr lang="zh-CN" altLang="en-US" dirty="0"/>
              <a:t> 开源社区 </a:t>
            </a:r>
            <a:endParaRPr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0" name="文本框 6"/>
          <p:cNvSpPr txBox="1"/>
          <p:nvPr>
            <p:custDataLst>
              <p:tags r:id="rId2"/>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四、实验</a:t>
            </a:r>
            <a:r>
              <a:rPr lang="zh-CN" sz="7200">
                <a:solidFill>
                  <a:srgbClr val="591979"/>
                </a:solidFill>
                <a:latin typeface="Arial Regular" panose="020B0604020202090204" charset="0"/>
                <a:ea typeface="宋体" charset="0"/>
              </a:rPr>
              <a:t>步骤</a:t>
            </a:r>
            <a:endParaRPr lang="zh-CN" sz="7200">
              <a:solidFill>
                <a:srgbClr val="591979"/>
              </a:solidFill>
              <a:latin typeface="Arial Regular" panose="020B0604020202090204" charset="0"/>
              <a:ea typeface="宋体" charset="0"/>
            </a:endParaRPr>
          </a:p>
        </p:txBody>
      </p:sp>
      <p:sp>
        <p:nvSpPr>
          <p:cNvPr id="12" name="文本框 11"/>
          <p:cNvSpPr txBox="1"/>
          <p:nvPr/>
        </p:nvSpPr>
        <p:spPr>
          <a:xfrm>
            <a:off x="2190115" y="2033270"/>
            <a:ext cx="6036945" cy="1147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893445" marR="0" indent="-857250" algn="l" defTabSz="821690" rtl="0" fontAlgn="ctr" latinLnBrk="0" hangingPunct="0">
              <a:lnSpc>
                <a:spcPct val="130000"/>
              </a:lnSpc>
              <a:spcBef>
                <a:spcPts val="1200"/>
              </a:spcBef>
              <a:spcAft>
                <a:spcPts val="0"/>
              </a:spcAft>
              <a:buClr>
                <a:srgbClr val="000000"/>
              </a:buClr>
              <a:buSzPct val="99000"/>
              <a:buFont typeface="+mj-ea"/>
              <a:buAutoNum type="ea1JpnChsDbPeriod" startAt="4"/>
            </a:pPr>
            <a:r>
              <a:rPr lang="zh-CN" altLang="en-US" sz="4400" spc="160" dirty="0">
                <a:solidFill>
                  <a:schemeClr val="tx1"/>
                </a:solidFill>
                <a:latin typeface="微软雅黑" panose="020B0502040204020203" charset="-122"/>
                <a:ea typeface="微软雅黑" panose="020B0502040204020203" charset="-122"/>
                <a:cs typeface="微软雅黑" panose="020B0502040204020203" charset="-122"/>
                <a:sym typeface="Helvetica Neue" panose="02000503000000020004"/>
              </a:rPr>
              <a:t>测试</a:t>
            </a:r>
            <a:r>
              <a:rPr lang="zh-CN" altLang="en-US" sz="4400" spc="160" dirty="0">
                <a:solidFill>
                  <a:schemeClr val="tx1"/>
                </a:solidFill>
                <a:latin typeface="微软雅黑" panose="020B0502040204020203" charset="-122"/>
                <a:ea typeface="微软雅黑" panose="020B0502040204020203" charset="-122"/>
                <a:cs typeface="微软雅黑" panose="020B0502040204020203" charset="-122"/>
                <a:sym typeface="Helvetica Neue" panose="02000503000000020004"/>
              </a:rPr>
              <a:t>执行</a:t>
            </a:r>
            <a:endParaRPr lang="zh-CN" altLang="en-US" sz="4400" spc="160" dirty="0">
              <a:solidFill>
                <a:schemeClr val="tx1"/>
              </a:solidFill>
              <a:latin typeface="微软雅黑" panose="020B0502040204020203" charset="-122"/>
              <a:ea typeface="微软雅黑" panose="020B0502040204020203" charset="-122"/>
              <a:cs typeface="微软雅黑" panose="020B0502040204020203" charset="-122"/>
              <a:sym typeface="Helvetica Neue" panose="02000503000000020004"/>
            </a:endParaRPr>
          </a:p>
          <a:p>
            <a:pPr marL="571500" marR="0" indent="-571500" algn="l" defTabSz="821690" rtl="0" fontAlgn="auto" latinLnBrk="0" hangingPunct="0">
              <a:lnSpc>
                <a:spcPct val="100000"/>
              </a:lnSpc>
              <a:spcBef>
                <a:spcPts val="0"/>
              </a:spcBef>
              <a:spcAft>
                <a:spcPts val="0"/>
              </a:spcAft>
              <a:buClr>
                <a:srgbClr val="000000"/>
              </a:buClr>
              <a:buSzPct val="99000"/>
              <a:buFont typeface="+mj-ea"/>
              <a:buAutoNum type="ea1JpnChsDbPeriod" startAt="4"/>
            </a:pPr>
            <a:endParaRPr kumimoji="0" lang="zh-CN" altLang="en-US" sz="3200"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p:txBody>
      </p:sp>
      <p:graphicFrame>
        <p:nvGraphicFramePr>
          <p:cNvPr id="2" name="图示 1"/>
          <p:cNvGraphicFramePr/>
          <p:nvPr/>
        </p:nvGraphicFramePr>
        <p:xfrm>
          <a:off x="3089056" y="5633720"/>
          <a:ext cx="18206085" cy="3298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2327275" y="3905885"/>
            <a:ext cx="19961860" cy="1771650"/>
            <a:chOff x="3665" y="6151"/>
            <a:chExt cx="31436" cy="2790"/>
          </a:xfrm>
        </p:grpSpPr>
        <p:sp>
          <p:nvSpPr>
            <p:cNvPr id="11" name="矩形 10"/>
            <p:cNvSpPr/>
            <p:nvPr>
              <p:custDataLst>
                <p:tags r:id="rId2"/>
              </p:custDataLst>
            </p:nvPr>
          </p:nvSpPr>
          <p:spPr>
            <a:xfrm>
              <a:off x="3981" y="6151"/>
              <a:ext cx="31121" cy="2791"/>
            </a:xfrm>
            <a:prstGeom prst="rect">
              <a:avLst/>
            </a:prstGeom>
            <a:solidFill>
              <a:schemeClr val="lt1"/>
            </a:solidFill>
            <a:ln w="22225">
              <a:solidFill>
                <a:schemeClr val="dk1">
                  <a:lumMod val="75000"/>
                  <a:lumOff val="25000"/>
                </a:schemeClr>
              </a:solidFill>
            </a:ln>
            <a:effectLst>
              <a:outerShdw dist="38100" dir="2700000" algn="tl" rotWithShape="0">
                <a:srgbClr val="7030A0">
                  <a:alpha val="10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nvGrpSpPr>
            <p:cNvPr id="13" name="组合 12"/>
            <p:cNvGrpSpPr/>
            <p:nvPr>
              <p:custDataLst>
                <p:tags r:id="rId3"/>
              </p:custDataLst>
            </p:nvPr>
          </p:nvGrpSpPr>
          <p:grpSpPr>
            <a:xfrm>
              <a:off x="3665" y="6632"/>
              <a:ext cx="644" cy="745"/>
              <a:chOff x="2636582" y="2559050"/>
              <a:chExt cx="409098" cy="473075"/>
            </a:xfrm>
          </p:grpSpPr>
          <p:sp>
            <p:nvSpPr>
              <p:cNvPr id="14" name="矩形 13"/>
              <p:cNvSpPr/>
              <p:nvPr>
                <p:custDataLst>
                  <p:tags r:id="rId4"/>
                </p:custDataLst>
              </p:nvPr>
            </p:nvSpPr>
            <p:spPr>
              <a:xfrm>
                <a:off x="2826543" y="2559050"/>
                <a:ext cx="219137" cy="4730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5" name="PA_ImportSvg_636983900241446251"/>
              <p:cNvSpPr/>
              <p:nvPr>
                <p:custDataLst>
                  <p:tags r:id="rId5"/>
                </p:custDataLst>
              </p:nvPr>
            </p:nvSpPr>
            <p:spPr>
              <a:xfrm rot="10800000">
                <a:off x="2636582" y="2622187"/>
                <a:ext cx="401195" cy="346800"/>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rgbClr val="7030A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grpSp>
      </p:grpSp>
      <p:sp>
        <p:nvSpPr>
          <p:cNvPr id="4" name="文本框 3"/>
          <p:cNvSpPr txBox="1"/>
          <p:nvPr/>
        </p:nvSpPr>
        <p:spPr>
          <a:xfrm>
            <a:off x="2804478" y="4121785"/>
            <a:ext cx="19007455" cy="13671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36195" marR="0" algn="l" defTabSz="913765" rtl="0" fontAlgn="auto" latinLnBrk="0" hangingPunct="1">
              <a:lnSpc>
                <a:spcPct val="130000"/>
              </a:lnSpc>
              <a:spcBef>
                <a:spcPts val="800"/>
              </a:spcBef>
              <a:spcAft>
                <a:spcPts val="0"/>
              </a:spcAft>
              <a:buClrTx/>
              <a:buSzTx/>
              <a:buFont typeface="+mj-lt"/>
              <a:buNone/>
            </a:pPr>
            <a:r>
              <a:rPr kumimoji="0" lang="en-US" altLang="zh-CN" sz="3200" b="1" i="0" u="none" strike="noStrike" cap="none" spc="0" normalizeH="0" baseline="0">
                <a:ln>
                  <a:noFill/>
                </a:ln>
                <a:solidFill>
                  <a:schemeClr val="tx1"/>
                </a:solidFill>
                <a:effectLst/>
                <a:uFillTx/>
                <a:latin typeface="宋体" charset="0"/>
                <a:ea typeface="宋体" charset="0"/>
                <a:cs typeface="宋体" charset="0"/>
                <a:sym typeface="Helvetica Neue" panose="02000503000000020004"/>
              </a:rPr>
              <a:t>  </a:t>
            </a:r>
            <a:r>
              <a:rPr kumimoji="0" lang="zh-CN" altLang="en-US" sz="3000" b="0" i="0" u="none" strike="noStrike" kern="1200" cap="none" spc="160" normalizeH="0" baseline="0" dirty="0" smtClean="0">
                <a:ln w="3175">
                  <a:noFill/>
                  <a:prstDash val="dash"/>
                </a:ln>
                <a:solidFill>
                  <a:schemeClr val="tx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  在测试执行过程中通常需要每天和每周给产品经理、测试总监、开发经理汇报测试进度，以及测试过程中发现的问题。MeterSphere 针对测试执行会动态产生实时执行报告。</a:t>
            </a:r>
            <a:endParaRPr kumimoji="0" lang="zh-CN" altLang="en-US" sz="3000" b="0" i="0" u="none" strike="noStrike" kern="1200" cap="none" spc="160" normalizeH="0" baseline="0" dirty="0" smtClean="0">
              <a:ln w="3175">
                <a:noFill/>
                <a:prstDash val="dash"/>
              </a:ln>
              <a:solidFill>
                <a:schemeClr val="tx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p:txBody>
      </p:sp>
      <p:pic>
        <p:nvPicPr>
          <p:cNvPr id="5" name="图片 4"/>
          <p:cNvPicPr>
            <a:picLocks noChangeAspect="1"/>
          </p:cNvPicPr>
          <p:nvPr>
            <p:custDataLst>
              <p:tags r:id="rId6"/>
            </p:custDataLst>
          </p:nvPr>
        </p:nvPicPr>
        <p:blipFill>
          <a:blip r:embed="rId7"/>
          <a:stretch>
            <a:fillRect/>
          </a:stretch>
        </p:blipFill>
        <p:spPr>
          <a:xfrm>
            <a:off x="1678940" y="6631623"/>
            <a:ext cx="10585450" cy="6000750"/>
          </a:xfrm>
          <a:prstGeom prst="rect">
            <a:avLst/>
          </a:prstGeom>
        </p:spPr>
      </p:pic>
      <p:grpSp>
        <p:nvGrpSpPr>
          <p:cNvPr id="3" name="组合 2"/>
          <p:cNvGrpSpPr/>
          <p:nvPr>
            <p:custDataLst>
              <p:tags r:id="rId8"/>
            </p:custDataLst>
          </p:nvPr>
        </p:nvGrpSpPr>
        <p:grpSpPr>
          <a:xfrm>
            <a:off x="13776325" y="6358255"/>
            <a:ext cx="9329420" cy="6547485"/>
            <a:chOff x="21695" y="10013"/>
            <a:chExt cx="14692" cy="10311"/>
          </a:xfrm>
        </p:grpSpPr>
        <p:sp>
          <p:nvSpPr>
            <p:cNvPr id="25" name="矩形 24"/>
            <p:cNvSpPr/>
            <p:nvPr>
              <p:custDataLst>
                <p:tags r:id="rId9"/>
              </p:custDataLst>
            </p:nvPr>
          </p:nvSpPr>
          <p:spPr>
            <a:xfrm>
              <a:off x="21695" y="10246"/>
              <a:ext cx="14693" cy="10079"/>
            </a:xfrm>
            <a:prstGeom prst="rect">
              <a:avLst/>
            </a:prstGeom>
            <a:noFill/>
            <a:ln w="22225" cmpd="dbl">
              <a:solidFill>
                <a:schemeClr val="lt1">
                  <a:lumMod val="65000"/>
                </a:schemeClr>
              </a:solidFill>
              <a:prstDash val="sysDot"/>
            </a:ln>
            <a:effectLst>
              <a:outerShdw blurRad="165100" dist="76200" dir="8100000" sx="101000" sy="101000" algn="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6" name="流程图: 终止 5"/>
            <p:cNvSpPr/>
            <p:nvPr>
              <p:custDataLst>
                <p:tags r:id="rId10"/>
              </p:custDataLst>
            </p:nvPr>
          </p:nvSpPr>
          <p:spPr>
            <a:xfrm rot="5400000">
              <a:off x="22965" y="10191"/>
              <a:ext cx="536" cy="180"/>
            </a:xfrm>
            <a:prstGeom prst="flowChartTerminator">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6" name="流程图: 终止 15"/>
            <p:cNvSpPr/>
            <p:nvPr>
              <p:custDataLst>
                <p:tags r:id="rId11"/>
              </p:custDataLst>
            </p:nvPr>
          </p:nvSpPr>
          <p:spPr>
            <a:xfrm rot="5400000">
              <a:off x="23775" y="10191"/>
              <a:ext cx="536" cy="180"/>
            </a:xfrm>
            <a:prstGeom prst="flowChartTermina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17" name="文本框 16"/>
          <p:cNvSpPr txBox="1"/>
          <p:nvPr>
            <p:custDataLst>
              <p:tags r:id="rId12"/>
            </p:custDataLst>
          </p:nvPr>
        </p:nvSpPr>
        <p:spPr>
          <a:xfrm>
            <a:off x="14119225" y="6771323"/>
            <a:ext cx="8643620" cy="554672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rtlCol="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57200" lvl="0" indent="-457200" algn="l" fontAlgn="auto">
              <a:lnSpc>
                <a:spcPct val="130000"/>
              </a:lnSpc>
              <a:spcBef>
                <a:spcPts val="1110"/>
              </a:spcBef>
              <a:spcAft>
                <a:spcPts val="0"/>
              </a:spcAft>
              <a:buSzPct val="100000"/>
              <a:buFont typeface="Wingdings" panose="05000000000000000000" charset="0"/>
              <a:buChar char=""/>
            </a:pPr>
            <a:r>
              <a:rPr lang="zh-CN" altLang="en-US" sz="2800" b="1" u="none" strike="noStrike" spc="315" baseline="0">
                <a:ln w="3175">
                  <a:noFill/>
                  <a:prstDash val="dash"/>
                </a:ln>
                <a:solidFill>
                  <a:schemeClr val="tx1"/>
                </a:solidFill>
                <a:uFillTx/>
                <a:latin typeface="Microsoft YaHei Light" panose="020B0502040204020203" charset="-122"/>
                <a:ea typeface="Microsoft YaHei Light" panose="020B0502040204020203" charset="-122"/>
                <a:cs typeface="微软雅黑" panose="020B0502040204020203" charset="-122"/>
                <a:sym typeface="+mn-ea"/>
              </a:rPr>
              <a:t>测试总数</a:t>
            </a:r>
            <a:r>
              <a:rPr lang="zh-CN" altLang="en-US"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a:t>
            </a:r>
            <a:r>
              <a:rPr lang="zh-CN" altLang="en-US"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测试用例总数</a:t>
            </a:r>
            <a:endParaRPr lang="zh-CN" altLang="en-US"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457200" lvl="0" indent="-457200" algn="l" fontAlgn="auto">
              <a:lnSpc>
                <a:spcPct val="130000"/>
              </a:lnSpc>
              <a:spcBef>
                <a:spcPts val="1110"/>
              </a:spcBef>
              <a:spcAft>
                <a:spcPts val="0"/>
              </a:spcAft>
              <a:buSzPct val="100000"/>
              <a:buFont typeface="Wingdings" panose="05000000000000000000" charset="0"/>
              <a:buChar char=""/>
            </a:pPr>
            <a:r>
              <a:rPr lang="zh-CN" altLang="en-US"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执行率</a:t>
            </a:r>
            <a:endParaRPr lang="zh-CN" altLang="en-US"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endParaRPr>
          </a:p>
          <a:p>
            <a:pPr marL="457200" lvl="0" indent="-457200" algn="l" fontAlgn="auto">
              <a:lnSpc>
                <a:spcPct val="130000"/>
              </a:lnSpc>
              <a:spcBef>
                <a:spcPts val="1110"/>
              </a:spcBef>
              <a:spcAft>
                <a:spcPts val="0"/>
              </a:spcAft>
              <a:buSzPct val="100000"/>
              <a:buFont typeface="Wingdings" panose="05000000000000000000" charset="0"/>
              <a:buChar char=""/>
            </a:pPr>
            <a:r>
              <a:rPr lang="zh-CN" altLang="en-US"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通过率</a:t>
            </a:r>
            <a:endParaRPr lang="zh-CN" altLang="en-US"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endParaRPr>
          </a:p>
          <a:p>
            <a:pPr marL="457200" lvl="0" indent="-457200" algn="l" fontAlgn="auto">
              <a:lnSpc>
                <a:spcPct val="130000"/>
              </a:lnSpc>
              <a:spcBef>
                <a:spcPts val="1110"/>
              </a:spcBef>
              <a:spcAft>
                <a:spcPts val="0"/>
              </a:spcAft>
              <a:buSzPct val="100000"/>
              <a:buFont typeface="Wingdings" panose="05000000000000000000" charset="0"/>
              <a:buChar char=""/>
            </a:pPr>
            <a:r>
              <a:rPr lang="zh-CN" altLang="en-US"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测试结果：</a:t>
            </a:r>
            <a:r>
              <a:rPr lang="zh-CN" altLang="en-US"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处于各种执行状态的执行图表统计</a:t>
            </a:r>
            <a:endParaRPr lang="zh-CN" altLang="en-US"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457200" lvl="0" indent="-457200" algn="l" fontAlgn="auto">
              <a:lnSpc>
                <a:spcPct val="130000"/>
              </a:lnSpc>
              <a:spcBef>
                <a:spcPts val="1110"/>
              </a:spcBef>
              <a:spcAft>
                <a:spcPts val="0"/>
              </a:spcAft>
              <a:buSzPct val="100000"/>
              <a:buFont typeface="Wingdings" panose="05000000000000000000" charset="0"/>
              <a:buChar char=""/>
            </a:pPr>
            <a:r>
              <a:rPr lang="en-US" altLang="zh-CN"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缺陷列表：</a:t>
            </a:r>
            <a:r>
              <a:rPr lang="en-US" altLang="zh-CN"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当前测试计划里提交的缺陷</a:t>
            </a:r>
            <a:endParaRPr lang="en-US" altLang="zh-CN"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457200" lvl="0" indent="-457200" algn="l" fontAlgn="auto">
              <a:lnSpc>
                <a:spcPct val="130000"/>
              </a:lnSpc>
              <a:spcBef>
                <a:spcPts val="1110"/>
              </a:spcBef>
              <a:spcAft>
                <a:spcPts val="0"/>
              </a:spcAft>
              <a:buSzPct val="100000"/>
              <a:buFont typeface="Wingdings" panose="05000000000000000000" charset="0"/>
              <a:buChar char=""/>
            </a:pPr>
            <a:r>
              <a:rPr lang="en-US" altLang="zh-CN"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所有用例：</a:t>
            </a:r>
            <a:r>
              <a:rPr lang="en-US" altLang="zh-CN"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当前测试计划包含的所有测试用例</a:t>
            </a:r>
            <a:endParaRPr lang="en-US" altLang="zh-CN"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457200" lvl="0" indent="-457200" algn="l" fontAlgn="auto">
              <a:lnSpc>
                <a:spcPct val="130000"/>
              </a:lnSpc>
              <a:spcBef>
                <a:spcPts val="1110"/>
              </a:spcBef>
              <a:spcAft>
                <a:spcPts val="0"/>
              </a:spcAft>
              <a:buSzPct val="100000"/>
              <a:buFont typeface="Wingdings" panose="05000000000000000000" charset="0"/>
              <a:buChar char=""/>
            </a:pPr>
            <a:r>
              <a:rPr lang="en-US" altLang="zh-CN"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失败用例：</a:t>
            </a:r>
            <a:r>
              <a:rPr lang="en-US" altLang="zh-CN"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当前测试计划执行失败用例列表</a:t>
            </a:r>
            <a:endParaRPr lang="en-US" altLang="zh-CN"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457200" lvl="0" indent="-457200" algn="l" fontAlgn="auto">
              <a:lnSpc>
                <a:spcPct val="130000"/>
              </a:lnSpc>
              <a:spcBef>
                <a:spcPts val="1110"/>
              </a:spcBef>
              <a:spcAft>
                <a:spcPts val="0"/>
              </a:spcAft>
              <a:buSzPct val="100000"/>
              <a:buFont typeface="Wingdings" panose="05000000000000000000" charset="0"/>
              <a:buChar char=""/>
            </a:pPr>
            <a:r>
              <a:rPr lang="en-US" altLang="zh-CN" sz="2800" u="none" strike="noStrike" spc="315" baseline="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阻塞用例：</a:t>
            </a:r>
            <a:r>
              <a:rPr lang="en-US" altLang="zh-CN"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当前测试计划被阻塞的用例列表</a:t>
            </a:r>
            <a:endParaRPr lang="en-US" altLang="zh-CN" sz="28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cxnSp>
        <p:nvCxnSpPr>
          <p:cNvPr id="8" name="直接连接符 7"/>
          <p:cNvCxnSpPr/>
          <p:nvPr>
            <p:custDataLst>
              <p:tags r:id="rId1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0" name="文本框 6"/>
          <p:cNvSpPr txBox="1"/>
          <p:nvPr>
            <p:custDataLst>
              <p:tags r:id="rId14"/>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四、实验步骤</a:t>
            </a:r>
            <a:endParaRPr lang="zh-CN" sz="7200">
              <a:solidFill>
                <a:srgbClr val="591979"/>
              </a:solidFill>
              <a:latin typeface="Arial Regular" panose="020B0604020202090204" charset="0"/>
              <a:ea typeface="宋体" charset="0"/>
            </a:endParaRPr>
          </a:p>
        </p:txBody>
      </p:sp>
      <p:sp>
        <p:nvSpPr>
          <p:cNvPr id="12" name="文本框 11"/>
          <p:cNvSpPr txBox="1"/>
          <p:nvPr/>
        </p:nvSpPr>
        <p:spPr>
          <a:xfrm>
            <a:off x="2190115" y="2033270"/>
            <a:ext cx="6943090" cy="1147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893445" marR="0" indent="-857250" algn="l" defTabSz="821690" rtl="0" fontAlgn="ctr" latinLnBrk="0" hangingPunct="0">
              <a:lnSpc>
                <a:spcPct val="130000"/>
              </a:lnSpc>
              <a:spcBef>
                <a:spcPts val="1200"/>
              </a:spcBef>
              <a:spcAft>
                <a:spcPts val="0"/>
              </a:spcAft>
              <a:buClr>
                <a:srgbClr val="000000"/>
              </a:buClr>
              <a:buSzPct val="99000"/>
              <a:buFont typeface="+mj-ea"/>
              <a:buAutoNum type="ea1JpnChsDbPeriod" startAt="5"/>
            </a:pPr>
            <a:r>
              <a:rPr lang="zh-CN" altLang="en-US" sz="4400" spc="160" dirty="0">
                <a:solidFill>
                  <a:schemeClr val="tx1"/>
                </a:solidFill>
                <a:latin typeface="微软雅黑" panose="020B0502040204020203" charset="-122"/>
                <a:ea typeface="微软雅黑" panose="020B0502040204020203" charset="-122"/>
                <a:cs typeface="微软雅黑" panose="020B0502040204020203" charset="-122"/>
                <a:sym typeface="Helvetica Neue" panose="02000503000000020004"/>
              </a:rPr>
              <a:t>测试报告生成和查看</a:t>
            </a:r>
            <a:endParaRPr lang="zh-CN" altLang="en-US" sz="4400" spc="160" dirty="0">
              <a:solidFill>
                <a:schemeClr val="tx1"/>
              </a:solidFill>
              <a:latin typeface="微软雅黑" panose="020B0502040204020203" charset="-122"/>
              <a:ea typeface="微软雅黑" panose="020B0502040204020203" charset="-122"/>
              <a:cs typeface="微软雅黑" panose="020B0502040204020203" charset="-122"/>
              <a:sym typeface="Helvetica Neue" panose="02000503000000020004"/>
            </a:endParaRPr>
          </a:p>
          <a:p>
            <a:pPr marL="571500" marR="0" indent="-571500" algn="l" defTabSz="821690" rtl="0" fontAlgn="auto" latinLnBrk="0" hangingPunct="0">
              <a:lnSpc>
                <a:spcPct val="100000"/>
              </a:lnSpc>
              <a:spcBef>
                <a:spcPts val="0"/>
              </a:spcBef>
              <a:spcAft>
                <a:spcPts val="0"/>
              </a:spcAft>
              <a:buClr>
                <a:srgbClr val="000000"/>
              </a:buClr>
              <a:buSzPct val="99000"/>
              <a:buFont typeface="+mj-ea"/>
              <a:buAutoNum type="ea1JpnChsDbPeriod" startAt="5"/>
            </a:pPr>
            <a:endParaRPr kumimoji="0" lang="zh-CN" altLang="en-US" sz="3200"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0" name="文本框 6"/>
          <p:cNvSpPr txBox="1"/>
          <p:nvPr>
            <p:custDataLst>
              <p:tags r:id="rId2"/>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五、思考与分析</a:t>
            </a:r>
            <a:endParaRPr lang="zh-CN" sz="7200">
              <a:solidFill>
                <a:srgbClr val="591979"/>
              </a:solidFill>
              <a:latin typeface="Arial Regular" panose="020B0604020202090204" charset="0"/>
              <a:ea typeface="宋体" charset="0"/>
            </a:endParaRPr>
          </a:p>
        </p:txBody>
      </p:sp>
      <p:pic>
        <p:nvPicPr>
          <p:cNvPr id="4" name="图片 3"/>
          <p:cNvPicPr>
            <a:picLocks noChangeAspect="1"/>
          </p:cNvPicPr>
          <p:nvPr>
            <p:custDataLst>
              <p:tags r:id="rId3"/>
            </p:custDataLst>
          </p:nvPr>
        </p:nvPicPr>
        <p:blipFill>
          <a:blip r:embed="rId4"/>
          <a:stretch>
            <a:fillRect/>
          </a:stretch>
        </p:blipFill>
        <p:spPr>
          <a:xfrm>
            <a:off x="15502353" y="6209665"/>
            <a:ext cx="6202680" cy="6202680"/>
          </a:xfrm>
          <a:prstGeom prst="rect">
            <a:avLst/>
          </a:prstGeom>
        </p:spPr>
      </p:pic>
      <p:grpSp>
        <p:nvGrpSpPr>
          <p:cNvPr id="2" name="组合 1"/>
          <p:cNvGrpSpPr/>
          <p:nvPr/>
        </p:nvGrpSpPr>
        <p:grpSpPr>
          <a:xfrm>
            <a:off x="2719168" y="3257550"/>
            <a:ext cx="18945860" cy="1771650"/>
            <a:chOff x="3551" y="5130"/>
            <a:chExt cx="29836" cy="2790"/>
          </a:xfrm>
        </p:grpSpPr>
        <p:grpSp>
          <p:nvGrpSpPr>
            <p:cNvPr id="7" name="组合 6"/>
            <p:cNvGrpSpPr/>
            <p:nvPr>
              <p:custDataLst>
                <p:tags r:id="rId5"/>
              </p:custDataLst>
            </p:nvPr>
          </p:nvGrpSpPr>
          <p:grpSpPr>
            <a:xfrm>
              <a:off x="3551" y="5130"/>
              <a:ext cx="29836" cy="2790"/>
              <a:chOff x="3551" y="5130"/>
              <a:chExt cx="29836" cy="2790"/>
            </a:xfrm>
          </p:grpSpPr>
          <p:sp>
            <p:nvSpPr>
              <p:cNvPr id="8" name="矩形 7"/>
              <p:cNvSpPr/>
              <p:nvPr>
                <p:custDataLst>
                  <p:tags r:id="rId6"/>
                </p:custDataLst>
              </p:nvPr>
            </p:nvSpPr>
            <p:spPr>
              <a:xfrm>
                <a:off x="3867" y="5130"/>
                <a:ext cx="29521" cy="2791"/>
              </a:xfrm>
              <a:prstGeom prst="rect">
                <a:avLst/>
              </a:prstGeom>
              <a:solidFill>
                <a:schemeClr val="lt1"/>
              </a:solidFill>
              <a:ln w="22225">
                <a:solidFill>
                  <a:schemeClr val="dk1">
                    <a:lumMod val="75000"/>
                    <a:lumOff val="25000"/>
                  </a:schemeClr>
                </a:solidFill>
              </a:ln>
              <a:effectLst>
                <a:outerShdw dist="38100" dir="2700000" algn="tl" rotWithShape="0">
                  <a:srgbClr val="7030A0">
                    <a:alpha val="10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nvGrpSpPr>
              <p:cNvPr id="9" name="组合 8"/>
              <p:cNvGrpSpPr/>
              <p:nvPr>
                <p:custDataLst>
                  <p:tags r:id="rId7"/>
                </p:custDataLst>
              </p:nvPr>
            </p:nvGrpSpPr>
            <p:grpSpPr>
              <a:xfrm>
                <a:off x="3551" y="5611"/>
                <a:ext cx="644" cy="745"/>
                <a:chOff x="2636582" y="2559050"/>
                <a:chExt cx="409098" cy="473075"/>
              </a:xfrm>
            </p:grpSpPr>
            <p:sp>
              <p:nvSpPr>
                <p:cNvPr id="12" name="矩形 11"/>
                <p:cNvSpPr/>
                <p:nvPr>
                  <p:custDataLst>
                    <p:tags r:id="rId8"/>
                  </p:custDataLst>
                </p:nvPr>
              </p:nvSpPr>
              <p:spPr>
                <a:xfrm>
                  <a:off x="2826543" y="2559050"/>
                  <a:ext cx="219137" cy="4730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1" name="PA_ImportSvg_636983900241446251"/>
                <p:cNvSpPr/>
                <p:nvPr>
                  <p:custDataLst>
                    <p:tags r:id="rId9"/>
                  </p:custDataLst>
                </p:nvPr>
              </p:nvSpPr>
              <p:spPr>
                <a:xfrm rot="10800000">
                  <a:off x="2636582" y="2622187"/>
                  <a:ext cx="401195" cy="346800"/>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rgbClr val="7030A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grpSp>
        </p:grpSp>
        <p:sp>
          <p:nvSpPr>
            <p:cNvPr id="13" name="Title 6"/>
            <p:cNvSpPr txBox="1"/>
            <p:nvPr>
              <p:custDataLst>
                <p:tags r:id="rId10"/>
              </p:custDataLst>
            </p:nvPr>
          </p:nvSpPr>
          <p:spPr>
            <a:xfrm>
              <a:off x="4463" y="5524"/>
              <a:ext cx="28012" cy="2004"/>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195" lvl="0" algn="l" fontAlgn="auto">
                <a:lnSpc>
                  <a:spcPct val="130000"/>
                </a:lnSpc>
                <a:spcBef>
                  <a:spcPts val="800"/>
                </a:spcBef>
                <a:spcAft>
                  <a:spcPts val="0"/>
                </a:spcAft>
                <a:buSzPct val="100000"/>
                <a:buFont typeface="+mj-lt"/>
              </a:pPr>
              <a:r>
                <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访问 https://github.com/halo-dev/halo/releases ，查看最新的 Release 信息，并仔细阅读功能优化，新功能和缺陷修复列表。并根据相关需求进行相关功能用例测试实验。</a:t>
              </a:r>
              <a:endPar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grpSp>
      <p:grpSp>
        <p:nvGrpSpPr>
          <p:cNvPr id="3" name="组合 2"/>
          <p:cNvGrpSpPr/>
          <p:nvPr/>
        </p:nvGrpSpPr>
        <p:grpSpPr>
          <a:xfrm>
            <a:off x="2326421" y="7722235"/>
            <a:ext cx="11631930" cy="3355340"/>
            <a:chOff x="5569" y="15943"/>
            <a:chExt cx="18318" cy="5284"/>
          </a:xfrm>
        </p:grpSpPr>
        <p:grpSp>
          <p:nvGrpSpPr>
            <p:cNvPr id="6" name="组合 5"/>
            <p:cNvGrpSpPr/>
            <p:nvPr>
              <p:custDataLst>
                <p:tags r:id="rId11"/>
              </p:custDataLst>
            </p:nvPr>
          </p:nvGrpSpPr>
          <p:grpSpPr>
            <a:xfrm>
              <a:off x="5569" y="15943"/>
              <a:ext cx="18318" cy="5284"/>
              <a:chOff x="5569" y="15943"/>
              <a:chExt cx="18318" cy="5284"/>
            </a:xfrm>
          </p:grpSpPr>
          <p:sp>
            <p:nvSpPr>
              <p:cNvPr id="14" name="矩形 13"/>
              <p:cNvSpPr/>
              <p:nvPr>
                <p:custDataLst>
                  <p:tags r:id="rId12"/>
                </p:custDataLst>
              </p:nvPr>
            </p:nvSpPr>
            <p:spPr>
              <a:xfrm>
                <a:off x="6818" y="15943"/>
                <a:ext cx="15820" cy="5285"/>
              </a:xfrm>
              <a:prstGeom prst="rect">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5" name="圆角矩形 14"/>
              <p:cNvSpPr/>
              <p:nvPr>
                <p:custDataLst>
                  <p:tags r:id="rId13"/>
                </p:custDataLst>
              </p:nvPr>
            </p:nvSpPr>
            <p:spPr>
              <a:xfrm>
                <a:off x="5569" y="16158"/>
                <a:ext cx="18318" cy="4854"/>
              </a:xfrm>
              <a:prstGeom prst="roundRect">
                <a:avLst/>
              </a:prstGeom>
              <a:solidFill>
                <a:schemeClr val="lt1"/>
              </a:solidFill>
              <a:ln w="12700" cmpd="sng">
                <a:solidFill>
                  <a:schemeClr val="l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16" name="Title 6"/>
            <p:cNvSpPr txBox="1"/>
            <p:nvPr>
              <p:custDataLst>
                <p:tags r:id="rId14"/>
              </p:custDataLst>
            </p:nvPr>
          </p:nvSpPr>
          <p:spPr>
            <a:xfrm>
              <a:off x="6056" y="16538"/>
              <a:ext cx="17345" cy="409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36195" lvl="0" algn="l" fontAlgn="ctr">
                <a:lnSpc>
                  <a:spcPct val="130000"/>
                </a:lnSpc>
                <a:spcBef>
                  <a:spcPts val="1200"/>
                </a:spcBef>
                <a:spcAft>
                  <a:spcPts val="0"/>
                </a:spcAft>
                <a:buSzPct val="90000"/>
                <a:buFont typeface="WPS-Bullets" pitchFamily="2" charset="0"/>
              </a:pPr>
              <a:r>
                <a:rPr lang="zh-CN" altLang="en-US" sz="4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电脑端地址：</a:t>
              </a:r>
              <a:r>
                <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https://app0z3vmx6j8177.h5.xiaoeknow.com/evaluation_wechat/examination/introduce/ex_6544a061992bf_JTWsXKrS</a:t>
              </a:r>
              <a:endPar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4772402"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01</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6" name="文本框 5"/>
          <p:cNvSpPr txBox="1"/>
          <p:nvPr>
            <p:custDataLst>
              <p:tags r:id="rId2"/>
            </p:custDataLst>
          </p:nvPr>
        </p:nvSpPr>
        <p:spPr>
          <a:xfrm>
            <a:off x="11056085"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02</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9" name="文本框 8"/>
          <p:cNvSpPr txBox="1"/>
          <p:nvPr>
            <p:custDataLst>
              <p:tags r:id="rId3"/>
            </p:custDataLst>
          </p:nvPr>
        </p:nvSpPr>
        <p:spPr>
          <a:xfrm>
            <a:off x="17388598"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03</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3" name="文本框 12"/>
          <p:cNvSpPr txBox="1"/>
          <p:nvPr>
            <p:custDataLst>
              <p:tags r:id="rId4"/>
            </p:custDataLst>
          </p:nvPr>
        </p:nvSpPr>
        <p:spPr>
          <a:xfrm>
            <a:off x="4772402"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04</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4" name="文本框 13"/>
          <p:cNvSpPr txBox="1"/>
          <p:nvPr>
            <p:custDataLst>
              <p:tags r:id="rId5"/>
            </p:custDataLst>
          </p:nvPr>
        </p:nvSpPr>
        <p:spPr>
          <a:xfrm>
            <a:off x="11056085"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05</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20" name="文本框 19"/>
          <p:cNvSpPr txBox="1"/>
          <p:nvPr>
            <p:custDataLst>
              <p:tags r:id="rId6"/>
            </p:custDataLst>
          </p:nvPr>
        </p:nvSpPr>
        <p:spPr>
          <a:xfrm>
            <a:off x="4606928" y="5997185"/>
            <a:ext cx="3554964" cy="1465594"/>
          </a:xfrm>
          <a:prstGeom prst="rect">
            <a:avLst/>
          </a:prstGeom>
          <a:noFill/>
        </p:spPr>
        <p:txBody>
          <a:bodyPr wrap="square" rtlCol="0" anchor="t"/>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实验目的</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1" name="文本框 20"/>
          <p:cNvSpPr txBox="1"/>
          <p:nvPr>
            <p:custDataLst>
              <p:tags r:id="rId7"/>
            </p:custDataLst>
          </p:nvPr>
        </p:nvSpPr>
        <p:spPr>
          <a:xfrm>
            <a:off x="10840639"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内容</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2" name="文本框 21"/>
          <p:cNvSpPr txBox="1"/>
          <p:nvPr>
            <p:custDataLst>
              <p:tags r:id="rId8"/>
            </p:custDataLst>
          </p:nvPr>
        </p:nvSpPr>
        <p:spPr>
          <a:xfrm>
            <a:off x="17190003"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原理</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4" name="文本框 23"/>
          <p:cNvSpPr txBox="1"/>
          <p:nvPr>
            <p:custDataLst>
              <p:tags r:id="rId9"/>
            </p:custDataLst>
          </p:nvPr>
        </p:nvSpPr>
        <p:spPr>
          <a:xfrm>
            <a:off x="10849066" y="9820875"/>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思考</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与分析</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5" name="文本框 24"/>
          <p:cNvSpPr txBox="1"/>
          <p:nvPr>
            <p:custDataLst>
              <p:tags r:id="rId10"/>
            </p:custDataLst>
          </p:nvPr>
        </p:nvSpPr>
        <p:spPr>
          <a:xfrm>
            <a:off x="4540250" y="9820910"/>
            <a:ext cx="3403600" cy="1344295"/>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步骤</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cxnSp>
        <p:nvCxnSpPr>
          <p:cNvPr id="26" name="直接连接符 25"/>
          <p:cNvCxnSpPr/>
          <p:nvPr>
            <p:custDataLst>
              <p:tags r:id="rId11"/>
            </p:custDataLst>
          </p:nvPr>
        </p:nvCxnSpPr>
        <p:spPr>
          <a:xfrm>
            <a:off x="2145437" y="3336610"/>
            <a:ext cx="2086502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69709" y="1827213"/>
            <a:ext cx="8128000" cy="13728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rPr>
              <a:t>目录</a:t>
            </a:r>
            <a:endPar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318895" y="3375025"/>
            <a:ext cx="22034500" cy="8739505"/>
          </a:xfrm>
          <a:prstGeom prst="roundRect">
            <a:avLst/>
          </a:prstGeom>
          <a:solidFill>
            <a:srgbClr val="591979"/>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7030A0"/>
              </a:solidFill>
              <a:effectLst/>
              <a:uFillTx/>
              <a:latin typeface="+mn-lt"/>
              <a:ea typeface="+mn-ea"/>
              <a:cs typeface="+mn-cs"/>
              <a:sym typeface="Helvetica Neue Medium" panose="02000503000000020004"/>
            </a:endParaRPr>
          </a:p>
        </p:txBody>
      </p:sp>
      <p:sp>
        <p:nvSpPr>
          <p:cNvPr id="2" name="文本框 1"/>
          <p:cNvSpPr txBox="1"/>
          <p:nvPr/>
        </p:nvSpPr>
        <p:spPr>
          <a:xfrm>
            <a:off x="2714943" y="4771390"/>
            <a:ext cx="19242405" cy="59467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1028700" marR="0" indent="-1028700" algn="l" defTabSz="821690" rtl="0" fontAlgn="auto" latinLnBrk="0" hangingPunct="0">
              <a:lnSpc>
                <a:spcPct val="200000"/>
              </a:lnSpc>
              <a:spcBef>
                <a:spcPts val="0"/>
              </a:spcBef>
              <a:spcAft>
                <a:spcPts val="0"/>
              </a:spcAft>
              <a:buClrTx/>
              <a:buSzTx/>
              <a:buFont typeface="+mj-ea"/>
              <a:buAutoNum type="ea1JpnChsDbPeriod"/>
            </a:pPr>
            <a:r>
              <a:rPr kumimoji="0" lang="zh-CN" altLang="en-US" sz="60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掌握系统功能测试流程。</a:t>
            </a:r>
            <a:endParaRPr kumimoji="0" lang="zh-CN" altLang="en-US" sz="60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a:p>
            <a:pPr marL="1028700" marR="0" indent="-1028700" algn="l" defTabSz="821690" rtl="0" fontAlgn="auto" latinLnBrk="0" hangingPunct="0">
              <a:lnSpc>
                <a:spcPct val="200000"/>
              </a:lnSpc>
              <a:spcBef>
                <a:spcPts val="0"/>
              </a:spcBef>
              <a:spcAft>
                <a:spcPts val="0"/>
              </a:spcAft>
              <a:buClrTx/>
              <a:buSzTx/>
              <a:buFont typeface="+mj-ea"/>
              <a:buAutoNum type="ea1JpnChsDbPeriod"/>
            </a:pPr>
            <a:r>
              <a:rPr kumimoji="0" lang="zh-CN" altLang="en-US" sz="60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掌握系统功能测试计划制定。</a:t>
            </a:r>
            <a:endParaRPr kumimoji="0" lang="zh-CN" altLang="en-US" sz="60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a:p>
            <a:pPr marL="1028700" marR="0" indent="-1028700" algn="l" defTabSz="821690" rtl="0" fontAlgn="auto" latinLnBrk="0" hangingPunct="0">
              <a:lnSpc>
                <a:spcPct val="200000"/>
              </a:lnSpc>
              <a:spcBef>
                <a:spcPts val="0"/>
              </a:spcBef>
              <a:spcAft>
                <a:spcPts val="0"/>
              </a:spcAft>
              <a:buClrTx/>
              <a:buSzTx/>
              <a:buFont typeface="+mj-ea"/>
              <a:buAutoNum type="ea1JpnChsDbPeriod"/>
            </a:pPr>
            <a:r>
              <a:rPr kumimoji="0" lang="zh-CN" altLang="en-US" sz="60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掌握系统功能测试执行、缺陷管理和测试报告。</a:t>
            </a:r>
            <a:endParaRPr kumimoji="0" lang="zh-CN" altLang="en-US" sz="6000" b="0" i="0" u="none" strike="noStrike" kern="1200" cap="none" spc="100" normalizeH="0" baseline="0" smtClean="0">
              <a:ln w="3175">
                <a:noFill/>
                <a:prstDash val="dash"/>
              </a:ln>
              <a:solidFill>
                <a:schemeClr val="lt1"/>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p:txBody>
      </p:sp>
      <p:cxnSp>
        <p:nvCxnSpPr>
          <p:cNvPr id="3" name="直接连接符 2"/>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2"/>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一、实验</a:t>
            </a:r>
            <a:r>
              <a:rPr lang="zh-CN" sz="7200">
                <a:solidFill>
                  <a:srgbClr val="591979"/>
                </a:solidFill>
                <a:latin typeface="Arial Regular" panose="020B0604020202090204" charset="0"/>
                <a:ea typeface="宋体" charset="0"/>
              </a:rPr>
              <a:t>目的</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6215380" y="5057775"/>
            <a:ext cx="10595610" cy="6305550"/>
            <a:chOff x="8314" y="9326"/>
            <a:chExt cx="14786" cy="6800"/>
          </a:xfrm>
        </p:grpSpPr>
        <p:sp>
          <p:nvSpPr>
            <p:cNvPr id="7" name="对角圆角矩形 6"/>
            <p:cNvSpPr/>
            <p:nvPr>
              <p:custDataLst>
                <p:tags r:id="rId2"/>
              </p:custDataLst>
            </p:nvPr>
          </p:nvSpPr>
          <p:spPr>
            <a:xfrm>
              <a:off x="8425" y="9451"/>
              <a:ext cx="14675" cy="6675"/>
            </a:xfrm>
            <a:prstGeom prst="round2DiagRect">
              <a:avLst/>
            </a:prstGeom>
            <a:solidFill>
              <a:srgbClr val="7030A0"/>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8" name="对角圆角矩形 7"/>
            <p:cNvSpPr/>
            <p:nvPr>
              <p:custDataLst>
                <p:tags r:id="rId3"/>
              </p:custDataLst>
            </p:nvPr>
          </p:nvSpPr>
          <p:spPr>
            <a:xfrm>
              <a:off x="8314" y="9326"/>
              <a:ext cx="14674" cy="6675"/>
            </a:xfrm>
            <a:prstGeom prst="round2DiagRect">
              <a:avLst/>
            </a:prstGeom>
            <a:solidFill>
              <a:schemeClr val="lt1"/>
            </a:solidFill>
            <a:ln w="12700" cmpd="sng">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9" name="Title 6"/>
          <p:cNvSpPr txBox="1"/>
          <p:nvPr>
            <p:custDataLst>
              <p:tags r:id="rId4"/>
            </p:custDataLst>
          </p:nvPr>
        </p:nvSpPr>
        <p:spPr>
          <a:xfrm>
            <a:off x="7173278" y="5889308"/>
            <a:ext cx="8679815" cy="464248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677545" lvl="0" indent="-578485" algn="l" fontAlgn="auto">
              <a:lnSpc>
                <a:spcPct val="130000"/>
              </a:lnSpc>
              <a:spcBef>
                <a:spcPts val="1110"/>
              </a:spcBef>
              <a:spcAft>
                <a:spcPts val="0"/>
              </a:spcAft>
              <a:buSzPct val="100000"/>
              <a:buFont typeface="+mj-lt"/>
              <a:buAutoNum type="arabicPeriod"/>
            </a:pPr>
            <a:r>
              <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rPr>
              <a:t>Halo 系统功能测试用例维护</a:t>
            </a:r>
            <a:endPar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endParaRPr>
          </a:p>
          <a:p>
            <a:pPr marL="677545" lvl="0" indent="-578485" algn="l" fontAlgn="auto">
              <a:lnSpc>
                <a:spcPct val="130000"/>
              </a:lnSpc>
              <a:spcBef>
                <a:spcPts val="1110"/>
              </a:spcBef>
              <a:spcAft>
                <a:spcPts val="0"/>
              </a:spcAft>
              <a:buSzPct val="100000"/>
              <a:buFont typeface="+mj-lt"/>
              <a:buAutoNum type="arabicPeriod"/>
            </a:pPr>
            <a:r>
              <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rPr>
              <a:t>测试执行计划的创建</a:t>
            </a:r>
            <a:endPar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endParaRPr>
          </a:p>
          <a:p>
            <a:pPr marL="677545" lvl="0" indent="-578485" algn="l" fontAlgn="auto">
              <a:lnSpc>
                <a:spcPct val="130000"/>
              </a:lnSpc>
              <a:spcBef>
                <a:spcPts val="1110"/>
              </a:spcBef>
              <a:spcAft>
                <a:spcPts val="0"/>
              </a:spcAft>
              <a:buSzPct val="100000"/>
              <a:buFont typeface="+mj-lt"/>
              <a:buAutoNum type="arabicPeriod"/>
            </a:pPr>
            <a:r>
              <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rPr>
              <a:t>测试执行任务分配</a:t>
            </a:r>
            <a:endPar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endParaRPr>
          </a:p>
          <a:p>
            <a:pPr marL="677545" lvl="0" indent="-578485" algn="l" fontAlgn="auto">
              <a:lnSpc>
                <a:spcPct val="130000"/>
              </a:lnSpc>
              <a:spcBef>
                <a:spcPts val="1110"/>
              </a:spcBef>
              <a:spcAft>
                <a:spcPts val="0"/>
              </a:spcAft>
              <a:buSzPct val="100000"/>
              <a:buFont typeface="+mj-lt"/>
              <a:buAutoNum type="arabicPeriod"/>
            </a:pPr>
            <a:r>
              <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rPr>
              <a:t>测试执行</a:t>
            </a:r>
            <a:endPar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endParaRPr>
          </a:p>
          <a:p>
            <a:pPr marL="677545" lvl="0" indent="-578485" algn="l" fontAlgn="auto">
              <a:lnSpc>
                <a:spcPct val="130000"/>
              </a:lnSpc>
              <a:spcBef>
                <a:spcPts val="1110"/>
              </a:spcBef>
              <a:spcAft>
                <a:spcPts val="0"/>
              </a:spcAft>
              <a:buSzPct val="100000"/>
              <a:buFont typeface="+mj-lt"/>
              <a:buAutoNum type="arabicPeriod"/>
            </a:pPr>
            <a:r>
              <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rPr>
              <a:t>测试总结和测试报告生成</a:t>
            </a:r>
            <a:endParaRPr lang="zh-CN" altLang="en-US" sz="4000" b="1" u="none" strike="noStrike" spc="315" baseline="0" dirty="0">
              <a:ln w="3175">
                <a:noFill/>
                <a:prstDash val="dash"/>
              </a:ln>
              <a:solidFill>
                <a:schemeClr val="tx1"/>
              </a:solidFill>
              <a:uFillTx/>
              <a:latin typeface="Microsoft YaHei Light" panose="020B0502040204020203" charset="-122"/>
              <a:ea typeface="Microsoft YaHei Light" panose="020B0502040204020203" charset="-122"/>
              <a:cs typeface="Microsoft YaHei Light" panose="020B0502040204020203" charset="-122"/>
              <a:sym typeface="+mn-ea"/>
            </a:endParaRPr>
          </a:p>
        </p:txBody>
      </p:sp>
      <p:cxnSp>
        <p:nvCxnSpPr>
          <p:cNvPr id="5" name="直接连接符 4"/>
          <p:cNvCxnSpPr/>
          <p:nvPr>
            <p:custDataLst>
              <p:tags r:id="rId5"/>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6"/>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二、实验内容</a:t>
            </a:r>
            <a:endParaRPr lang="zh-CN" sz="7200">
              <a:solidFill>
                <a:srgbClr val="591979"/>
              </a:solidFill>
              <a:latin typeface="Arial Regular" panose="020B0604020202090204" charset="0"/>
              <a:ea typeface="宋体" charset="0"/>
            </a:endParaRPr>
          </a:p>
        </p:txBody>
      </p:sp>
      <p:sp>
        <p:nvSpPr>
          <p:cNvPr id="2" name="文本框 1"/>
          <p:cNvSpPr txBox="1"/>
          <p:nvPr/>
        </p:nvSpPr>
        <p:spPr>
          <a:xfrm>
            <a:off x="3190875" y="2969260"/>
            <a:ext cx="18092420" cy="9791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t" forceAA="0">
            <a:noAutofit/>
          </a:bodyPr>
          <a:p>
            <a:pPr marL="0" marR="0" indent="0" algn="l" defTabSz="821690" rtl="0" fontAlgn="auto" latinLnBrk="0" hangingPunct="0">
              <a:lnSpc>
                <a:spcPct val="100000"/>
              </a:lnSpc>
              <a:spcBef>
                <a:spcPts val="0"/>
              </a:spcBef>
              <a:spcAft>
                <a:spcPts val="0"/>
              </a:spcAft>
              <a:buClrTx/>
              <a:buSzTx/>
              <a:buFontTx/>
              <a:buNone/>
            </a:pPr>
            <a:r>
              <a:rPr sz="3600" b="0">
                <a:solidFill>
                  <a:schemeClr val="tx1">
                    <a:lumMod val="75000"/>
                    <a:lumOff val="25000"/>
                  </a:schemeClr>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完成对 Halo 开源博客系统的测试计划编写，并使用 MeterSphere 专业测试云进行测试</a:t>
            </a:r>
            <a:r>
              <a:rPr lang="zh-CN" sz="3600" b="0">
                <a:solidFill>
                  <a:schemeClr val="tx1">
                    <a:lumMod val="75000"/>
                    <a:lumOff val="25000"/>
                  </a:schemeClr>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a:t>
            </a:r>
            <a:endParaRPr lang="zh-CN" sz="3600" b="0">
              <a:solidFill>
                <a:schemeClr val="tx1">
                  <a:lumMod val="75000"/>
                  <a:lumOff val="25000"/>
                </a:schemeClr>
              </a:solidFill>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2858233" y="3041650"/>
            <a:ext cx="18667730" cy="1771650"/>
            <a:chOff x="4501" y="4790"/>
            <a:chExt cx="29398" cy="2790"/>
          </a:xfrm>
        </p:grpSpPr>
        <p:sp>
          <p:nvSpPr>
            <p:cNvPr id="20" name="矩形 19"/>
            <p:cNvSpPr/>
            <p:nvPr>
              <p:custDataLst>
                <p:tags r:id="rId2"/>
              </p:custDataLst>
            </p:nvPr>
          </p:nvSpPr>
          <p:spPr>
            <a:xfrm>
              <a:off x="4817" y="4790"/>
              <a:ext cx="29082" cy="2791"/>
            </a:xfrm>
            <a:prstGeom prst="rect">
              <a:avLst/>
            </a:prstGeom>
            <a:solidFill>
              <a:schemeClr val="lt1"/>
            </a:solidFill>
            <a:ln w="22225">
              <a:solidFill>
                <a:schemeClr val="dk1">
                  <a:lumMod val="75000"/>
                  <a:lumOff val="25000"/>
                </a:schemeClr>
              </a:solidFill>
            </a:ln>
            <a:effectLst>
              <a:outerShdw dist="38100" dir="2700000" algn="tl" rotWithShape="0">
                <a:srgbClr val="7030A0">
                  <a:alpha val="10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nvGrpSpPr>
            <p:cNvPr id="21" name="组合 20"/>
            <p:cNvGrpSpPr/>
            <p:nvPr>
              <p:custDataLst>
                <p:tags r:id="rId3"/>
              </p:custDataLst>
            </p:nvPr>
          </p:nvGrpSpPr>
          <p:grpSpPr>
            <a:xfrm>
              <a:off x="4501" y="5271"/>
              <a:ext cx="644" cy="745"/>
              <a:chOff x="2636582" y="2559050"/>
              <a:chExt cx="409098" cy="473075"/>
            </a:xfrm>
          </p:grpSpPr>
          <p:sp>
            <p:nvSpPr>
              <p:cNvPr id="24" name="矩形 23"/>
              <p:cNvSpPr/>
              <p:nvPr>
                <p:custDataLst>
                  <p:tags r:id="rId4"/>
                </p:custDataLst>
              </p:nvPr>
            </p:nvSpPr>
            <p:spPr>
              <a:xfrm>
                <a:off x="2826543" y="2559050"/>
                <a:ext cx="219137" cy="4730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27" name="PA_ImportSvg_636983900241446251"/>
              <p:cNvSpPr/>
              <p:nvPr>
                <p:custDataLst>
                  <p:tags r:id="rId5"/>
                </p:custDataLst>
              </p:nvPr>
            </p:nvSpPr>
            <p:spPr>
              <a:xfrm rot="10800000">
                <a:off x="2636582" y="2622187"/>
                <a:ext cx="401195" cy="346800"/>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rgbClr val="7030A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grpSp>
      </p:grpSp>
      <p:sp>
        <p:nvSpPr>
          <p:cNvPr id="17" name="Title 6"/>
          <p:cNvSpPr txBox="1"/>
          <p:nvPr>
            <p:custDataLst>
              <p:tags r:id="rId6"/>
            </p:custDataLst>
          </p:nvPr>
        </p:nvSpPr>
        <p:spPr>
          <a:xfrm>
            <a:off x="3522761" y="3257550"/>
            <a:ext cx="17338675" cy="12725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195" lvl="0" indent="802640" algn="l">
              <a:lnSpc>
                <a:spcPct val="130000"/>
              </a:lnSpc>
              <a:spcBef>
                <a:spcPts val="800"/>
              </a:spcBef>
              <a:spcAft>
                <a:spcPts val="0"/>
              </a:spcAft>
              <a:buSzPct val="100000"/>
              <a:extLst>
                <a:ext uri="{35155182-B16C-46BC-9424-99874614C6A1}">
                  <wpsdc:indentchars xmlns:wpsdc="http://www.wps.cn/officeDocument/2017/drawingmlCustomData" val="200" checksum="3215346302"/>
                </a:ext>
              </a:extLst>
            </a:pPr>
            <a:r>
              <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系统功能测试实验覆盖软件测试流程，以 Halo 开源博客系统为例，对软件测试中的各环节工作进行介绍，结合 MeterSphere 进行功能测试管理和执行的实践 。</a:t>
            </a:r>
            <a:endPar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cxnSp>
        <p:nvCxnSpPr>
          <p:cNvPr id="3" name="直接连接符 2"/>
          <p:cNvCxnSpPr/>
          <p:nvPr>
            <p:custDataLst>
              <p:tags r:id="rId7"/>
            </p:custDataLst>
          </p:nvPr>
        </p:nvCxnSpPr>
        <p:spPr>
          <a:xfrm>
            <a:off x="705807"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8"/>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三、实验原理</a:t>
            </a:r>
            <a:endParaRPr lang="zh-CN" sz="7200">
              <a:solidFill>
                <a:srgbClr val="591979"/>
              </a:solidFill>
              <a:latin typeface="Arial Regular" panose="020B0604020202090204" charset="0"/>
              <a:ea typeface="宋体" charset="0"/>
            </a:endParaRPr>
          </a:p>
        </p:txBody>
      </p:sp>
      <p:pic>
        <p:nvPicPr>
          <p:cNvPr id="2" name="C9F754DE-2CAD-44b6-B708-469DEB6407EB-1" descr="/private/var/folders/_1/2kc78jbx58122v2rzd8vts9r0000gn/T/com.kingsoft.wpsoffice.mac/wpsoffice.kVrQNbwpsoffice"/>
          <p:cNvPicPr>
            <a:picLocks noChangeAspect="1"/>
          </p:cNvPicPr>
          <p:nvPr>
            <p:custDataLst>
              <p:tags r:id="rId9"/>
            </p:custDataLst>
          </p:nvPr>
        </p:nvPicPr>
        <p:blipFill>
          <a:blip r:embed="rId10"/>
          <a:stretch>
            <a:fillRect/>
          </a:stretch>
        </p:blipFill>
        <p:spPr>
          <a:xfrm>
            <a:off x="6594891" y="5633720"/>
            <a:ext cx="11194415" cy="738251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603531" y="5706110"/>
            <a:ext cx="15177135" cy="6141085"/>
          </a:xfrm>
          <a:prstGeom prst="rect">
            <a:avLst/>
          </a:prstGeom>
        </p:spPr>
      </p:pic>
      <p:grpSp>
        <p:nvGrpSpPr>
          <p:cNvPr id="7" name="组合 6"/>
          <p:cNvGrpSpPr/>
          <p:nvPr>
            <p:custDataLst>
              <p:tags r:id="rId3"/>
            </p:custDataLst>
          </p:nvPr>
        </p:nvGrpSpPr>
        <p:grpSpPr>
          <a:xfrm>
            <a:off x="2858233" y="3041650"/>
            <a:ext cx="18667730" cy="1771650"/>
            <a:chOff x="4501" y="4790"/>
            <a:chExt cx="29398" cy="2790"/>
          </a:xfrm>
        </p:grpSpPr>
        <p:sp>
          <p:nvSpPr>
            <p:cNvPr id="8" name="矩形 7"/>
            <p:cNvSpPr/>
            <p:nvPr>
              <p:custDataLst>
                <p:tags r:id="rId4"/>
              </p:custDataLst>
            </p:nvPr>
          </p:nvSpPr>
          <p:spPr>
            <a:xfrm>
              <a:off x="4817" y="4790"/>
              <a:ext cx="29082" cy="2791"/>
            </a:xfrm>
            <a:prstGeom prst="rect">
              <a:avLst/>
            </a:prstGeom>
            <a:solidFill>
              <a:schemeClr val="lt1"/>
            </a:solidFill>
            <a:ln w="22225">
              <a:solidFill>
                <a:schemeClr val="dk1">
                  <a:lumMod val="75000"/>
                  <a:lumOff val="25000"/>
                </a:schemeClr>
              </a:solidFill>
            </a:ln>
            <a:effectLst>
              <a:outerShdw dist="38100" dir="2700000" algn="tl" rotWithShape="0">
                <a:srgbClr val="7030A0">
                  <a:alpha val="10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nvGrpSpPr>
            <p:cNvPr id="9" name="组合 8"/>
            <p:cNvGrpSpPr/>
            <p:nvPr>
              <p:custDataLst>
                <p:tags r:id="rId5"/>
              </p:custDataLst>
            </p:nvPr>
          </p:nvGrpSpPr>
          <p:grpSpPr>
            <a:xfrm>
              <a:off x="4501" y="5271"/>
              <a:ext cx="644" cy="745"/>
              <a:chOff x="2636582" y="2559050"/>
              <a:chExt cx="409098" cy="473075"/>
            </a:xfrm>
          </p:grpSpPr>
          <p:sp>
            <p:nvSpPr>
              <p:cNvPr id="12" name="矩形 11"/>
              <p:cNvSpPr/>
              <p:nvPr>
                <p:custDataLst>
                  <p:tags r:id="rId6"/>
                </p:custDataLst>
              </p:nvPr>
            </p:nvSpPr>
            <p:spPr>
              <a:xfrm>
                <a:off x="2826543" y="2559050"/>
                <a:ext cx="219137" cy="4730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1" name="PA_ImportSvg_636983900241446251"/>
              <p:cNvSpPr/>
              <p:nvPr>
                <p:custDataLst>
                  <p:tags r:id="rId7"/>
                </p:custDataLst>
              </p:nvPr>
            </p:nvSpPr>
            <p:spPr>
              <a:xfrm rot="10800000">
                <a:off x="2636582" y="2622187"/>
                <a:ext cx="401195" cy="346800"/>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rgbClr val="7030A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grpSp>
      </p:grpSp>
      <p:sp>
        <p:nvSpPr>
          <p:cNvPr id="10" name="Title 6"/>
          <p:cNvSpPr txBox="1"/>
          <p:nvPr>
            <p:custDataLst>
              <p:tags r:id="rId8"/>
            </p:custDataLst>
          </p:nvPr>
        </p:nvSpPr>
        <p:spPr>
          <a:xfrm>
            <a:off x="3538256" y="3291840"/>
            <a:ext cx="17508916" cy="12725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195" lvl="0" indent="802640" algn="l">
              <a:lnSpc>
                <a:spcPct val="130000"/>
              </a:lnSpc>
              <a:spcBef>
                <a:spcPts val="800"/>
              </a:spcBef>
              <a:spcAft>
                <a:spcPts val="0"/>
              </a:spcAft>
              <a:buSzPct val="100000"/>
              <a:buFont typeface="+mj-lt"/>
              <a:extLst>
                <a:ext uri="{35155182-B16C-46BC-9424-99874614C6A1}">
                  <wpsdc:indentchars xmlns:wpsdc="http://www.wps.cn/officeDocument/2017/drawingmlCustomData" val="200" checksum="3215346302"/>
                </a:ext>
              </a:extLst>
            </a:pPr>
            <a:r>
              <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测试计划制定主要是对软件或系统研发项目的测试工作做出整体计划安排，主要包括时间计划、测试范围的设定、测试类型规划、项目风险、测试人员投入安排计划等。</a:t>
            </a:r>
            <a:endPar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cxnSp>
        <p:nvCxnSpPr>
          <p:cNvPr id="5" name="直接连接符 4"/>
          <p:cNvCxnSpPr/>
          <p:nvPr>
            <p:custDataLst>
              <p:tags r:id="rId9"/>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6" name="文本框 6"/>
          <p:cNvSpPr txBox="1"/>
          <p:nvPr>
            <p:custDataLst>
              <p:tags r:id="rId10"/>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三、实验原理</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90115" y="2033270"/>
            <a:ext cx="6036945" cy="1147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893445" marR="0" indent="-857250" algn="l" defTabSz="821690" rtl="0" fontAlgn="ctr" latinLnBrk="0" hangingPunct="0">
              <a:lnSpc>
                <a:spcPct val="130000"/>
              </a:lnSpc>
              <a:spcBef>
                <a:spcPts val="1200"/>
              </a:spcBef>
              <a:spcAft>
                <a:spcPts val="0"/>
              </a:spcAft>
              <a:buClrTx/>
              <a:buSzPct val="120000"/>
              <a:buFont typeface="+mj-ea"/>
              <a:buAutoNum type="ea1JpnChsDbPeriod"/>
            </a:pPr>
            <a:r>
              <a:rPr lang="zh-CN" altLang="en-US" sz="4400" spc="160" dirty="0">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rPr>
              <a:t>测试范围和需求</a:t>
            </a:r>
            <a:endParaRPr lang="zh-CN" altLang="en-US" sz="4400" spc="160" dirty="0">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p:txBody>
      </p:sp>
      <p:grpSp>
        <p:nvGrpSpPr>
          <p:cNvPr id="17" name="组合 16"/>
          <p:cNvGrpSpPr/>
          <p:nvPr/>
        </p:nvGrpSpPr>
        <p:grpSpPr>
          <a:xfrm>
            <a:off x="1823403" y="3328670"/>
            <a:ext cx="21455380" cy="2073910"/>
            <a:chOff x="3449" y="4903"/>
            <a:chExt cx="33788" cy="3266"/>
          </a:xfrm>
        </p:grpSpPr>
        <p:grpSp>
          <p:nvGrpSpPr>
            <p:cNvPr id="2" name="组合 1"/>
            <p:cNvGrpSpPr/>
            <p:nvPr>
              <p:custDataLst>
                <p:tags r:id="rId1"/>
              </p:custDataLst>
            </p:nvPr>
          </p:nvGrpSpPr>
          <p:grpSpPr>
            <a:xfrm>
              <a:off x="3449" y="4903"/>
              <a:ext cx="33789" cy="3266"/>
              <a:chOff x="3198" y="12728"/>
              <a:chExt cx="33789" cy="3266"/>
            </a:xfrm>
          </p:grpSpPr>
          <p:sp>
            <p:nvSpPr>
              <p:cNvPr id="8" name="矩形 7"/>
              <p:cNvSpPr/>
              <p:nvPr>
                <p:custDataLst>
                  <p:tags r:id="rId2"/>
                </p:custDataLst>
              </p:nvPr>
            </p:nvSpPr>
            <p:spPr>
              <a:xfrm>
                <a:off x="3198" y="12954"/>
                <a:ext cx="33538" cy="3041"/>
              </a:xfrm>
              <a:prstGeom prst="rect">
                <a:avLst/>
              </a:prstGeom>
              <a:solidFill>
                <a:srgbClr val="7030A0"/>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lt1"/>
                  </a:solidFill>
                </a:endParaRPr>
              </a:p>
            </p:txBody>
          </p:sp>
          <p:sp>
            <p:nvSpPr>
              <p:cNvPr id="15" name="矩形 4"/>
              <p:cNvSpPr/>
              <p:nvPr>
                <p:custDataLst>
                  <p:tags r:id="rId3"/>
                </p:custDataLst>
              </p:nvPr>
            </p:nvSpPr>
            <p:spPr>
              <a:xfrm>
                <a:off x="3449" y="12728"/>
                <a:ext cx="33538" cy="3041"/>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solidFill>
                <a:schemeClr val="lt1"/>
              </a:solidFill>
              <a:ln w="22225">
                <a:solidFill>
                  <a:srgbClr val="7030A0"/>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solidFill>
                    <a:schemeClr val="dk1"/>
                  </a:solidFill>
                </a:endParaRPr>
              </a:p>
            </p:txBody>
          </p:sp>
        </p:grpSp>
        <p:sp>
          <p:nvSpPr>
            <p:cNvPr id="4" name="文本框 3"/>
            <p:cNvSpPr txBox="1"/>
            <p:nvPr/>
          </p:nvSpPr>
          <p:spPr>
            <a:xfrm>
              <a:off x="3955" y="5479"/>
              <a:ext cx="32777" cy="211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36195" marR="0" algn="l" defTabSz="821690" rtl="0" fontAlgn="ctr" latinLnBrk="0" hangingPunct="0">
                <a:lnSpc>
                  <a:spcPct val="130000"/>
                </a:lnSpc>
                <a:spcBef>
                  <a:spcPts val="1200"/>
                </a:spcBef>
                <a:spcAft>
                  <a:spcPts val="0"/>
                </a:spcAft>
                <a:buClrTx/>
                <a:buSzPct val="120000"/>
                <a:buFont typeface="Wingdings" panose="05000000000000000000" charset="0"/>
                <a:buNone/>
              </a:pPr>
              <a:r>
                <a:rPr kumimoji="0" lang="zh-CN" altLang="en-US" sz="3000" i="0" u="none" strike="noStrike" cap="none" spc="160" normalizeH="0" baseline="0" dirty="0">
                  <a:ln>
                    <a:noFill/>
                  </a:ln>
                  <a:solidFill>
                    <a:schemeClr val="dk1">
                      <a:lumMod val="75000"/>
                      <a:lumOff val="25000"/>
                    </a:schemeClr>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rPr>
                <a:t>    Halo 开源项目产品经理在收到开源社区用户需求后，会逐一评估和验证。产品经理会综合评估整体需求列表，筛选出中高优先级的需求，并进行研发排期，安排开发人员开发，并由测试人员完成测试工作。</a:t>
              </a:r>
              <a:endParaRPr kumimoji="0" lang="zh-CN" altLang="en-US" sz="3000" i="0" u="none" strike="noStrike" cap="none" spc="160" normalizeH="0" baseline="0" dirty="0">
                <a:ln>
                  <a:noFill/>
                </a:ln>
                <a:solidFill>
                  <a:schemeClr val="dk1">
                    <a:lumMod val="75000"/>
                    <a:lumOff val="25000"/>
                  </a:schemeClr>
                </a:solidFill>
                <a:effectLst/>
                <a:uFillTx/>
                <a:latin typeface="微软雅黑" panose="020B0502040204020203" charset="-122"/>
                <a:ea typeface="微软雅黑" panose="020B0502040204020203" charset="-122"/>
                <a:cs typeface="微软雅黑" panose="020B0502040204020203" charset="-122"/>
                <a:sym typeface="Helvetica Neue" panose="02000503000000020004"/>
              </a:endParaRPr>
            </a:p>
          </p:txBody>
        </p:sp>
      </p:grpSp>
      <p:pic>
        <p:nvPicPr>
          <p:cNvPr id="7" name="图片 6"/>
          <p:cNvPicPr>
            <a:picLocks noChangeAspect="1"/>
          </p:cNvPicPr>
          <p:nvPr>
            <p:custDataLst>
              <p:tags r:id="rId4"/>
            </p:custDataLst>
          </p:nvPr>
        </p:nvPicPr>
        <p:blipFill>
          <a:blip r:embed="rId5"/>
          <a:stretch>
            <a:fillRect/>
          </a:stretch>
        </p:blipFill>
        <p:spPr>
          <a:xfrm>
            <a:off x="6078538" y="5532120"/>
            <a:ext cx="12945110" cy="2809875"/>
          </a:xfrm>
          <a:prstGeom prst="rect">
            <a:avLst/>
          </a:prstGeom>
        </p:spPr>
      </p:pic>
      <p:grpSp>
        <p:nvGrpSpPr>
          <p:cNvPr id="16" name="组合 15"/>
          <p:cNvGrpSpPr/>
          <p:nvPr/>
        </p:nvGrpSpPr>
        <p:grpSpPr>
          <a:xfrm>
            <a:off x="1823403" y="8471535"/>
            <a:ext cx="21455380" cy="2073910"/>
            <a:chOff x="3198" y="12728"/>
            <a:chExt cx="33788" cy="3266"/>
          </a:xfrm>
        </p:grpSpPr>
        <p:grpSp>
          <p:nvGrpSpPr>
            <p:cNvPr id="11" name="组合 10"/>
            <p:cNvGrpSpPr/>
            <p:nvPr>
              <p:custDataLst>
                <p:tags r:id="rId6"/>
              </p:custDataLst>
            </p:nvPr>
          </p:nvGrpSpPr>
          <p:grpSpPr>
            <a:xfrm>
              <a:off x="3198" y="12728"/>
              <a:ext cx="33789" cy="3266"/>
              <a:chOff x="3198" y="12728"/>
              <a:chExt cx="33789" cy="3266"/>
            </a:xfrm>
          </p:grpSpPr>
          <p:sp>
            <p:nvSpPr>
              <p:cNvPr id="12" name="矩形 11"/>
              <p:cNvSpPr/>
              <p:nvPr>
                <p:custDataLst>
                  <p:tags r:id="rId7"/>
                </p:custDataLst>
              </p:nvPr>
            </p:nvSpPr>
            <p:spPr>
              <a:xfrm>
                <a:off x="3198" y="12954"/>
                <a:ext cx="33538" cy="3041"/>
              </a:xfrm>
              <a:prstGeom prst="rect">
                <a:avLst/>
              </a:prstGeom>
              <a:solidFill>
                <a:srgbClr val="7030A0"/>
              </a:solidFill>
              <a:ln>
                <a:noFill/>
              </a:ln>
              <a:effectLst>
                <a:outerShdw blurRad="50800" dist="38100" dir="8100000" algn="t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lt1"/>
                  </a:solidFill>
                </a:endParaRPr>
              </a:p>
            </p:txBody>
          </p:sp>
          <p:sp>
            <p:nvSpPr>
              <p:cNvPr id="13" name="矩形 4"/>
              <p:cNvSpPr/>
              <p:nvPr>
                <p:custDataLst>
                  <p:tags r:id="rId8"/>
                </p:custDataLst>
              </p:nvPr>
            </p:nvSpPr>
            <p:spPr>
              <a:xfrm>
                <a:off x="3449" y="12728"/>
                <a:ext cx="33538" cy="3041"/>
              </a:xfrm>
              <a:custGeom>
                <a:avLst/>
                <a:gdLst>
                  <a:gd name="connsiteX0" fmla="*/ 0 w 5405036"/>
                  <a:gd name="connsiteY0" fmla="*/ 0 h 3159621"/>
                  <a:gd name="connsiteX1" fmla="*/ 5405036 w 5405036"/>
                  <a:gd name="connsiteY1" fmla="*/ 0 h 3159621"/>
                  <a:gd name="connsiteX2" fmla="*/ 5405036 w 5405036"/>
                  <a:gd name="connsiteY2" fmla="*/ 3159621 h 3159621"/>
                  <a:gd name="connsiteX3" fmla="*/ 0 w 5405036"/>
                  <a:gd name="connsiteY3" fmla="*/ 3159621 h 3159621"/>
                  <a:gd name="connsiteX4" fmla="*/ 0 w 5405036"/>
                  <a:gd name="connsiteY4" fmla="*/ 0 h 3159621"/>
                  <a:gd name="connsiteX0-1" fmla="*/ 3672920 w 9077956"/>
                  <a:gd name="connsiteY0-2" fmla="*/ 1452812 h 4612433"/>
                  <a:gd name="connsiteX1-3" fmla="*/ 0 w 9077956"/>
                  <a:gd name="connsiteY1-4" fmla="*/ 0 h 4612433"/>
                  <a:gd name="connsiteX2-5" fmla="*/ 9077956 w 9077956"/>
                  <a:gd name="connsiteY2-6" fmla="*/ 1452812 h 4612433"/>
                  <a:gd name="connsiteX3-7" fmla="*/ 9077956 w 9077956"/>
                  <a:gd name="connsiteY3-8" fmla="*/ 4612433 h 4612433"/>
                  <a:gd name="connsiteX4-9" fmla="*/ 3672920 w 9077956"/>
                  <a:gd name="connsiteY4-10" fmla="*/ 4612433 h 4612433"/>
                  <a:gd name="connsiteX5" fmla="*/ 3672920 w 9077956"/>
                  <a:gd name="connsiteY5" fmla="*/ 1452812 h 4612433"/>
                  <a:gd name="connsiteX0-11" fmla="*/ 0 w 5405036"/>
                  <a:gd name="connsiteY0-12" fmla="*/ 0 h 3159621"/>
                  <a:gd name="connsiteX1-13" fmla="*/ 5405036 w 5405036"/>
                  <a:gd name="connsiteY1-14" fmla="*/ 0 h 3159621"/>
                  <a:gd name="connsiteX2-15" fmla="*/ 5405036 w 5405036"/>
                  <a:gd name="connsiteY2-16" fmla="*/ 3159621 h 3159621"/>
                  <a:gd name="connsiteX3-17" fmla="*/ 0 w 5405036"/>
                  <a:gd name="connsiteY3-18" fmla="*/ 3159621 h 3159621"/>
                  <a:gd name="connsiteX4-19" fmla="*/ 0 w 5405036"/>
                  <a:gd name="connsiteY4-20" fmla="*/ 0 h 31596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05036" h="3159621">
                    <a:moveTo>
                      <a:pt x="0" y="0"/>
                    </a:moveTo>
                    <a:lnTo>
                      <a:pt x="5405036" y="0"/>
                    </a:lnTo>
                    <a:lnTo>
                      <a:pt x="5405036" y="3159621"/>
                    </a:lnTo>
                    <a:lnTo>
                      <a:pt x="0" y="3159621"/>
                    </a:lnTo>
                    <a:lnTo>
                      <a:pt x="0" y="0"/>
                    </a:lnTo>
                    <a:close/>
                  </a:path>
                </a:pathLst>
              </a:custGeom>
              <a:solidFill>
                <a:schemeClr val="lt1"/>
              </a:solidFill>
              <a:ln w="22225">
                <a:solidFill>
                  <a:srgbClr val="7030A0"/>
                </a:solidFill>
              </a:ln>
              <a:effectLst>
                <a:outerShdw blurRad="76200" dist="76200" dir="8100000" algn="tr" rotWithShape="0">
                  <a:prstClr val="black">
                    <a:alpha val="14000"/>
                  </a:prstClr>
                </a:outerShd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dirty="0">
                  <a:solidFill>
                    <a:schemeClr val="dk1"/>
                  </a:solidFill>
                </a:endParaRPr>
              </a:p>
            </p:txBody>
          </p:sp>
        </p:grpSp>
        <p:sp>
          <p:nvSpPr>
            <p:cNvPr id="14" name="Title 6"/>
            <p:cNvSpPr txBox="1"/>
            <p:nvPr>
              <p:custDataLst>
                <p:tags r:id="rId9"/>
              </p:custDataLst>
            </p:nvPr>
          </p:nvSpPr>
          <p:spPr>
            <a:xfrm>
              <a:off x="4552" y="13247"/>
              <a:ext cx="31332" cy="2004"/>
            </a:xfrm>
            <a:prstGeom prst="rect">
              <a:avLst/>
            </a:prstGeom>
            <a:noFill/>
            <a:ln>
              <a:noFill/>
              <a:prstDash val="dash"/>
            </a:ln>
          </p:spPr>
          <p:txBody>
            <a:bodyPr wrap="square" lIns="71755" tIns="36195" rIns="71755" bIns="36195" rtlCol="0" anchor="t" anchorCtr="0">
              <a:spAutoFit/>
            </a:bodyPr>
            <a:lstStyle>
              <a:defPPr>
                <a:defRPr lang="zh-CN"/>
              </a:defPPr>
              <a:lvl1pPr fontAlgn="auto">
                <a:lnSpc>
                  <a:spcPct val="130000"/>
                </a:lnSpc>
                <a:spcAft>
                  <a:spcPts val="1000"/>
                </a:spcAft>
                <a:defRPr sz="1600" spc="150"/>
              </a:lvl1pPr>
            </a:lstStyle>
            <a:p>
              <a:pPr marL="36195" lvl="0" algn="l" fontAlgn="ctr">
                <a:lnSpc>
                  <a:spcPct val="130000"/>
                </a:lnSpc>
                <a:spcBef>
                  <a:spcPts val="1200"/>
                </a:spcBef>
                <a:spcAft>
                  <a:spcPts val="0"/>
                </a:spcAft>
                <a:buSzPct val="120000"/>
                <a:buFont typeface="Wingdings" panose="05000000000000000000" charset="0"/>
              </a:pPr>
              <a:r>
                <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Halo 开源用户社区反馈的缺陷经由 Halo 测试人员复测确认是缺陷后，转给 Halo 开发人员，由开发人员完成缺陷修复，然后测试人员完成测试工作。</a:t>
              </a:r>
              <a:endPar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grpSp>
      <p:pic>
        <p:nvPicPr>
          <p:cNvPr id="9" name="图片 8"/>
          <p:cNvPicPr>
            <a:picLocks noChangeAspect="1"/>
          </p:cNvPicPr>
          <p:nvPr>
            <p:custDataLst>
              <p:tags r:id="rId10"/>
            </p:custDataLst>
          </p:nvPr>
        </p:nvPicPr>
        <p:blipFill>
          <a:blip r:embed="rId11"/>
          <a:stretch>
            <a:fillRect/>
          </a:stretch>
        </p:blipFill>
        <p:spPr>
          <a:xfrm>
            <a:off x="6078538" y="10674985"/>
            <a:ext cx="12945110" cy="2945130"/>
          </a:xfrm>
          <a:prstGeom prst="rect">
            <a:avLst/>
          </a:prstGeom>
        </p:spPr>
      </p:pic>
      <p:cxnSp>
        <p:nvCxnSpPr>
          <p:cNvPr id="5" name="直接连接符 4"/>
          <p:cNvCxnSpPr/>
          <p:nvPr>
            <p:custDataLst>
              <p:tags r:id="rId12"/>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0" name="文本框 6"/>
          <p:cNvSpPr txBox="1"/>
          <p:nvPr>
            <p:custDataLst>
              <p:tags r:id="rId13"/>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四、实验步骤</a:t>
            </a:r>
            <a:endParaRPr lang="zh-CN" sz="7200">
              <a:solidFill>
                <a:srgbClr val="591979"/>
              </a:solidFill>
              <a:latin typeface="Arial Regular" panose="020B0604020202090204" charset="0"/>
              <a:ea typeface="宋体"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2470785" y="3977640"/>
            <a:ext cx="9362055" cy="8972948"/>
          </a:xfrm>
          <a:prstGeom prst="rect">
            <a:avLst/>
          </a:prstGeom>
        </p:spPr>
      </p:pic>
      <p:pic>
        <p:nvPicPr>
          <p:cNvPr id="11" name="图片 10"/>
          <p:cNvPicPr>
            <a:picLocks noChangeAspect="1"/>
          </p:cNvPicPr>
          <p:nvPr/>
        </p:nvPicPr>
        <p:blipFill>
          <a:blip r:embed="rId2"/>
          <a:stretch>
            <a:fillRect/>
          </a:stretch>
        </p:blipFill>
        <p:spPr>
          <a:xfrm>
            <a:off x="13559606" y="4049523"/>
            <a:ext cx="7620371" cy="8972948"/>
          </a:xfrm>
          <a:prstGeom prst="rect">
            <a:avLst/>
          </a:prstGeom>
        </p:spPr>
      </p:pic>
      <p:cxnSp>
        <p:nvCxnSpPr>
          <p:cNvPr id="7" name="直接连接符 6"/>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8" name="文本框 6"/>
          <p:cNvSpPr txBox="1"/>
          <p:nvPr>
            <p:custDataLst>
              <p:tags r:id="rId4"/>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四、实验</a:t>
            </a:r>
            <a:r>
              <a:rPr lang="zh-CN" sz="7200">
                <a:solidFill>
                  <a:srgbClr val="591979"/>
                </a:solidFill>
                <a:latin typeface="Arial Regular" panose="020B0604020202090204" charset="0"/>
                <a:ea typeface="宋体" charset="0"/>
              </a:rPr>
              <a:t>步骤</a:t>
            </a:r>
            <a:endParaRPr lang="zh-CN" sz="7200">
              <a:solidFill>
                <a:srgbClr val="591979"/>
              </a:solidFill>
              <a:latin typeface="Arial Regular" panose="020B0604020202090204" charset="0"/>
              <a:ea typeface="宋体" charset="0"/>
            </a:endParaRPr>
          </a:p>
        </p:txBody>
      </p:sp>
      <p:sp>
        <p:nvSpPr>
          <p:cNvPr id="12" name="文本框 11"/>
          <p:cNvSpPr txBox="1"/>
          <p:nvPr/>
        </p:nvSpPr>
        <p:spPr>
          <a:xfrm>
            <a:off x="2190115" y="2033270"/>
            <a:ext cx="6036945" cy="1147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893445" marR="0" indent="-857250" algn="l" defTabSz="821690" rtl="0" fontAlgn="ctr" latinLnBrk="0" hangingPunct="0">
              <a:lnSpc>
                <a:spcPct val="130000"/>
              </a:lnSpc>
              <a:spcBef>
                <a:spcPts val="1200"/>
              </a:spcBef>
              <a:spcAft>
                <a:spcPts val="0"/>
              </a:spcAft>
              <a:buClrTx/>
              <a:buSzPct val="120000"/>
              <a:buFont typeface="+mj-ea"/>
              <a:buAutoNum type="ea1JpnChsDbPeriod" startAt="2"/>
            </a:pPr>
            <a:r>
              <a:rPr lang="zh-CN" altLang="en-US" sz="4400" spc="160" dirty="0">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rPr>
              <a:t>测试计划</a:t>
            </a:r>
            <a:r>
              <a:rPr lang="zh-CN" altLang="en-US" sz="4400" spc="160" dirty="0">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rPr>
              <a:t>制定</a:t>
            </a:r>
            <a:endParaRPr lang="zh-CN" altLang="en-US" sz="4400" spc="160" dirty="0">
              <a:solidFill>
                <a:schemeClr val="dk1">
                  <a:lumMod val="75000"/>
                  <a:lumOff val="25000"/>
                </a:schemeClr>
              </a:solidFill>
              <a:latin typeface="微软雅黑" panose="020B0502040204020203" charset="-122"/>
              <a:ea typeface="微软雅黑" panose="020B0502040204020203" charset="-122"/>
              <a:cs typeface="微软雅黑" panose="020B0502040204020203"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2327275" y="3905885"/>
            <a:ext cx="19961860" cy="1771650"/>
            <a:chOff x="3665" y="6151"/>
            <a:chExt cx="31436" cy="2790"/>
          </a:xfrm>
        </p:grpSpPr>
        <p:sp>
          <p:nvSpPr>
            <p:cNvPr id="6" name="矩形 5"/>
            <p:cNvSpPr/>
            <p:nvPr>
              <p:custDataLst>
                <p:tags r:id="rId2"/>
              </p:custDataLst>
            </p:nvPr>
          </p:nvSpPr>
          <p:spPr>
            <a:xfrm>
              <a:off x="3981" y="6151"/>
              <a:ext cx="31121" cy="2791"/>
            </a:xfrm>
            <a:prstGeom prst="rect">
              <a:avLst/>
            </a:prstGeom>
            <a:solidFill>
              <a:schemeClr val="lt1"/>
            </a:solidFill>
            <a:ln w="22225">
              <a:solidFill>
                <a:schemeClr val="dk1">
                  <a:lumMod val="75000"/>
                  <a:lumOff val="25000"/>
                </a:schemeClr>
              </a:solidFill>
            </a:ln>
            <a:effectLst>
              <a:outerShdw dist="38100" dir="2700000" algn="tl" rotWithShape="0">
                <a:srgbClr val="7030A0">
                  <a:alpha val="10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nvGrpSpPr>
            <p:cNvPr id="8" name="组合 7"/>
            <p:cNvGrpSpPr/>
            <p:nvPr>
              <p:custDataLst>
                <p:tags r:id="rId3"/>
              </p:custDataLst>
            </p:nvPr>
          </p:nvGrpSpPr>
          <p:grpSpPr>
            <a:xfrm>
              <a:off x="3665" y="6632"/>
              <a:ext cx="644" cy="745"/>
              <a:chOff x="2636582" y="2559050"/>
              <a:chExt cx="409098" cy="473075"/>
            </a:xfrm>
          </p:grpSpPr>
          <p:sp>
            <p:nvSpPr>
              <p:cNvPr id="11" name="矩形 10"/>
              <p:cNvSpPr/>
              <p:nvPr>
                <p:custDataLst>
                  <p:tags r:id="rId4"/>
                </p:custDataLst>
              </p:nvPr>
            </p:nvSpPr>
            <p:spPr>
              <a:xfrm>
                <a:off x="2826543" y="2559050"/>
                <a:ext cx="219137" cy="4730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3" name="PA_ImportSvg_636983900241446251"/>
              <p:cNvSpPr/>
              <p:nvPr>
                <p:custDataLst>
                  <p:tags r:id="rId5"/>
                </p:custDataLst>
              </p:nvPr>
            </p:nvSpPr>
            <p:spPr>
              <a:xfrm rot="10800000">
                <a:off x="2636582" y="2622187"/>
                <a:ext cx="401195" cy="346800"/>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rgbClr val="7030A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grpSp>
      </p:grpSp>
      <p:sp>
        <p:nvSpPr>
          <p:cNvPr id="14" name="Title 6"/>
          <p:cNvSpPr txBox="1"/>
          <p:nvPr>
            <p:custDataLst>
              <p:tags r:id="rId6"/>
            </p:custDataLst>
          </p:nvPr>
        </p:nvSpPr>
        <p:spPr>
          <a:xfrm>
            <a:off x="3007298" y="4156075"/>
            <a:ext cx="18803680" cy="12725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195" lvl="0" indent="802640" algn="l">
              <a:lnSpc>
                <a:spcPct val="130000"/>
              </a:lnSpc>
              <a:spcBef>
                <a:spcPts val="800"/>
              </a:spcBef>
              <a:spcAft>
                <a:spcPts val="0"/>
              </a:spcAft>
              <a:buSzPct val="100000"/>
              <a:buFont typeface="+mj-lt"/>
              <a:extLst>
                <a:ext uri="{35155182-B16C-46BC-9424-99874614C6A1}">
                  <wpsdc:indentchars xmlns:wpsdc="http://www.wps.cn/officeDocument/2017/drawingmlCustomData" val="200" checksum="3215346302"/>
                </a:ext>
              </a:extLst>
            </a:pPr>
            <a:r>
              <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请访问 https://github.com/halo-dev/halo/releases，查看 Halo 2.2.1 的 Release Notes，并设计功能用例。</a:t>
            </a:r>
            <a:endParaRPr lang="zh-CN" altLang="en-US" sz="3000" u="none" strike="noStrike" spc="160" baseline="0" dirty="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sp>
        <p:nvSpPr>
          <p:cNvPr id="4" name="文本框 3"/>
          <p:cNvSpPr txBox="1"/>
          <p:nvPr/>
        </p:nvSpPr>
        <p:spPr>
          <a:xfrm>
            <a:off x="6212205" y="1269047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备注：请访问 https://kdocs.cn/l/cjaymPgppOaC 下载用例文件</a:t>
            </a: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7" name="图片 6"/>
          <p:cNvPicPr>
            <a:picLocks noChangeAspect="1"/>
          </p:cNvPicPr>
          <p:nvPr>
            <p:custDataLst>
              <p:tags r:id="rId7"/>
            </p:custDataLst>
          </p:nvPr>
        </p:nvPicPr>
        <p:blipFill>
          <a:blip r:embed="rId8"/>
          <a:stretch>
            <a:fillRect/>
          </a:stretch>
        </p:blipFill>
        <p:spPr>
          <a:xfrm>
            <a:off x="6427788" y="6353810"/>
            <a:ext cx="11760835" cy="4956175"/>
          </a:xfrm>
          <a:prstGeom prst="rect">
            <a:avLst/>
          </a:prstGeom>
        </p:spPr>
      </p:pic>
      <p:cxnSp>
        <p:nvCxnSpPr>
          <p:cNvPr id="9" name="直接连接符 8"/>
          <p:cNvCxnSpPr/>
          <p:nvPr>
            <p:custDataLst>
              <p:tags r:id="rId9"/>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0" name="文本框 6"/>
          <p:cNvSpPr txBox="1"/>
          <p:nvPr>
            <p:custDataLst>
              <p:tags r:id="rId10"/>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四、实验步骤</a:t>
            </a:r>
            <a:endParaRPr lang="zh-CN" sz="7200">
              <a:solidFill>
                <a:srgbClr val="591979"/>
              </a:solidFill>
              <a:latin typeface="Arial Regular" panose="020B0604020202090204" charset="0"/>
              <a:ea typeface="宋体" charset="0"/>
            </a:endParaRPr>
          </a:p>
        </p:txBody>
      </p:sp>
      <p:sp>
        <p:nvSpPr>
          <p:cNvPr id="12" name="文本框 11"/>
          <p:cNvSpPr txBox="1"/>
          <p:nvPr/>
        </p:nvSpPr>
        <p:spPr>
          <a:xfrm>
            <a:off x="2190115" y="2033270"/>
            <a:ext cx="6036945" cy="1147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893445" marR="0" indent="-857250" algn="l" defTabSz="821690" rtl="0" fontAlgn="ctr" latinLnBrk="0" hangingPunct="0">
              <a:lnSpc>
                <a:spcPct val="130000"/>
              </a:lnSpc>
              <a:spcBef>
                <a:spcPts val="1200"/>
              </a:spcBef>
              <a:spcAft>
                <a:spcPts val="0"/>
              </a:spcAft>
              <a:buClrTx/>
              <a:buSzPct val="120000"/>
              <a:buFont typeface="+mj-ea"/>
              <a:buAutoNum type="ea1JpnChsDbPeriod" startAt="3"/>
            </a:pPr>
            <a:r>
              <a:rPr lang="zh-CN" altLang="en-US" sz="4400" spc="160" dirty="0">
                <a:solidFill>
                  <a:schemeClr val="tx1"/>
                </a:solidFill>
                <a:latin typeface="微软雅黑" panose="020B0502040204020203" charset="-122"/>
                <a:ea typeface="微软雅黑" panose="020B0502040204020203" charset="-122"/>
                <a:cs typeface="微软雅黑" panose="020B0502040204020203" charset="-122"/>
                <a:sym typeface="Helvetica Neue" panose="02000503000000020004"/>
              </a:rPr>
              <a:t>测试用例设计</a:t>
            </a:r>
            <a:endParaRPr lang="zh-CN" altLang="en-US" sz="4400" spc="160" dirty="0">
              <a:solidFill>
                <a:schemeClr val="tx1"/>
              </a:solidFill>
              <a:latin typeface="微软雅黑" panose="020B0502040204020203" charset="-122"/>
              <a:ea typeface="微软雅黑" panose="020B0502040204020203" charset="-122"/>
              <a:cs typeface="微软雅黑" panose="020B0502040204020203"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chemeClr val="tx1"/>
              </a:solidFill>
              <a:effectLst/>
              <a:uFillTx/>
              <a:latin typeface="黑体" charset="0"/>
              <a:ea typeface="黑体" charset="0"/>
              <a:cs typeface="黑体" charset="0"/>
              <a:sym typeface="Helvetica Neue" panose="02000503000000020004"/>
            </a:endParaRPr>
          </a:p>
        </p:txBody>
      </p:sp>
    </p:spTree>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1269_5*l_h_i*1_1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1269_5*l_h_a*1_4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7"/>
  <p:tag name="KSO_WM_UNIT_ID" val="diagram20181269_5*l_i*1_7"/>
  <p:tag name="KSO_WM_TEMPLATE_CATEGORY" val="diagram"/>
  <p:tag name="KSO_WM_TEMPLATE_INDEX" val="20181269"/>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12.xml><?xml version="1.0" encoding="utf-8"?>
<p:tagLst xmlns:p="http://schemas.openxmlformats.org/presentationml/2006/main">
  <p:tag name="KSO_WM_TEMPLATE_INDEX" val="20209527"/>
  <p:tag name="KSO_WM_TAG_VERSION" val="1.0"/>
  <p:tag name="KSO_WM_SLIDE_INDEX" val="1"/>
  <p:tag name="KSO_WM_SLIDE_ITEM_CNT" val="6"/>
  <p:tag name="KSO_WM_SLIDE_LAYOUT" val="d"/>
  <p:tag name="KSO_WM_SLIDE_LAYOUT_CNT" val="1"/>
  <p:tag name="KSO_WM_SLIDE_TYPE" val="text"/>
  <p:tag name="KSO_WM_SLIDE_SUBTYPE" val="picTxt"/>
  <p:tag name="KSO_WM_BEAUTIFY_FLAG" val="#wm#"/>
  <p:tag name="KSO_WM_TEMPLATE_CATEGORY" val="diagram"/>
  <p:tag name="KSO_WM_SLIDE_ID" val="diagram20209527_1"/>
  <p:tag name="KSO_WM_DIAGRAM_GROUP_CODE" val="l1-1"/>
  <p:tag name="KSO_WM_TEMPLATE_SUBCATEGORY" val="21"/>
  <p:tag name="KSO_WM_TEMPLATE_MASTER_TYPE" val="0"/>
  <p:tag name="KSO_WM_TEMPLATE_COLOR_TYPE"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3-12-11T17:57:11&quot;,&quot;maxSize&quot;:{&quot;size1&quot;:2.310280974926772},&quot;minSize&quot;:{&quot;size1&quot;:2.310280974926772},&quot;normalSize&quot;:{&quot;size1&quot;:2.310280974926772},&quot;subLayout&quot;:[{&quot;id&quot;:&quot;2023-12-11T17:57:11&quot;,&quot;type&quot;:0},{&quot;id&quot;:&quot;2023-12-11T17:57:11&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BK_DARK_LIGHT" val="2"/>
  <p:tag name="KSO_WM_SLIDE_BACKGROUND_TYPE" val="general"/>
  <p:tag name="KSO_WM_SLIDE_SUPPORT_FEATURE_TYPE" val="3"/>
  <p:tag name="KSO_WM_TEMPLATE_ASSEMBLE_XID" val="60656e904054ed1e2fb7fb93"/>
  <p:tag name="KSO_WM_TEMPLATE_ASSEMBLE_GROUPID" val="60656e904054ed1e2fb7fb9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5.xml><?xml version="1.0" encoding="utf-8"?>
<p:tagLst xmlns:p="http://schemas.openxmlformats.org/presentationml/2006/main">
  <p:tag name="KSO_WM_UNIT_TEXTBOXSTYLE_GUID" val="{a27db575-35a7-4e0e-af04-238e0c3d7adb}"/>
</p:tagLst>
</file>

<file path=ppt/tags/tag16.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58*i*1"/>
  <p:tag name="KSO_WM_TEMPLATE_CATEGORY" val="mixed"/>
  <p:tag name="KSO_WM_TEMPLATE_INDEX" val="20201941"/>
  <p:tag name="KSO_WM_UNIT_LAYERLEVEL" val="1"/>
  <p:tag name="KSO_WM_TAG_VERSION" val="1.0"/>
  <p:tag name="KSO_WM_BEAUTIFY_FLAG" val="#wm#"/>
  <p:tag name="KSO_WM_UNIT_TEXTBOXSTYLE_GUID" val="{a27db575-35a7-4e0e-af04-238e0c3d7a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58*i*2"/>
  <p:tag name="KSO_WM_TEMPLATE_CATEGORY" val="mixed"/>
  <p:tag name="KSO_WM_TEMPLATE_INDEX" val="20201941"/>
  <p:tag name="KSO_WM_UNIT_LAYERLEVEL" val="1"/>
  <p:tag name="KSO_WM_TAG_VERSION" val="1.0"/>
  <p:tag name="KSO_WM_BEAUTIFY_FLAG" val="#wm#"/>
  <p:tag name="KSO_WM_UNIT_TEXTBOXSTYLE_GUID" val="{a27db575-35a7-4e0e-af04-238e0c3d7adb}"/>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58*f*1"/>
  <p:tag name="KSO_WM_TEMPLATE_CATEGORY" val="mixed"/>
  <p:tag name="KSO_WM_TEMPLATE_INDEX" val="20201941"/>
  <p:tag name="KSO_WM_UNIT_LAYERLEVEL" val="1"/>
  <p:tag name="KSO_WM_TAG_VERSION" val="1.0"/>
  <p:tag name="KSO_WM_BEAUTIFY_FLAG" val="#wm#"/>
  <p:tag name="KSO_WM_UNIT_TEXTBOXSTYLE_GUID" val="{a27db575-35a7-4e0e-af04-238e0c3d7adb}"/>
  <p:tag name="KSO_WM_UNIT_TEXTBOXSTYLE_TYPE" val="8"/>
  <p:tag name="KSO_WM_UNIT_TEXT_FILL_FORE_SCHEMECOLOR_INDEX_BRIGHTNESS" val="0.25"/>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1269_5*l_h_i*1_2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1.xml><?xml version="1.0" encoding="utf-8"?>
<p:tagLst xmlns:p="http://schemas.openxmlformats.org/presentationml/2006/main">
  <p:tag name="KSO_WM_UNIT_TEXTBOXSTYLE_GUID" val="{39e6617a-3e32-433d-b4f5-87b62904d9af}"/>
</p:tagLst>
</file>

<file path=ppt/tags/tag22.xml><?xml version="1.0" encoding="utf-8"?>
<p:tagLst xmlns:p="http://schemas.openxmlformats.org/presentationml/2006/main">
  <p:tag name="KSO_WM_UNIT_TEXTBOXSTYLE_SHAPETYPE" val="1"/>
  <p:tag name="KSO_WM_UNIT_TEXTBOXSTYLE_ADJUSTLEFT" val="0_-37.75"/>
  <p:tag name="KSO_WM_UNIT_TEXTBOXSTYLE_ADJUSTTOP" val="0_-19.70001"/>
  <p:tag name="KSO_WM_UNIT_TEXTBOXSTYLE_ADJUSTWIDTH" val="100_75.45001"/>
  <p:tag name="KSO_WM_UNIT_TEXTBOXSTYLE_ADJUSTHEIGTH" val="100_39.35001"/>
  <p:tag name="KSO_WM_UNIT_HIGHLIGHT" val="0"/>
  <p:tag name="KSO_WM_UNIT_COMPATIBLE" val="0"/>
  <p:tag name="KSO_WM_UNIT_DIAGRAM_ISNUMVISUAL" val="0"/>
  <p:tag name="KSO_WM_UNIT_DIAGRAM_ISREFERUNIT" val="0"/>
  <p:tag name="KSO_WM_UNIT_TYPE" val="i"/>
  <p:tag name="KSO_WM_UNIT_INDEX" val="1"/>
  <p:tag name="KSO_WM_UNIT_ID" val="mixed20201941_136*i*1"/>
  <p:tag name="KSO_WM_TEMPLATE_CATEGORY" val="mixed"/>
  <p:tag name="KSO_WM_TEMPLATE_INDEX" val="20201941"/>
  <p:tag name="KSO_WM_UNIT_LAYERLEVEL" val="1"/>
  <p:tag name="KSO_WM_TAG_VERSION" val="1.0"/>
  <p:tag name="KSO_WM_BEAUTIFY_FLAG" val="#wm#"/>
  <p:tag name="KSO_WM_UNIT_TEXTBOXSTYLE_GUID" val="{39e6617a-3e32-433d-b4f5-87b62904d9af}"/>
  <p:tag name="KSO_WM_UNIT_FILL_FORE_SCHEMECOLOR_INDEX_BRIGHTNESS" val="0"/>
  <p:tag name="KSO_WM_UNIT_FILL_FORE_SCHEMECOLOR_INDEX" val="14"/>
  <p:tag name="KSO_WM_UNIT_FILL_TYPE" val="1"/>
  <p:tag name="KSO_WM_UNIT_LINE_FORE_SCHEMECOLOR_INDEX_BRIGHTNESS" val="0.25"/>
  <p:tag name="KSO_WM_UNIT_LINE_FORE_SCHEMECOLOR_INDEX" val="13"/>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TEXTBOXSTYLE_SHAPETYPE" val="1"/>
  <p:tag name="KSO_WM_UNIT_TEXTBOXSTYLE_ADJUSTLEFT" val="0_-53.5451"/>
  <p:tag name="KSO_WM_UNIT_TEXTBOXSTYLE_ADJUSTTOP" val="4.335529_0"/>
  <p:tag name="KSO_WM_UNIT_HIGHLIGHT" val="0"/>
  <p:tag name="KSO_WM_UNIT_COMPATIBLE" val="0"/>
  <p:tag name="KSO_WM_UNIT_DIAGRAM_ISNUMVISUAL" val="0"/>
  <p:tag name="KSO_WM_UNIT_DIAGRAM_ISREFERUNIT" val="0"/>
  <p:tag name="KSO_WM_UNIT_TYPE" val="i"/>
  <p:tag name="KSO_WM_UNIT_INDEX" val="2"/>
  <p:tag name="KSO_WM_UNIT_ID" val="mixed20201941_136*i*2"/>
  <p:tag name="KSO_WM_TEMPLATE_CATEGORY" val="mixed"/>
  <p:tag name="KSO_WM_TEMPLATE_INDEX" val="20201941"/>
  <p:tag name="KSO_WM_UNIT_LAYERLEVEL" val="1"/>
  <p:tag name="KSO_WM_TAG_VERSION" val="1.0"/>
  <p:tag name="KSO_WM_BEAUTIFY_FLAG" val="#wm#"/>
  <p:tag name="KSO_WM_UNIT_TEXTBOXSTYLE_GUID" val="{39e6617a-3e32-433d-b4f5-87b62904d9af}"/>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mixed20201941_136*i*3"/>
  <p:tag name="KSO_WM_TEMPLATE_CATEGORY" val="mixed"/>
  <p:tag name="KSO_WM_TEMPLATE_INDEX" val="20201941"/>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mixed20201941_136*i*4"/>
  <p:tag name="KSO_WM_TEMPLATE_CATEGORY" val="mixed"/>
  <p:tag name="KSO_WM_TEMPLATE_INDEX" val="2020194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1_136*f*1"/>
  <p:tag name="KSO_WM_TEMPLATE_CATEGORY" val="mixed"/>
  <p:tag name="KSO_WM_TEMPLATE_INDEX" val="20201941"/>
  <p:tag name="KSO_WM_UNIT_LAYERLEVEL" val="1"/>
  <p:tag name="KSO_WM_TAG_VERSION" val="1.0"/>
  <p:tag name="KSO_WM_BEAUTIFY_FLAG" val="#wm#"/>
  <p:tag name="KSO_WM_UNIT_TEXTBOXSTYLE_GUID" val="{9f8e27db-9321-4662-826b-6795f4d4c06d}"/>
  <p:tag name="KSO_WM_UNIT_TEXTBOXSTYLE_TYPE" val="8"/>
  <p:tag name="KSO_WM_UNIT_TEXT_FILL_FORE_SCHEMECOLOR_INDEX_BRIGHTNESS" val="0.25"/>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29.xml><?xml version="1.0" encoding="utf-8"?>
<p:tagLst xmlns:p="http://schemas.openxmlformats.org/presentationml/2006/main">
  <p:tag name="KSO_WM_UNIT_PLACING_PICTURE_USER_VIEWPORT" val="{&quot;height&quot;:10640,&quot;width&quot;:18777}"/>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1269_5*l_h_i*1_3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UNIT_TEXTBOXSTYLE_GUID" val="{39e6617a-3e32-433d-b4f5-87b62904d9af}"/>
</p:tagLst>
</file>

<file path=ppt/tags/tag32.xml><?xml version="1.0" encoding="utf-8"?>
<p:tagLst xmlns:p="http://schemas.openxmlformats.org/presentationml/2006/main">
  <p:tag name="KSO_WM_UNIT_TEXTBOXSTYLE_SHAPETYPE" val="1"/>
  <p:tag name="KSO_WM_UNIT_TEXTBOXSTYLE_ADJUSTLEFT" val="0_-37.75"/>
  <p:tag name="KSO_WM_UNIT_TEXTBOXSTYLE_ADJUSTTOP" val="0_-19.70001"/>
  <p:tag name="KSO_WM_UNIT_TEXTBOXSTYLE_ADJUSTWIDTH" val="100_75.45001"/>
  <p:tag name="KSO_WM_UNIT_TEXTBOXSTYLE_ADJUSTHEIGTH" val="100_39.35001"/>
  <p:tag name="KSO_WM_UNIT_HIGHLIGHT" val="0"/>
  <p:tag name="KSO_WM_UNIT_COMPATIBLE" val="0"/>
  <p:tag name="KSO_WM_UNIT_DIAGRAM_ISNUMVISUAL" val="0"/>
  <p:tag name="KSO_WM_UNIT_DIAGRAM_ISREFERUNIT" val="0"/>
  <p:tag name="KSO_WM_UNIT_TYPE" val="i"/>
  <p:tag name="KSO_WM_UNIT_INDEX" val="1"/>
  <p:tag name="KSO_WM_UNIT_ID" val="mixed20201941_136*i*1"/>
  <p:tag name="KSO_WM_TEMPLATE_CATEGORY" val="mixed"/>
  <p:tag name="KSO_WM_TEMPLATE_INDEX" val="20201941"/>
  <p:tag name="KSO_WM_UNIT_LAYERLEVEL" val="1"/>
  <p:tag name="KSO_WM_TAG_VERSION" val="1.0"/>
  <p:tag name="KSO_WM_BEAUTIFY_FLAG" val="#wm#"/>
  <p:tag name="KSO_WM_UNIT_TEXTBOXSTYLE_GUID" val="{39e6617a-3e32-433d-b4f5-87b62904d9af}"/>
  <p:tag name="KSO_WM_UNIT_FILL_FORE_SCHEMECOLOR_INDEX_BRIGHTNESS" val="0"/>
  <p:tag name="KSO_WM_UNIT_FILL_FORE_SCHEMECOLOR_INDEX" val="14"/>
  <p:tag name="KSO_WM_UNIT_FILL_TYPE" val="1"/>
  <p:tag name="KSO_WM_UNIT_LINE_FORE_SCHEMECOLOR_INDEX_BRIGHTNESS" val="0.25"/>
  <p:tag name="KSO_WM_UNIT_LINE_FORE_SCHEMECOLOR_INDEX" val="13"/>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TEXTBOXSTYLE_SHAPETYPE" val="1"/>
  <p:tag name="KSO_WM_UNIT_TEXTBOXSTYLE_ADJUSTLEFT" val="0_-53.5451"/>
  <p:tag name="KSO_WM_UNIT_TEXTBOXSTYLE_ADJUSTTOP" val="4.335529_0"/>
  <p:tag name="KSO_WM_UNIT_HIGHLIGHT" val="0"/>
  <p:tag name="KSO_WM_UNIT_COMPATIBLE" val="0"/>
  <p:tag name="KSO_WM_UNIT_DIAGRAM_ISNUMVISUAL" val="0"/>
  <p:tag name="KSO_WM_UNIT_DIAGRAM_ISREFERUNIT" val="0"/>
  <p:tag name="KSO_WM_UNIT_TYPE" val="i"/>
  <p:tag name="KSO_WM_UNIT_INDEX" val="2"/>
  <p:tag name="KSO_WM_UNIT_ID" val="mixed20201941_136*i*2"/>
  <p:tag name="KSO_WM_TEMPLATE_CATEGORY" val="mixed"/>
  <p:tag name="KSO_WM_TEMPLATE_INDEX" val="20201941"/>
  <p:tag name="KSO_WM_UNIT_LAYERLEVEL" val="1"/>
  <p:tag name="KSO_WM_TAG_VERSION" val="1.0"/>
  <p:tag name="KSO_WM_BEAUTIFY_FLAG" val="#wm#"/>
  <p:tag name="KSO_WM_UNIT_TEXTBOXSTYLE_GUID" val="{39e6617a-3e32-433d-b4f5-87b62904d9af}"/>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mixed20201941_136*i*3"/>
  <p:tag name="KSO_WM_TEMPLATE_CATEGORY" val="mixed"/>
  <p:tag name="KSO_WM_TEMPLATE_INDEX" val="20201941"/>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mixed20201941_136*i*4"/>
  <p:tag name="KSO_WM_TEMPLATE_CATEGORY" val="mixed"/>
  <p:tag name="KSO_WM_TEMPLATE_INDEX" val="2020194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1_136*f*1"/>
  <p:tag name="KSO_WM_TEMPLATE_CATEGORY" val="mixed"/>
  <p:tag name="KSO_WM_TEMPLATE_INDEX" val="20201941"/>
  <p:tag name="KSO_WM_UNIT_LAYERLEVEL" val="1"/>
  <p:tag name="KSO_WM_TAG_VERSION" val="1.0"/>
  <p:tag name="KSO_WM_BEAUTIFY_FLAG" val="#wm#"/>
  <p:tag name="KSO_WM_UNIT_TEXTBOXSTYLE_GUID" val="{39e6617a-3e32-433d-b4f5-87b62904d9af}"/>
  <p:tag name="KSO_WM_UNIT_TEXTBOXSTYLE_TYPE" val="8"/>
  <p:tag name="KSO_WM_UNIT_TEXT_FILL_FORE_SCHEMECOLOR_INDEX_BRIGHTNESS" val="0.25"/>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39.xml><?xml version="1.0" encoding="utf-8"?>
<p:tagLst xmlns:p="http://schemas.openxmlformats.org/presentationml/2006/main">
  <p:tag name="KSO_WM_UNIT_TEXTBOXSTYLE_GUID" val="{994e142e-1dfc-4be5-96ac-9e9b29aebfb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1269_5*l_h_i*1_4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0.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41_270*i*1"/>
  <p:tag name="KSO_WM_TEMPLATE_CATEGORY" val="mixed"/>
  <p:tag name="KSO_WM_TEMPLATE_INDEX" val="20201941"/>
  <p:tag name="KSO_WM_UNIT_LAYERLEVEL" val="1"/>
  <p:tag name="KSO_WM_TAG_VERSION" val="1.0"/>
  <p:tag name="KSO_WM_BEAUTIFY_FLAG" val="#wm#"/>
  <p:tag name="KSO_WM_UNIT_TEXTBOXSTYLE_GUID" val="{994e142e-1dfc-4be5-96ac-9e9b29aebfb3}"/>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41_270*i*2"/>
  <p:tag name="KSO_WM_TEMPLATE_CATEGORY" val="mixed"/>
  <p:tag name="KSO_WM_TEMPLATE_INDEX" val="20201941"/>
  <p:tag name="KSO_WM_UNIT_LAYERLEVEL" val="1"/>
  <p:tag name="KSO_WM_TAG_VERSION" val="1.0"/>
  <p:tag name="KSO_WM_BEAUTIFY_FLAG" val="#wm#"/>
  <p:tag name="KSO_WM_UNIT_TEXTBOXSTYLE_GUID" val="{994e142e-1dfc-4be5-96ac-9e9b29aebfb3}"/>
  <p:tag name="KSO_WM_UNIT_FILL_FORE_SCHEMECOLOR_INDEX_BRIGHTNESS" val="0"/>
  <p:tag name="KSO_WM_UNIT_FILL_FORE_SCHEMECOLOR_INDEX" val="2"/>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
  <p:tag name="KSO_WM_UNIT_TEXT_FILL_TYPE" val="1"/>
</p:tagLst>
</file>

<file path=ppt/tags/tag42.xml><?xml version="1.0" encoding="utf-8"?>
<p:tagLst xmlns:p="http://schemas.openxmlformats.org/presentationml/2006/main">
  <p:tag name="KSO_WM_UNIT_PLACING_PICTURE_USER_VIEWPORT" val="{&quot;height&quot;:4425,&quot;width&quot;:20386}"/>
</p:tagLst>
</file>

<file path=ppt/tags/tag43.xml><?xml version="1.0" encoding="utf-8"?>
<p:tagLst xmlns:p="http://schemas.openxmlformats.org/presentationml/2006/main">
  <p:tag name="KSO_WM_UNIT_TEXTBOXSTYLE_GUID" val="{994e142e-1dfc-4be5-96ac-9e9b29aebfb3}"/>
</p:tagLst>
</file>

<file path=ppt/tags/tag44.xml><?xml version="1.0" encoding="utf-8"?>
<p:tagLst xmlns:p="http://schemas.openxmlformats.org/presentationml/2006/main">
  <p:tag name="KSO_WM_UNIT_TEXTBOXSTYLE_SHAPETYPE" val="1"/>
  <p:tag name="KSO_WM_UNIT_TEXTBOXSTYLE_ADJUSTLEFT" val="0_-67.70001"/>
  <p:tag name="KSO_WM_UNIT_TEXTBOXSTYLE_ADJUSTTOP" val="0_-14.6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1"/>
  <p:tag name="KSO_WM_UNIT_ID" val="mixed20201941_270*i*1"/>
  <p:tag name="KSO_WM_TEMPLATE_CATEGORY" val="mixed"/>
  <p:tag name="KSO_WM_TEMPLATE_INDEX" val="20201941"/>
  <p:tag name="KSO_WM_UNIT_LAYERLEVEL" val="1"/>
  <p:tag name="KSO_WM_TAG_VERSION" val="1.0"/>
  <p:tag name="KSO_WM_BEAUTIFY_FLAG" val="#wm#"/>
  <p:tag name="KSO_WM_UNIT_TEXTBOXSTYLE_GUID" val="{994e142e-1dfc-4be5-96ac-9e9b29aebfb3}"/>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xml><?xml version="1.0" encoding="utf-8"?>
<p:tagLst xmlns:p="http://schemas.openxmlformats.org/presentationml/2006/main">
  <p:tag name="KSO_WM_UNIT_TEXTBOXSTYLE_SHAPETYPE" val="1"/>
  <p:tag name="KSO_WM_UNIT_TEXTBOXSTYLE_ADJUSTLEFT" val="0_-55.15002"/>
  <p:tag name="KSO_WM_UNIT_TEXTBOXSTYLE_ADJUSTTOP" val="0_-25.95001"/>
  <p:tag name="KSO_WM_UNIT_TEXTBOXSTYLE_ADJUSTWIDTH" val="100_110.3"/>
  <p:tag name="KSO_WM_UNIT_TEXTBOXSTYLE_ADJUSTHEIGTH" val="100_51.84999"/>
  <p:tag name="KSO_WM_UNIT_HIGHLIGHT" val="0"/>
  <p:tag name="KSO_WM_UNIT_COMPATIBLE" val="0"/>
  <p:tag name="KSO_WM_UNIT_DIAGRAM_ISNUMVISUAL" val="0"/>
  <p:tag name="KSO_WM_UNIT_DIAGRAM_ISREFERUNIT" val="0"/>
  <p:tag name="KSO_WM_UNIT_TYPE" val="i"/>
  <p:tag name="KSO_WM_UNIT_INDEX" val="2"/>
  <p:tag name="KSO_WM_UNIT_ID" val="mixed20201941_270*i*2"/>
  <p:tag name="KSO_WM_TEMPLATE_CATEGORY" val="mixed"/>
  <p:tag name="KSO_WM_TEMPLATE_INDEX" val="20201941"/>
  <p:tag name="KSO_WM_UNIT_LAYERLEVEL" val="1"/>
  <p:tag name="KSO_WM_TAG_VERSION" val="1.0"/>
  <p:tag name="KSO_WM_BEAUTIFY_FLAG" val="#wm#"/>
  <p:tag name="KSO_WM_UNIT_TEXTBOXSTYLE_GUID" val="{994e142e-1dfc-4be5-96ac-9e9b29aebfb3}"/>
  <p:tag name="KSO_WM_UNIT_FILL_FORE_SCHEMECOLOR_INDEX_BRIGHTNESS" val="0"/>
  <p:tag name="KSO_WM_UNIT_FILL_FORE_SCHEMECOLOR_INDEX" val="2"/>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
  <p:tag name="KSO_WM_UNIT_TEXT_FILL_TYPE" val="1"/>
</p:tagLst>
</file>

<file path=ppt/tags/tag46.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1"/>
  <p:tag name="KSO_WM_UNIT_VALUE" val="68"/>
  <p:tag name="KSO_WM_UNIT_HIGHLIGHT" val="0"/>
  <p:tag name="KSO_WM_UNIT_COMPATIBLE" val="0"/>
  <p:tag name="KSO_WM_UNIT_DIAGRAM_ISNUMVISUAL" val="0"/>
  <p:tag name="KSO_WM_UNIT_DIAGRAM_ISREFERUNIT" val="0"/>
  <p:tag name="KSO_WM_UNIT_TYPE" val="f"/>
  <p:tag name="KSO_WM_UNIT_INDEX" val="1"/>
  <p:tag name="KSO_WM_UNIT_ID" val="mixed20201941_270*f*1"/>
  <p:tag name="KSO_WM_TEMPLATE_CATEGORY" val="mixed"/>
  <p:tag name="KSO_WM_TEMPLATE_INDEX" val="20201941"/>
  <p:tag name="KSO_WM_UNIT_LAYERLEVEL" val="1"/>
  <p:tag name="KSO_WM_TAG_VERSION" val="1.0"/>
  <p:tag name="KSO_WM_BEAUTIFY_FLAG" val="#wm#"/>
  <p:tag name="KSO_WM_UNIT_TEXTBOXSTYLE_GUID" val="{994e142e-1dfc-4be5-96ac-9e9b29aebfb3}"/>
  <p:tag name="KSO_WM_UNIT_TEXTBOXSTYLE_TYPE" val="8"/>
  <p:tag name="KSO_WM_UNIT_TEXT_FILL_FORE_SCHEMECOLOR_INDEX_BRIGHTNESS" val="0.25"/>
  <p:tag name="KSO_WM_UNIT_TEXT_FILL_FORE_SCHEMECOLOR_INDEX" val="13"/>
  <p:tag name="KSO_WM_UNIT_TEXT_FILL_TYPE" val="1"/>
</p:tagLst>
</file>

<file path=ppt/tags/tag47.xml><?xml version="1.0" encoding="utf-8"?>
<p:tagLst xmlns:p="http://schemas.openxmlformats.org/presentationml/2006/main">
  <p:tag name="KSO_WM_UNIT_PLACING_PICTURE_USER_VIEWPORT" val="{&quot;height&quot;:4638,&quot;width&quot;:20386}"/>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181269_5*l_h_i*1_5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52.xml><?xml version="1.0" encoding="utf-8"?>
<p:tagLst xmlns:p="http://schemas.openxmlformats.org/presentationml/2006/main">
  <p:tag name="KSO_WM_UNIT_TEXTBOXSTYLE_GUID" val="{0bc80e83-b5cc-416d-bd11-f4be91a56707}"/>
</p:tagLst>
</file>

<file path=ppt/tags/tag53.xml><?xml version="1.0" encoding="utf-8"?>
<p:tagLst xmlns:p="http://schemas.openxmlformats.org/presentationml/2006/main">
  <p:tag name="KSO_WM_UNIT_TEXTBOXSTYLE_SHAPETYPE" val="1"/>
  <p:tag name="KSO_WM_UNIT_TEXTBOXSTYLE_ADJUSTLEFT" val="0_-37.75"/>
  <p:tag name="KSO_WM_UNIT_TEXTBOXSTYLE_ADJUSTTOP" val="0_-19.70001"/>
  <p:tag name="KSO_WM_UNIT_TEXTBOXSTYLE_ADJUSTWIDTH" val="100_75.45001"/>
  <p:tag name="KSO_WM_UNIT_TEXTBOXSTYLE_ADJUSTHEIGTH" val="100_39.35001"/>
  <p:tag name="KSO_WM_UNIT_HIGHLIGHT" val="0"/>
  <p:tag name="KSO_WM_UNIT_COMPATIBLE" val="0"/>
  <p:tag name="KSO_WM_UNIT_DIAGRAM_ISNUMVISUAL" val="0"/>
  <p:tag name="KSO_WM_UNIT_DIAGRAM_ISREFERUNIT" val="0"/>
  <p:tag name="KSO_WM_UNIT_TYPE" val="i"/>
  <p:tag name="KSO_WM_UNIT_INDEX" val="1"/>
  <p:tag name="KSO_WM_UNIT_ID" val="mixed20201941_136*i*1"/>
  <p:tag name="KSO_WM_TEMPLATE_CATEGORY" val="mixed"/>
  <p:tag name="KSO_WM_TEMPLATE_INDEX" val="20201941"/>
  <p:tag name="KSO_WM_UNIT_LAYERLEVEL" val="1"/>
  <p:tag name="KSO_WM_TAG_VERSION" val="1.0"/>
  <p:tag name="KSO_WM_BEAUTIFY_FLAG" val="#wm#"/>
  <p:tag name="KSO_WM_UNIT_TEXTBOXSTYLE_GUID" val="{0bc80e83-b5cc-416d-bd11-f4be91a56707}"/>
  <p:tag name="KSO_WM_UNIT_FILL_FORE_SCHEMECOLOR_INDEX_BRIGHTNESS" val="0"/>
  <p:tag name="KSO_WM_UNIT_FILL_FORE_SCHEMECOLOR_INDEX" val="14"/>
  <p:tag name="KSO_WM_UNIT_FILL_TYPE" val="1"/>
  <p:tag name="KSO_WM_UNIT_LINE_FORE_SCHEMECOLOR_INDEX_BRIGHTNESS" val="0.25"/>
  <p:tag name="KSO_WM_UNIT_LINE_FORE_SCHEMECOLOR_INDEX" val="13"/>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TEXTBOXSTYLE_SHAPETYPE" val="1"/>
  <p:tag name="KSO_WM_UNIT_TEXTBOXSTYLE_ADJUSTLEFT" val="0_-53.5451"/>
  <p:tag name="KSO_WM_UNIT_TEXTBOXSTYLE_ADJUSTTOP" val="4.335529_0"/>
  <p:tag name="KSO_WM_UNIT_HIGHLIGHT" val="0"/>
  <p:tag name="KSO_WM_UNIT_COMPATIBLE" val="0"/>
  <p:tag name="KSO_WM_UNIT_DIAGRAM_ISNUMVISUAL" val="0"/>
  <p:tag name="KSO_WM_UNIT_DIAGRAM_ISREFERUNIT" val="0"/>
  <p:tag name="KSO_WM_UNIT_TYPE" val="i"/>
  <p:tag name="KSO_WM_UNIT_INDEX" val="2"/>
  <p:tag name="KSO_WM_UNIT_ID" val="mixed20201941_136*i*2"/>
  <p:tag name="KSO_WM_TEMPLATE_CATEGORY" val="mixed"/>
  <p:tag name="KSO_WM_TEMPLATE_INDEX" val="20201941"/>
  <p:tag name="KSO_WM_UNIT_LAYERLEVEL" val="1"/>
  <p:tag name="KSO_WM_TAG_VERSION" val="1.0"/>
  <p:tag name="KSO_WM_BEAUTIFY_FLAG" val="#wm#"/>
  <p:tag name="KSO_WM_UNIT_TEXTBOXSTYLE_GUID" val="{0bc80e83-b5cc-416d-bd11-f4be91a56707}"/>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mixed20201941_136*i*3"/>
  <p:tag name="KSO_WM_TEMPLATE_CATEGORY" val="mixed"/>
  <p:tag name="KSO_WM_TEMPLATE_INDEX" val="20201941"/>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mixed20201941_136*i*4"/>
  <p:tag name="KSO_WM_TEMPLATE_CATEGORY" val="mixed"/>
  <p:tag name="KSO_WM_TEMPLATE_INDEX" val="2020194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1_136*f*1"/>
  <p:tag name="KSO_WM_TEMPLATE_CATEGORY" val="mixed"/>
  <p:tag name="KSO_WM_TEMPLATE_INDEX" val="20201941"/>
  <p:tag name="KSO_WM_UNIT_LAYERLEVEL" val="1"/>
  <p:tag name="KSO_WM_TAG_VERSION" val="1.0"/>
  <p:tag name="KSO_WM_BEAUTIFY_FLAG" val="#wm#"/>
  <p:tag name="KSO_WM_UNIT_TEXTBOXSTYLE_GUID" val="{0bc80e83-b5cc-416d-bd11-f4be91a56707}"/>
  <p:tag name="KSO_WM_UNIT_TEXTBOXSTYLE_TYPE" val="8"/>
  <p:tag name="KSO_WM_UNIT_TEXT_FILL_FORE_SCHEMECOLOR_INDEX_BRIGHTNESS" val="0.25"/>
  <p:tag name="KSO_WM_UNIT_TEXT_FILL_FORE_SCHEMECOLOR_INDEX" val="13"/>
  <p:tag name="KSO_WM_UNIT_TEXT_FILL_TYPE" val="1"/>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6.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1269_5*l_h_a*1_1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6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6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63.xml><?xml version="1.0" encoding="utf-8"?>
<p:tagLst xmlns:p="http://schemas.openxmlformats.org/presentationml/2006/main">
  <p:tag name="KSO_WM_UNIT_TEXTBOXSTYLE_GUID" val="{0bc80e83-b5cc-416d-bd11-f4be91a56707}"/>
</p:tagLst>
</file>

<file path=ppt/tags/tag64.xml><?xml version="1.0" encoding="utf-8"?>
<p:tagLst xmlns:p="http://schemas.openxmlformats.org/presentationml/2006/main">
  <p:tag name="KSO_WM_UNIT_TEXTBOXSTYLE_SHAPETYPE" val="1"/>
  <p:tag name="KSO_WM_UNIT_TEXTBOXSTYLE_ADJUSTLEFT" val="0_-37.75"/>
  <p:tag name="KSO_WM_UNIT_TEXTBOXSTYLE_ADJUSTTOP" val="0_-19.70001"/>
  <p:tag name="KSO_WM_UNIT_TEXTBOXSTYLE_ADJUSTWIDTH" val="100_75.45001"/>
  <p:tag name="KSO_WM_UNIT_TEXTBOXSTYLE_ADJUSTHEIGTH" val="100_39.35001"/>
  <p:tag name="KSO_WM_UNIT_HIGHLIGHT" val="0"/>
  <p:tag name="KSO_WM_UNIT_COMPATIBLE" val="0"/>
  <p:tag name="KSO_WM_UNIT_DIAGRAM_ISNUMVISUAL" val="0"/>
  <p:tag name="KSO_WM_UNIT_DIAGRAM_ISREFERUNIT" val="0"/>
  <p:tag name="KSO_WM_UNIT_TYPE" val="i"/>
  <p:tag name="KSO_WM_UNIT_INDEX" val="1"/>
  <p:tag name="KSO_WM_UNIT_ID" val="mixed20201941_136*i*1"/>
  <p:tag name="KSO_WM_TEMPLATE_CATEGORY" val="mixed"/>
  <p:tag name="KSO_WM_TEMPLATE_INDEX" val="20201941"/>
  <p:tag name="KSO_WM_UNIT_LAYERLEVEL" val="1"/>
  <p:tag name="KSO_WM_TAG_VERSION" val="1.0"/>
  <p:tag name="KSO_WM_BEAUTIFY_FLAG" val="#wm#"/>
  <p:tag name="KSO_WM_UNIT_TEXTBOXSTYLE_GUID" val="{0bc80e83-b5cc-416d-bd11-f4be91a56707}"/>
  <p:tag name="KSO_WM_UNIT_FILL_FORE_SCHEMECOLOR_INDEX_BRIGHTNESS" val="0"/>
  <p:tag name="KSO_WM_UNIT_FILL_FORE_SCHEMECOLOR_INDEX" val="14"/>
  <p:tag name="KSO_WM_UNIT_FILL_TYPE" val="1"/>
  <p:tag name="KSO_WM_UNIT_LINE_FORE_SCHEMECOLOR_INDEX_BRIGHTNESS" val="0.25"/>
  <p:tag name="KSO_WM_UNIT_LINE_FORE_SCHEMECOLOR_INDEX" val="13"/>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65.xml><?xml version="1.0" encoding="utf-8"?>
<p:tagLst xmlns:p="http://schemas.openxmlformats.org/presentationml/2006/main">
  <p:tag name="KSO_WM_UNIT_TEXTBOXSTYLE_SHAPETYPE" val="1"/>
  <p:tag name="KSO_WM_UNIT_TEXTBOXSTYLE_ADJUSTLEFT" val="0_-53.5451"/>
  <p:tag name="KSO_WM_UNIT_TEXTBOXSTYLE_ADJUSTTOP" val="4.335529_0"/>
  <p:tag name="KSO_WM_UNIT_HIGHLIGHT" val="0"/>
  <p:tag name="KSO_WM_UNIT_COMPATIBLE" val="0"/>
  <p:tag name="KSO_WM_UNIT_DIAGRAM_ISNUMVISUAL" val="0"/>
  <p:tag name="KSO_WM_UNIT_DIAGRAM_ISREFERUNIT" val="0"/>
  <p:tag name="KSO_WM_UNIT_TYPE" val="i"/>
  <p:tag name="KSO_WM_UNIT_INDEX" val="2"/>
  <p:tag name="KSO_WM_UNIT_ID" val="mixed20201941_136*i*2"/>
  <p:tag name="KSO_WM_TEMPLATE_CATEGORY" val="mixed"/>
  <p:tag name="KSO_WM_TEMPLATE_INDEX" val="20201941"/>
  <p:tag name="KSO_WM_UNIT_LAYERLEVEL" val="1"/>
  <p:tag name="KSO_WM_TAG_VERSION" val="1.0"/>
  <p:tag name="KSO_WM_BEAUTIFY_FLAG" val="#wm#"/>
  <p:tag name="KSO_WM_UNIT_TEXTBOXSTYLE_GUID" val="{0bc80e83-b5cc-416d-bd11-f4be91a56707}"/>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mixed20201941_136*i*3"/>
  <p:tag name="KSO_WM_TEMPLATE_CATEGORY" val="mixed"/>
  <p:tag name="KSO_WM_TEMPLATE_INDEX" val="20201941"/>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mixed20201941_136*i*4"/>
  <p:tag name="KSO_WM_TEMPLATE_CATEGORY" val="mixed"/>
  <p:tag name="KSO_WM_TEMPLATE_INDEX" val="2020194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BEAUTIFY_FLAG" val=""/>
  <p:tag name="KSO_WM_UNIT_PLACING_PICTURE_USER_VIEWPORT" val="{&quot;height&quot;:9034,&quot;width&quot;:15937}"/>
</p:tagLst>
</file>

<file path=ppt/tags/tag69.xml><?xml version="1.0" encoding="utf-8"?>
<p:tagLst xmlns:p="http://schemas.openxmlformats.org/presentationml/2006/main">
  <p:tag name="KSO_WM_UNIT_TEXTBOXSTYLE_GUID" val="{898d170e-9e7b-41b6-bd3b-a01173ab0753}"/>
</p:tagLst>
</file>

<file path=ppt/tags/tag7.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1269_5*l_h_a*1_2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70.xml><?xml version="1.0" encoding="utf-8"?>
<p:tagLst xmlns:p="http://schemas.openxmlformats.org/presentationml/2006/main">
  <p:tag name="KSO_WM_UNIT_TEXTBOXSTYLE_SHAPETYPE" val="1"/>
  <p:tag name="KSO_WM_UNIT_TEXTBOXSTYLE_ADJUSTLEFT" val="0_-27"/>
  <p:tag name="KSO_WM_UNIT_TEXTBOXSTYLE_ADJUSTTOP" val="0_-20.89999"/>
  <p:tag name="KSO_WM_UNIT_TEXTBOXSTYLE_ADJUSTWIDTH" val="100_54.05002"/>
  <p:tag name="KSO_WM_UNIT_TEXTBOXSTYLE_ADJUSTHEIGTH" val="100_41.75"/>
  <p:tag name="KSO_WM_UNIT_HIGHLIGHT" val="0"/>
  <p:tag name="KSO_WM_UNIT_COMPATIBLE" val="0"/>
  <p:tag name="KSO_WM_UNIT_DIAGRAM_ISNUMVISUAL" val="0"/>
  <p:tag name="KSO_WM_UNIT_DIAGRAM_ISREFERUNIT" val="0"/>
  <p:tag name="KSO_WM_UNIT_TYPE" val="i"/>
  <p:tag name="KSO_WM_UNIT_INDEX" val="1"/>
  <p:tag name="KSO_WM_UNIT_ID" val="mixed20201941_28*i*1"/>
  <p:tag name="KSO_WM_TEMPLATE_CATEGORY" val="mixed"/>
  <p:tag name="KSO_WM_TEMPLATE_INDEX" val="20201941"/>
  <p:tag name="KSO_WM_UNIT_LAYERLEVEL" val="1"/>
  <p:tag name="KSO_WM_TAG_VERSION" val="1.0"/>
  <p:tag name="KSO_WM_BEAUTIFY_FLAG" val="#wm#"/>
  <p:tag name="KSO_WM_UNIT_TEXTBOXSTYLE_GUID" val="{898d170e-9e7b-41b6-bd3b-a01173ab0753}"/>
  <p:tag name="KSO_WM_UNIT_LINE_FORE_SCHEMECOLOR_INDEX_BRIGHTNESS" val="-0.3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71.xml><?xml version="1.0" encoding="utf-8"?>
<p:tagLst xmlns:p="http://schemas.openxmlformats.org/presentationml/2006/main">
  <p:tag name="KSO_WM_UNIT_TEXTBOXSTYLE_SHAPETYPE" val="1"/>
  <p:tag name="KSO_WM_UNIT_TEXTBOXSTYLE_ADJUSTLEFT" val="10_-31.54003"/>
  <p:tag name="KSO_WM_UNIT_TEXTBOXSTYLE_ADJUSTTOP" val="0_-23.62503"/>
  <p:tag name="KSO_WM_UNIT_HIGHLIGHT" val="0"/>
  <p:tag name="KSO_WM_UNIT_COMPATIBLE" val="0"/>
  <p:tag name="KSO_WM_UNIT_DIAGRAM_ISNUMVISUAL" val="0"/>
  <p:tag name="KSO_WM_UNIT_DIAGRAM_ISREFERUNIT" val="0"/>
  <p:tag name="KSO_WM_UNIT_TYPE" val="i"/>
  <p:tag name="KSO_WM_UNIT_INDEX" val="2"/>
  <p:tag name="KSO_WM_UNIT_ID" val="mixed20201941_28*i*2"/>
  <p:tag name="KSO_WM_TEMPLATE_CATEGORY" val="mixed"/>
  <p:tag name="KSO_WM_TEMPLATE_INDEX" val="20201941"/>
  <p:tag name="KSO_WM_UNIT_LAYERLEVEL" val="1"/>
  <p:tag name="KSO_WM_TAG_VERSION" val="1.0"/>
  <p:tag name="KSO_WM_BEAUTIFY_FLAG" val="#wm#"/>
  <p:tag name="KSO_WM_UNIT_TEXTBOXSTYLE_GUID" val="{898d170e-9e7b-41b6-bd3b-a01173ab0753}"/>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2.xml><?xml version="1.0" encoding="utf-8"?>
<p:tagLst xmlns:p="http://schemas.openxmlformats.org/presentationml/2006/main">
  <p:tag name="KSO_WM_UNIT_TEXTBOXSTYLE_SHAPETYPE" val="1"/>
  <p:tag name="KSO_WM_UNIT_TEXTBOXSTYLE_ADJUSTLEFT" val="15_-25.07254"/>
  <p:tag name="KSO_WM_UNIT_TEXTBOXSTYLE_ADJUSTTOP" val="0_-23.62503"/>
  <p:tag name="KSO_WM_UNIT_HIGHLIGHT" val="0"/>
  <p:tag name="KSO_WM_UNIT_COMPATIBLE" val="0"/>
  <p:tag name="KSO_WM_UNIT_DIAGRAM_ISNUMVISUAL" val="0"/>
  <p:tag name="KSO_WM_UNIT_DIAGRAM_ISREFERUNIT" val="0"/>
  <p:tag name="KSO_WM_UNIT_TYPE" val="i"/>
  <p:tag name="KSO_WM_UNIT_INDEX" val="3"/>
  <p:tag name="KSO_WM_UNIT_ID" val="mixed20201941_28*i*3"/>
  <p:tag name="KSO_WM_TEMPLATE_CATEGORY" val="mixed"/>
  <p:tag name="KSO_WM_TEMPLATE_INDEX" val="20201941"/>
  <p:tag name="KSO_WM_UNIT_LAYERLEVEL" val="1"/>
  <p:tag name="KSO_WM_TAG_VERSION" val="1.0"/>
  <p:tag name="KSO_WM_BEAUTIFY_FLAG" val="#wm#"/>
  <p:tag name="KSO_WM_UNIT_TEXTBOXSTYLE_GUID" val="{898d170e-9e7b-41b6-bd3b-a01173ab0753}"/>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73.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1_28*f*1"/>
  <p:tag name="KSO_WM_TEMPLATE_CATEGORY" val="mixed"/>
  <p:tag name="KSO_WM_TEMPLATE_INDEX" val="20201941"/>
  <p:tag name="KSO_WM_UNIT_LAYERLEVEL" val="1"/>
  <p:tag name="KSO_WM_TAG_VERSION" val="1.0"/>
  <p:tag name="KSO_WM_BEAUTIFY_FLAG" val="#wm#"/>
  <p:tag name="KSO_WM_UNIT_TEXTBOXSTYLE_GUID" val="{898d170e-9e7b-41b6-bd3b-a01173ab0753}"/>
  <p:tag name="KSO_WM_UNIT_TEXTBOXSTYLE_TYPE" val="8"/>
  <p:tag name="KSO_WM_UNIT_TEXT_FILL_FORE_SCHEMECOLOR_INDEX_BRIGHTNESS" val="0.25"/>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78.xml><?xml version="1.0" encoding="utf-8"?>
<p:tagLst xmlns:p="http://schemas.openxmlformats.org/presentationml/2006/main">
  <p:tag name="KSO_WM_UNIT_PLACING_PICTURE_USER_VIEWPORT" val="{&quot;height&quot;:9768,&quot;width&quot;:9768}"/>
</p:tagLst>
</file>

<file path=ppt/tags/tag79.xml><?xml version="1.0" encoding="utf-8"?>
<p:tagLst xmlns:p="http://schemas.openxmlformats.org/presentationml/2006/main">
  <p:tag name="KSO_WM_UNIT_TEXTBOXSTYLE_GUID" val="{696ac6bf-67de-4cb8-80a9-01cbbb3fff90}"/>
</p:tagLst>
</file>

<file path=ppt/tags/tag8.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1269_5*l_h_a*1_3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80.xml><?xml version="1.0" encoding="utf-8"?>
<p:tagLst xmlns:p="http://schemas.openxmlformats.org/presentationml/2006/main">
  <p:tag name="KSO_WM_UNIT_TEXTBOXSTYLE_SHAPETYPE" val="1"/>
  <p:tag name="KSO_WM_UNIT_TEXTBOXSTYLE_ADJUSTLEFT" val="0_-37.75"/>
  <p:tag name="KSO_WM_UNIT_TEXTBOXSTYLE_ADJUSTTOP" val="0_-19.70001"/>
  <p:tag name="KSO_WM_UNIT_TEXTBOXSTYLE_ADJUSTWIDTH" val="100_75.45001"/>
  <p:tag name="KSO_WM_UNIT_TEXTBOXSTYLE_ADJUSTHEIGTH" val="100_39.35001"/>
  <p:tag name="KSO_WM_UNIT_HIGHLIGHT" val="0"/>
  <p:tag name="KSO_WM_UNIT_COMPATIBLE" val="0"/>
  <p:tag name="KSO_WM_UNIT_DIAGRAM_ISNUMVISUAL" val="0"/>
  <p:tag name="KSO_WM_UNIT_DIAGRAM_ISREFERUNIT" val="0"/>
  <p:tag name="KSO_WM_UNIT_TYPE" val="i"/>
  <p:tag name="KSO_WM_UNIT_INDEX" val="1"/>
  <p:tag name="KSO_WM_UNIT_ID" val="mixed20201941_136*i*1"/>
  <p:tag name="KSO_WM_TEMPLATE_CATEGORY" val="mixed"/>
  <p:tag name="KSO_WM_TEMPLATE_INDEX" val="20201941"/>
  <p:tag name="KSO_WM_UNIT_LAYERLEVEL" val="1"/>
  <p:tag name="KSO_WM_TAG_VERSION" val="1.0"/>
  <p:tag name="KSO_WM_BEAUTIFY_FLAG" val="#wm#"/>
  <p:tag name="KSO_WM_UNIT_TEXTBOXSTYLE_GUID" val="{696ac6bf-67de-4cb8-80a9-01cbbb3fff90}"/>
  <p:tag name="KSO_WM_UNIT_FILL_FORE_SCHEMECOLOR_INDEX_BRIGHTNESS" val="0"/>
  <p:tag name="KSO_WM_UNIT_FILL_FORE_SCHEMECOLOR_INDEX" val="14"/>
  <p:tag name="KSO_WM_UNIT_FILL_TYPE" val="1"/>
  <p:tag name="KSO_WM_UNIT_LINE_FORE_SCHEMECOLOR_INDEX_BRIGHTNESS" val="0.25"/>
  <p:tag name="KSO_WM_UNIT_LINE_FORE_SCHEMECOLOR_INDEX" val="13"/>
  <p:tag name="KSO_WM_UNIT_LINE_FILL_TYPE" val="2"/>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BOXSTYLE_SHAPETYPE" val="1"/>
  <p:tag name="KSO_WM_UNIT_TEXTBOXSTYLE_ADJUSTLEFT" val="0_-53.5451"/>
  <p:tag name="KSO_WM_UNIT_TEXTBOXSTYLE_ADJUSTTOP" val="4.335529_0"/>
  <p:tag name="KSO_WM_UNIT_HIGHLIGHT" val="0"/>
  <p:tag name="KSO_WM_UNIT_COMPATIBLE" val="0"/>
  <p:tag name="KSO_WM_UNIT_DIAGRAM_ISNUMVISUAL" val="0"/>
  <p:tag name="KSO_WM_UNIT_DIAGRAM_ISREFERUNIT" val="0"/>
  <p:tag name="KSO_WM_UNIT_TYPE" val="i"/>
  <p:tag name="KSO_WM_UNIT_INDEX" val="2"/>
  <p:tag name="KSO_WM_UNIT_ID" val="mixed20201941_136*i*2"/>
  <p:tag name="KSO_WM_TEMPLATE_CATEGORY" val="mixed"/>
  <p:tag name="KSO_WM_TEMPLATE_INDEX" val="20201941"/>
  <p:tag name="KSO_WM_UNIT_LAYERLEVEL" val="1"/>
  <p:tag name="KSO_WM_TAG_VERSION" val="1.0"/>
  <p:tag name="KSO_WM_BEAUTIFY_FLAG" val="#wm#"/>
  <p:tag name="KSO_WM_UNIT_TEXTBOXSTYLE_GUID" val="{696ac6bf-67de-4cb8-80a9-01cbbb3fff90}"/>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mixed20201941_136*i*3"/>
  <p:tag name="KSO_WM_TEMPLATE_CATEGORY" val="mixed"/>
  <p:tag name="KSO_WM_TEMPLATE_INDEX" val="20201941"/>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mixed20201941_136*i*4"/>
  <p:tag name="KSO_WM_TEMPLATE_CATEGORY" val="mixed"/>
  <p:tag name="KSO_WM_TEMPLATE_INDEX" val="2020194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130"/>
  <p:tag name="KSO_WM_UNIT_HIGHLIGHT" val="0"/>
  <p:tag name="KSO_WM_UNIT_COMPATIBLE" val="0"/>
  <p:tag name="KSO_WM_UNIT_DIAGRAM_ISNUMVISUAL" val="0"/>
  <p:tag name="KSO_WM_UNIT_DIAGRAM_ISREFERUNIT" val="0"/>
  <p:tag name="KSO_WM_UNIT_TYPE" val="f"/>
  <p:tag name="KSO_WM_UNIT_INDEX" val="1"/>
  <p:tag name="KSO_WM_UNIT_ID" val="mixed20201941_136*f*1"/>
  <p:tag name="KSO_WM_TEMPLATE_CATEGORY" val="mixed"/>
  <p:tag name="KSO_WM_TEMPLATE_INDEX" val="20201941"/>
  <p:tag name="KSO_WM_UNIT_LAYERLEVEL" val="1"/>
  <p:tag name="KSO_WM_TAG_VERSION" val="1.0"/>
  <p:tag name="KSO_WM_BEAUTIFY_FLAG" val="#wm#"/>
  <p:tag name="KSO_WM_UNIT_TEXTBOXSTYLE_GUID" val="{696ac6bf-67de-4cb8-80a9-01cbbb3fff90}"/>
  <p:tag name="KSO_WM_UNIT_TEXTBOXSTYLE_TYPE" val="8"/>
  <p:tag name="KSO_WM_UNIT_TEXT_FILL_FORE_SCHEMECOLOR_INDEX_BRIGHTNESS" val="0.25"/>
  <p:tag name="KSO_WM_UNIT_TEXT_FILL_FORE_SCHEMECOLOR_INDEX" val="13"/>
  <p:tag name="KSO_WM_UNIT_TEXT_FILL_TYPE" val="1"/>
</p:tagLst>
</file>

<file path=ppt/tags/tag85.xml><?xml version="1.0" encoding="utf-8"?>
<p:tagLst xmlns:p="http://schemas.openxmlformats.org/presentationml/2006/main">
  <p:tag name="KSO_WM_UNIT_TEXTBOXSTYLE_GUID" val="{afd64df7-1df0-4513-ae7c-6696c7518b67}"/>
</p:tagLst>
</file>

<file path=ppt/tags/tag86.xml><?xml version="1.0" encoding="utf-8"?>
<p:tagLst xmlns:p="http://schemas.openxmlformats.org/presentationml/2006/main">
  <p:tag name="KSO_WM_UNIT_TEXTBOXSTYLE_SHAPETYPE" val="1"/>
  <p:tag name="KSO_WM_UNIT_TEXTBOXSTYLE_ADJUSTLEFT" val="0_25.60001"/>
  <p:tag name="KSO_WM_UNIT_TEXTBOXSTYLE_ADJUSTTOP" val="0_-37.67496"/>
  <p:tag name="KSO_WM_UNIT_TEXTBOXSTYLE_ADJUSTWIDTH" val="100_-51.25"/>
  <p:tag name="KSO_WM_UNIT_TEXTBOXSTYLE_ADJUSTHEIGTH" val="100_75.25"/>
  <p:tag name="KSO_WM_UNIT_HIGHLIGHT" val="0"/>
  <p:tag name="KSO_WM_UNIT_COMPATIBLE" val="0"/>
  <p:tag name="KSO_WM_UNIT_DIAGRAM_ISNUMVISUAL" val="0"/>
  <p:tag name="KSO_WM_UNIT_DIAGRAM_ISREFERUNIT" val="0"/>
  <p:tag name="KSO_WM_UNIT_TYPE" val="i"/>
  <p:tag name="KSO_WM_UNIT_INDEX" val="1"/>
  <p:tag name="KSO_WM_UNIT_ID" val="mixed20201941_162*i*1"/>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TEXTBOXSTYLE_SHAPETYPE" val="1"/>
  <p:tag name="KSO_WM_UNIT_TEXTBOXSTYLE_ADJUSTLEFT" val="0_-36.85001"/>
  <p:tag name="KSO_WM_UNIT_TEXTBOXSTYLE_ADJUSTTOP" val="0_-26.89999"/>
  <p:tag name="KSO_WM_UNIT_TEXTBOXSTYLE_ADJUSTWIDTH" val="100_73.64999"/>
  <p:tag name="KSO_WM_UNIT_TEXTBOXSTYLE_ADJUSTHEIGTH" val="100_53.7"/>
  <p:tag name="KSO_WM_UNIT_HIGHLIGHT" val="0"/>
  <p:tag name="KSO_WM_UNIT_COMPATIBLE" val="0"/>
  <p:tag name="KSO_WM_UNIT_DIAGRAM_ISNUMVISUAL" val="0"/>
  <p:tag name="KSO_WM_UNIT_DIAGRAM_ISREFERUNIT" val="0"/>
  <p:tag name="KSO_WM_UNIT_TYPE" val="i"/>
  <p:tag name="KSO_WM_UNIT_INDEX" val="2"/>
  <p:tag name="KSO_WM_UNIT_ID" val="mixed20201941_162*i*2"/>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FILL_FORE_SCHEMECOLOR_INDEX_BRIGHTNESS" val="0"/>
  <p:tag name="KSO_WM_UNIT_FILL_FORE_SCHEMECOLOR_INDEX" val="14"/>
  <p:tag name="KSO_WM_UNIT_FILL_TYPE" val="1"/>
  <p:tag name="KSO_WM_UNIT_LINE_FORE_SCHEMECOLOR_INDEX_BRIGHTNESS" val="-0.2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8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162*f*1"/>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TEXTBOXSTYLE_TYPE" val="8"/>
  <p:tag name="KSO_WM_UNIT_TEXT_FILL_FORE_SCHEMECOLOR_INDEX_BRIGHTNESS" val="0.25"/>
  <p:tag name="KSO_WM_UNIT_TEXT_FILL_FORE_SCHEMECOLOR_INDEX" val="13"/>
  <p:tag name="KSO_WM_UNIT_TEXT_FILL_TYPE" val="1"/>
</p:tagLst>
</file>

<file path=ppt/tags/tag9.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181269_5*l_h_a*1_5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2_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jY4MzEzMzE1NDI2IiwKCSJHcm91cElkIiA6ICIzOTU2NDM3MjciLAoJIkltYWdlIiA6ICJpVkJPUncwS0dnb0FBQUFOU1VoRVVnQUFBNFFBQUFIK0NBWUFBQURFYU1DMUFBQUFBWE5TUjBJQXJzNGM2UUFBSUFCSlJFRlVlSnpzM1hsNFRWZi8vLy9Ya1lFWUdpbFZzeW9sUWxCenRjcXRGYW1neHBybnFWUnBxYUgwYTJoOVduTUpNVmRUMWFLb29UUWxoaXFoZ2hzUk5kU1UwaUxHSkRJbko3OC84c3UrbldhUUVFN2lQQi9YbGVzK2U1MjkxMzZmdzExZTF0cHJtYUtqbzVNRUFBQUFBTEE1ZWF4ZEFBQUFBQURBT2dpRUFBQUFBR0NqQ0lRQUFBQUFZS01JaEFBQUFBQmdvd2lFQUFBQUFHQ2pDSVFBQUFBQVlLTUloQUFBQUFCZ293aUVBQUFBQUdDakNJUUFBQUFBWUtNSWhBQUFBQUJnb3dpRUFBQUFBR0NqQ0lRQUFBQUFZS01JaEFBQUFBQmdvd2lFQUFBQUFHQ2pDSVFBQUFBQVlLTUloQUFBQUFCZ293aUVBQUFBQUdDakNJUUFBQUFBWUtNSWhBQUFBQUJnb3dpRUFBQUFBR0NqQ0lRQUFBQUFZS01JaEFBQUFBQmdvd2lFQUFBQUFHQ2pDSVFBQUFBQVlLTUloQUFBQUFCZ293aUVBQUFBQUdDakNJUUFBQUFBWUtNSWhBQUFBQUJnb3dpRUFBQUFBR0NqQ0lRQUFBQUFZS01JaEFBQUFBQmdvd2lFQUFBQUFHQ2pDSVFBQUFBQVlLTUloQUFBQUFCZ293aUVBQUFBQUdDakNJUUFBQUFBWUtNSWhBQUFBQUJnb3dpRUFBQUFBR0NqQ0lRQUFBQUFZS01JaEFBQUFBQmdvd2lFQUFBQUFHQ2pDSVFBQUFBQVlLTUloQUFBQUFCZ293aUVBQUFBQUdDakNJUUFBQUFBWUtNSWhBQUFBQUJnb3dpRUFBQUFBR0NqQ0lRQUFBQUFZS01JaEFBQUFBQmdvd2lFQUFBQUFHQ2pDSVFBQUFBQVlLTUloQUFBQUFCZ293aUVBQUFBQUdDakNJUUFBQUFBWUtNSWhBQUFBQUJnb3dpRUFBQUFBR0NqQ0lRQUFBQUFZS01JaEFBQUFBQmdvd2lFQUFBQVFEYUtpb3F5ZGdsQXBoRUlBUUFBY3Jpelo4OW1Tei8zN3QzVDRNR0Q1ZXZyYTlFZUd4dWI1YjcyN2R1bnhvMGJhLzc4K1pLa216ZHZaa3VOajh2QWdRUDE2cXV2NnM4Ly81U1VITm8rK09BRDR6aXJrcEtTTkhyMGFCMDZkTWlpZmR5NGNYcmhoUmQwOGVMRkxQZnA1ZVdsb1VPSFBsUTk5OWNGWklXOXRRc0FBQUJBK2o3Ly9ITjk4Y1VYOHZiMlZwOCtmU1JKZm41K09uNzhlSWJYRFI4K1hFNU9UaFp0TVRFeDh2WDFWVXhNakhyMzdpMUpPbno0c0RwMzdxdzVjK2FvWmN1V21hN3J6cDA3Q2d3TVZNT0dEWFh3NEVFanpFeVlNRUY1OGxpT09YaDZldXJ3NGNPWjdqc2pCdzRjMEVzdnZaVGw2ODZjT2FQLy92ZS94dWpkbGkxYnRHVEpFbjN6elRlYVBIbXloZzBibHFYK2xpOWZybm56NW1uNzl1MDZjdVNJN096c0pFblBQLys4SWlJaU5HWEtGSDMxMVZkWjZ2UElrU09Lam81TzFaNlVsS1RJeUVpRmg0ZnIzcjE3Q2c4UFYwUkVoRzdjdUtHUWtCQmR1blJKbHk1ZFVraElpRUpEUTNYbXpCbTV1TGhrNmQ2d1hRUkNBQUNBSE95dHQ5NlNqNCtQaGd3Wm9uLysrVWZqeDQvWDVzMmJVNDN5L1Z2Ly92M2w1T1NrVHAwNjZkaXhZenB6NWt5YTU5MitmVnVob2FIcTFxMmIxcXhaSTA5UHowelZaVEtaSkVsMmRuYXFXTEdpS2xldXJHblRwaWs0T0ZnclZxeFEvdno1alhNN2RlcWsxMTU3TGQyK1ltSmlOR3ZXTE5Xc1dWTmVYbDRaM2plN2dzNDc3N3dqRnhjWDllM2JWMlBHak5IUm8wZjE5ZGRmWityYXExZXZhdno0OFRLWlRKby9mNzRSQnFYa2tjZzVjK1pvOWVyVkdqbHlwTnpjM0I2NTFwWXRXMnJYcmwwUFBPL1paNTlWaFFvVmRQejRjVFZwMHVTUjd3dmJRQ0FFQUFESXdWNSsrV1g1K2ZuSjA5TlRVNlpNVVVSRWhQRmVVRkJRcW9BMGV2Um9yVnExeWppT2pvNVdaR1JrdXYxN2VIaG82ZEtsNnRPbmo3cDI3YW90Vzdhb1ljT0dENnpyL2xIQUlrV0t5TS9QVDIzYnR0V2VQWHQwNXN3WnZmenl5OGI3S1NPYjZibDc5NjRSQ0QvNTVKTUgzanU3Tkd2V1RBRUJBZXJldmJ0NjlPaVJxV3NTRXhQVnQyOWZoWVdGcVhmdjNxbUNycE9UazBhUEhxMFJJMGFvWjgrZTJyTm5qd29VS1BCSWRhWk1BKzNZc2FPZWYvNTV1Ymk0cUhEaHduSnhjVkdSSWtWVXVuUnBsUzFiVmdVTEZueWsrOEEyRVFnQkFBQnl1T3JWcTJ2VHBrMXEyN2F0R2pkdXJNMmJOMHRLSGkwcldyU294Ymw1OCtiTmN2K2RPblhTWDMvOXBRa1RKcWg5Ky9ZNmV2U284dVhMcDRTRWhIU3ZTWmw2R1JNVFl6dy82T3ZycXpObnpxaE1tVEtLaTR1VG82T2ppaFl0bW1FZ3ZaK3ZyKzhEUno0bGFjeVlNWm8wYVpJaUlpSTBhTkNnVFBWOTd0dzVTY25QK0RrN08xdThWN3AwYVMxYnRrekxsaTB6Mm5yMzdpMFBENDlVL1l3Yk4wNi8vdnFyS2xTb29LbFRwNlo1cjBHREJ1bW5uMzdTN3QyN05XalFJSzFjdVRMTjh4SVNFaFFURTJQUlpqYWJkZS9lUGVQNC9wQTNlL2JzVkwvZXdLTWlFQUlBQU9RQ2RldlcxYWxUcDFTb1VDRWpFS1p3YzNOVDllclZ0WHIxNm9mdWY5U29VUW9PRGxhREJnMVV2SGh4MWFoUkkxT0wyZmo0K01qSHh5ZFYrM2ZmZmFkMjdkcEpTaDVCL09pamo5THRJeVltUnBNblQxYmR1bldOYTlKeTl1eFppMm1kc2JHeDJyQmh3d05ydkY5bXBsNUtVcU5HalZLMXJWeTVVdDdlM25KeWN0TDMzMytmS2xpbXlKTW5qNVl2WDY0R0RScG8vZnIxS2xldW5LWk1tV0pNczAyeFljTUc5ZXpaMDZMdDRNR0RldTY1NTR6anRKNHBCTElUZ1JBQUFDQUh1M2p4b3NxWEx5OUpLbFNvVUpybmhJYUc2dmJ0MjQ5OHIyKysrY1o0N2VYbHBWcTFhcVY3N3ExYnQrVHY3NjlLbFNxbGVWN1pzbVdOMTg3T3p2cmdndzkwOXV6WlZBSEgyZGxaaFFzWDF1VEprMVcxYWxVTkhqeFlwMCtmVHJPL1E0Y09XUVRDb2tXTFdreWh6Y2diYjd5aHdNQkFCUVFFcUhyMTZnODgvLzduQWlYcGh4OSswTHZ2dml0Sm1qZHYzZ1A3S0Y2OHVIeDlmZFdtVFJ2Tm5qMWJseTlmMXRLbFN5MUdjQ3RXckdqMEdSOGZyNisrK2tvbFNwVFEyMisvbmFuUEJHUUhBaUVBQUVBT05XL2VQSDN5eVNkYXVIQ2h1bmJ0bXUzOVIwUkVXR3c1WVc5dnI4S0ZDMHRLWHQwMEkwZVBIcFcvdjc4YU4yNHNiMi92VE4ydlI0OGVDZ29Lc21oNzY2MjN0SHo1Y3VQNDBxVkxhdENnUWFwcmx5OWZyaUpGaXFScXQ3ZFAvdXRzVkZTVWR1M2E5Y0NWVXUvZHUyZGM4MjlCUVVGcEJyMDFhOWFvWDc5K1NreE0xSlFwVTlTdFc3Y003NUdpU1pNbVdyOSt2ZDU1NXgydFhidldDSVVWSzFhVWxQeDhhTXF6bGp0Mzd0UlhYMzJsRjE1NFFWOSsrV1dtK2dleUE0RVFBQUFnaDNKM2Q1ZWpvNlA2OWV1blAvLzhVeE1tVEVnMTdmQlJEQm8weUdMS3BadWJtNDRjT1pLcGExTVdTbm5RSnV5TEZpMHlSc1cyYmR1VzZybEVSMGRIbWMxbTQ3aGl4WXE2ZlBseXFuNEtGU3FrMjdkdmEvbnk1YXBhdFdxcTk5dTFhNmM5ZS9iSXg4ZEhmZnYyVGJlZStmUG42L1hYWDAvVnZuNzlldlhzMlZNREJ3N1V6Smt6Wldkbko3UFpyRTgvL1ZUVHBrMlRsUHpzNHNpUkl6UDh2UC8yeGh0dmFQUG16V3JidHExKy8vMTMxYTVkVzBPSER0WEhIMzlzOFh6Z2xpMWJqTmZuenAwelF1UDlvcUtpTEo0dnpJaWpvNk1jSFIyelZDdHNFNEVRQUFBZ2gyclNwSW44L1B6VXVuVnJUWjA2VlJjdVhMQ1kxdm1vT25ic2FJeUlmZkhGRjFtNk5pWE1QQ2lnZE9qUXdYaDk2TkFoM2IxNzErTDlraVZMV2dTOHFLZ283ZDY5TzFVLzlldlhWOW15WmRXbFM1YzA3ek42OUdqdDM3OWY3Ny8vdmdvVktxU09IVHVtZWQ1UFAvMms0OGVQcTBhTkdrYmJuajE3MUxkdlg1bk5ac1hIeHhzcnFQNi8vL2YvTkh2MmJKbE1KazJlUEZtalJvM0s4TE9tNTlWWFg5V0JBd2ZVcjE4L0hUeDRVTE5uejFiKy9QazFmdng0U1ZKY1hKeldyVnNuU1FvT0RsYk5talgxMVZkZnFWT25UaGI5Vks1Y09kUDNURmw0QjNnUUFpRUFBRUFPVnFkT0hmMzg4ODlxMWFwVm1ndWRwSGlZa2NPMmJkc2FyMmZPbkdueFh2ZnUzUlVlSHA3dXRTbWpabmZ1M01uMC9XYk9uS21USjA5YXRMMzU1cHZ5OXZaV3FWS2w1T0xpb3REUVVIMzQ0WWVwcnZYMjlyWjRMdkhmbWpadHFubno1dW5kZDkvVmdBRURWS0pFaVhUM1BodzllclIrK2VVWG1Vd203ZDI3VngwN2RsUmNYSnlHREJtaW1UTm5HdC9saUJFajlNc3Z2K2lUVHo3UlAvLzhvM2ZlZVNmVG4vVisrZkxsMDRvVks3Uno1MDU5K2VXWE9ucjBxTWFORzJlOHYzSGpSbU9sMWpKbHlpZ2lJa0pEaGd5Um01dWIzTjNkamZPOHZMeFNqZm9GQkFRb05EUTAxWHRwamFJQ2FTRVFBZ0FBNUhBMWE5YlVzV1BIMG55R1RrcmV2dURmaTZBOHFrT0hEdW5XclZ1U2trZXc0dVBqNWVUa1pJeWVKU1ltcWtDQkFzWTVtYkZ0MjdaMDMwdlpGa0tTcmx5NThsQTE5K3JWU3lkT25KQ1BqNDk2OWVxbGt5ZFBLbCsrZkJibnZQamlpL3J0dDkvazYrdXJraVZMcWt1WExvcU9qdGJJa1NNMVpjb1VpM09MRkNtaXdNQkEyZG5aYWNDQUFmcnBwNThlcXE2VVZVUHQ3T3pTWEcxMXpwdzVLbG15cENJaUl1VHM3S3g1OCtiSnc4TkRQWHIwMFA3OSs0MHB0VXVXTE5Henp6NXJjVzJMRmkwVUdocXFSWXNXc1NVRkhncUJFQUFBSUJkSUx3eWF6V2JGeHNhbUNqNlA2c3laTThiclVhTkdhZjc4K2RxN2Q2L0Z5RlB4NHNWMTllclZkUHQ0KysyM0ZSQVFrSzExcFZpeFlvVmF0R2lScW4zcTFLa0tEUTNWc0dIRGpPOGtMaTdPbU5yNitlZWZxMCtmUGhvelpveGlZbUtVa0pDZzZkT242LzMzMzAvelBpbEJlLzc4K1JhTHZmejU1NTlxMkxDaEdqUm9rRzVRVEVwS1VyRml4VExjbUg3TGxpMDZldlNvUm8wYXBTVkxsa2lTR2pac3FKRWpSMnI2OU9sYXZueTV3c0xDSkVuUFBQUE1nNzRXSU1zSWhBQUFBTG5BdW5YcjFMeDU4MVJiVDZTTTBMbTR1RHp4bWtxWExxM3o1OC9yM3IxN0ZndWtwT2pRb1lQcTFxMzd3SDc4L2YwVkdCaW9uajE3cWt5Wk1wbTZkNFVLRmRKc3Q3ZTMxNG9WS3lRbGgrVTFhOVpvOHVUSkNna0prU1M5OE1JTCt2ampqelZod2dSSjB1TEZpMVB0QlppV3ZIbnpXbXdaa1RLZHRuVHAwbWwrZHVsL2V3aW1Gd2hqWTJNMWZ2eDRPVGc0YU9EQWdVWWdsS1R4NDhlcldMRmlHang0c0h4OGZGU29VS0YwVjBjRkhnVy9xd0FBQUhLNCtQaDREUnc0VVBueTVkT0ZDeGNzM3J0MDZaS2s1TVZabnJRS0ZTcG96NTQ5T24vK3ZNVWlMU2w2OU9pUnFYNE9IVG9razhta3FWT25abHV3OWZQejA0UUpFeFFjSEN3cCtSbkxwS1FrU2RJSEgzeWdiZHUyS1NBZ1FHdldyRkduVHAwc3dsNW0vUEhISDVLa2wxNTZLZDF6SGhRSXZiMjlkZmJzV2ZYdDIxZWxTNWUyZU0vUjBWSHZ2ZmVlcE9Ubk5GTzJBd0d5RzRFUUFBQWdoenQ2OUtpaW82UGw2dXFhYW1wb3lqWVJWYXBVeWJiNzNibHpSOTdlM3BvNGNXS0c1N202dWtwS1hoa3pyVUNZWXNlT0hmcjk5OS9UZmYvUW9VTXFWS2lRZkh4OEhsaGJyMTY5TWh4RkRBZ0kwSVFKRTdSLy8zNUpVdlhxMVRWeDRrUk5telpOZ1lHQmtpUUhCd2V0WHIxYWpSbzEwcTVkdTlTbFN4ZXRYTGxTK2ZQbmYrRDlVeHc0Y0VDU2pIMEUwNUt5SlVkNi9aWW9VVUlGQ3hiVUo1OThrbTRmRnk5ZVZGaFlXSnI3SXdMWmdVQUlBQUNRdzZXRXFTWk5ta2lTM24vL2ZiVnQyMWJPenM3R1FpMHArOWJkLzk3RENBc0xVK3ZXclJVZkgvL0FRRml6WmsxSjB1SERoNDNOMnNQRHc3VjE2MWExYXRYS21FcTVZOGNPelowNzEySlJHaWw1QkMwcEtja0lUSFBtekZGaVlxSmlZbUxrNk9nb0J3Y0g0OXlVaFcyYU5tMmFaaUQ4N2JmZjlQbm5uMnZQbmoyU2trY3ZKMDJhcFBidDI4dGtNaG1yb3FZb1dyU28xcTlmcnpmZmZGTitmbjd5OFBEUUR6LzhrS21SMXVqb2FHM2Z2bDBPRGc1cDdtbVlJbVZhYVhwVFN0dTFheWQ3ZTN1VktGRWkzVDRPSHo0c0tYbmJEZUJ4eVBQZ1V3QUFBR0JOS2FOUktZSFF6YzFOSGg0ZXVuRGhnclp2M3k1SjZ0eTVzd0lEQTQzM1VzS1VwNmVudW5mdm5xbjdSRVpHcW1YTGxqcDgrTERxMWF2M3dQTnIxNjR0QndjSGkzMERyMTY5cXI1OSs2YTVaOStXTFZ0MDgrWk40NmRtelpvcVg3NjhSZHVtVFpza0pTOE9jMy83a0NGRDBxeGgxNjVkZXZQTk45VzhlWFB0MmJOSHhZc1hsN2UzdDQ0ZE82WU9IVHBrdUIySG01dWJkdXpZb1ZLbFN1bklrU09xVjYrZWNmK00rUHI2S2l3c1RNMmFOY3N3ZUVkRVJFaEtmNFF3Zi83ODZ0eTVjNGIzU3ZsdUd6Um84TUM2Z0lkQklBUUFBTWpCRWhNVHRYZnZYams0T09qVlYxKzFhSC92dmZka05wczFkT2hRaFlXRnljUERROTkvLzczRjlVT0dETkhVcVZNenZFZFVWSlNpb3FJVUVoS2l3NGNQcTIvZnZwbzdkMjZxOC83ODgwK3RYNzllbjMzMm1icDI3U29uSnllOTl0cHJPblBtakxHL1lNb2lONWxkSE9aUkJBWUd5c3ZMU3dFQkFjYlV5K0RnWUEwWU1DRFRDN0M0dWJucDExOS9sYXVycTI3ZHVxWE9uVHVyWThlT0Z0dGczQzhrSkVTVEowK1dKQTBmUGp6RHZxOWZ2eTdwNFZjSERRc0wwdzgvL0tBQ0JRcWt1NmNpOEtpWU1nb0FBSkNEN2QrL1g3ZHUzVkxEaGcyTnhVbVNrcEkwWk1nUUJRUUVxRm16WnBveFk0WTZkT2lnZHUzYXFWKy9manA5K3JRbVQ1NmM2YzNxdDIzYlppeTQwcjkvZjAyY09GR0xGeS9XK2ZQbmRlN2NPZU01eFM1ZHVoalgyTnZieTJReXFYUG56dHE5ZTdjV0xGZ2dIeDhmWXpYUDlGWUJ6VTcxNnRYVGYvN3pINVVyVjA0VEowNVU4ZUxGMHowM05qWldrdEw4VGtxWExxMjllL2RxN05peCt1cXJyN1JseXhaNWVub2EwM0JUaElhR3FtUEhqZ29MQzFQWHJsMHpuQzRxeVhobXNWeTVjbG45YUpLU1J5SWpJeU0xYU5DZ2g1NENERHdJZ1JBQUFDQUgyN3AxcXlTcGNlUEdrcEtuZGZidjMxOGJOMjVVeFlvVjlmWFhYMHRLZnNac3g0NGQ4dkx5MG93Wk0zVGh3Z1V0VzdiTVloR2FzMmZQU3BLY25Kd3M3cEd5WW1iUG5qM2w3ZTJ0dTNmdmF1VElrY2FHNk04Kys2eGVmZlZWdWJxNnl0WFZWWlVyVnpZV2xPbllzYU0rL2ZSVGZmUE5OK3JRb1lNUkhpdFhycHl0MzhQdDI3Y2wvVzlmd0JTYk4yOU9OUm9ZRlJVbEJ3Y0hZOXJzaVJNbmRQcjBhZU96cEtWZ3dZS2FQMysrV3JkdXJWMjdkcWxmdjM0Vzd4ODdka3c5ZS9iVW4zLytxZXJWcTJ2V3JGbkdlN0d4c2FsV0tRMEtDdExTcFVzbC9lL1hMaXZPbnordktWT215R1F5cFR0ZEZzZ09CRUlBQUlBYzdPZWZmNWFVL1B6Z3ZuMzdOSGp3WUowN2QwNXVibTdhdUhHanhZYjFWYXBVMGZidDIrWHA2YW1nb0NDRmg0ZnJqVGZlTUFKTFNpaHlkM2UzdU1lNGNlTlVxRkFoRFJreVJDYVRTUzR1TGxxMGFKRktsaXdwTnplM0RCYzljWEp5MG9JRkM5U3VYVHQ1ZVhrcEtTbEpMaTR1cWxhdDJpTi9kaTh2TDEyNmRFa21rMG5uejUrWHZiMjl5cGN2YjNGT1dsTkROMjNhcEg3OStxbHc0Y0p5ZEhSVWFHaW9rcEtTVktsU0paVXFWU3JEZTNwNGVNakR3OE00dm5idG11Yk9uU3NmSHgvRng4ZXJkdTNhMnJoeG84VTJFQjRlSGpwMzdweUtGQ21pQWdVS0tDWW1SdWZPblZOQ1FvSThQRHd5dFJmanY0MGJOMDczN3QzVGlCRWpWS2xTcFN4ZkQyUVdnUkFBQUNDSFNreE1WTnUyYmJWaXhRclZxMWRQVTZkTzFibHo1OVMyYlZzdFdMQWd6YjNwS2xhc0tIOS9mems0T0toWXNXSjYvdm5uNWVmbkp5bDVFWk4zM25sSGZmcjBzYmpHWkRKcDJMQmhGbTJaM1VOUVNnNUVxMWV2MXBneFkzVDM3bDNObWpVcld6WlJyMVdybGk1ZXZLaTR1RGpWckZsVFE0Y09WYkZpeFI1NFhiVnExWlNVbEtRN2QrNUlTZzZ0ZGVyVTBaZGZmcG5wYWJUUy83Ny9ZOGVPeWM3T1RoOTg4SUVtVDU0c1IwZkhWSFVHQndmcndvVUxTa3hNbENRVkxseFlIVHQyMU9lZmY1NkZUL3cvWThhTTBlM2J0elZwMHFTSHVoN0lMRk4wZEhTU3RZc0FBQUJBK3VMaTR1VG82Q2l6MlN4L2YzODFiOTQ4UzljbkppWXFJU0ZCam82T1dRcEV1VjE4Zkx6TVp2TWpmZTZMRnk5cSt2VHBHamx5WktwbkN0TzdaMkppWXFyOUloOUdZbUppcWlteVFIWWpFQUlBQUFDQWpXTGJDUUFBQUFDd1VRUkNBQUFBQUxCUkJFSUFBQUFBc0ZFRVFnQUFBQUN3VVFSQ0FBQUFBTEJSN0VNSUFBQ1FnWmlZR0owNGNVSTNidHhRUkVTRXdzTENGQkVSb2ZEdzhGVC9tN0lISGZDMHFsR2pobWJNbUdIdE1wQ05DSVFBQUFEL3Y1aVlHQjAvZmx4SGp4NDFmazZkT3FXRWhBUnJsd1lBandXQkVBQUEyS3p3OEhCdDJMQkIrL2J0MDlHalIzWHk1RWxybHdRQVR4U0JFQUFBMkpUdzhIQnQzYnBWUC96d2czNzU1WmRNWGVQcTZxclNwVXZybVdlZWtiT3pzd29WS2lSbloyYzk4OHd6eG8rTGk0dE1KdE5qcmg2d0xtZG5aMnVYZ0d4R0lBUUFBRSs5OFBCdy9mVFRUL3J4eHgrMVk4Y094Y1hGcFh0dXFWS2xWS2RPSGRXdVhWdDE2dFJSblRwMVZLaFFvU2RZTFFBOE9RUkNBQUR3MUxweTVZcG16NTZ0aFFzWHBudE9oUW9WMUxadFc5V3JWMDhOR2pUUWM4ODk5d1FyQkFEckloQUNBSUNuenRtelovWDU1NTlyM2JwMWFhNzhXYTFhTmJWcDAwWnQyclJSMWFwVnJWQWhBT1FNQkVJQUFQRFVDQWdJME15Wk05TjhOckJXclZwcTA2YU4ycmR2cnhkZmZORUsxUUZBemtNZ0JBQUF1ZDdXclZzMWE5WXNIVGh3d0tJOVQ1NDhhdE9talQ3KytHTlZxMWJOU3RVQlFNNUZJQVFBQUxuV3VYUG4xSzlmUHdVR0JscTAyOXZicTFPblR2cjQ0NDlWb1VJRksxVUhBRGtmZ1JBQUFPUTY4Zkh4bWpGamhxWlBuNjdZMkZpalBXL2V2T3JaczZkR2pScWxNbVhLV0xGQ0FNZ2RDSVFBQUNCWE9YTGtpUHIzNzYvVHAwOGJiUVVLRkZEZnZuMDFjdVJJUGYvODgxYXNEZ0J5RndJaEFBRElGU0lqSXpWaHdnUXRXclJJWnJQWmFIL3p6VGUxWk1rU2xTaFJ3b3JWQVVEdVJDQUVBQUE1M280ZE8vVHV1Ky9xNzcvL050cUtGQ21pV2JObXFWT25UbGFzREFCeXR6eldMZ0FBQUNBOVpyTlpvMGVQVnF0V3JTekNZUHYyN1hYczJESENJQUE4SWtZSUFRQkFqaFFlSHE1T25UcnAxMTkvTmRxS0ZTdW1SWXNXNmEyMzNySmlaUUR3OUdDRUVBQUE1RGhuejU3Vks2KzhZaEVHZS9Ub29hQ2dJTUlnQUdRalJnZ0JBRUNPNHUvdnJ5NWR1aWd5TWxLUzVPam9xT1hMbDZ0OSsvWldyZ3dBbmo2TUVBSUFnQnhqK3ZUcGF0T21qUkVHaXhRcG9wMDdkeElHQWVBeFlZUVFBQUJZWFd4c3JIcjM3cTJOR3pjYWJaVXJWOWFXTFZ0VXVuUnBLMVlHQUU4M1JnZ0JBSUJWWGJseVJhKy8vcnBGR1BUMDlOUytmZnNJZ3dEd21CRUlBUUNBMWFTRXdhQ2dJS050K1BEaCt2SEhIMVd3WUVFclZnWUF0b0Vwb3dBQXdDcXVYcjJxWnMyYTZlclZxNUlrZTN0N0xWMjZWSjA3ZDdaeVpRQmdPd2lFQUFEZ2lidHg0NFk4UER4MDZkSWxTY2xoY08zYXRmTDA5TFJ5WlFCZ1c1Z3lDZ0FBbnFqYnQyL0x3OE5ENTg2ZGt5VFoyZG5wdSsrK0l3d0NnQlVRQ0FFQXdCTno3OTQ5ZVhwNjZ2VHAwNUtrUEhueXlOZlhWNjFidDdaeVpRQmdtd2lFQUFEZ2lZaUtpcEtYbDVkT25EZ2hTVEtaVEZxNmRLazZkT2hnNWNvQXdIWVJDQUVBd0dNWEV4T2p0OTkrVzRHQmdVYmIvUG56MWJWclZ5dFdCUUFnRUFJQWdNZXVWNjllMnJkdm4zRThlL1pzOWUzYjE0b1ZBUUFrQWlFQUFIak1aczJhcGMyYk54dkhYM3p4aFFZUEhtekZpZ0FBS1V6UjBkRkoxaTRDQUFBOG5YYnYzcTJXTFZ2S2JEWkxrdnIzNzY5NTgrWlp1U29BUUFvQ0lRQUFlQ3d1WHJ5b1YxNTVSV0ZoWVpLa2wxOStXWHYyN0pHRGc0T1ZLd01BcEdES0tBQUF5SGIzN3QxVG16WnRqREJZckZneHJWdTNqakFJQURrTWdSQUFBR1NycEtRa2RlL2VYV2ZQbnBXVXZQSDhEei84b0pJbFMxcTVNZ0RBdnhFSUFRQkF0dnEvLy9zL2JkdTJ6VGorL1BQUFZiOStmU3RXQkFCSUQ4OFFBZ0NBYkxOdDJ6YTFiZHRXU1VuSmY3MW8wNmFOVnExYVplV3FBQURwSVJBQ0FJQnNjZW5TSmRXcFUwZVJrWkdTcEtwVnErcTMzMzVUL3Z6NXJWd1pBQ0E5VEJrRkFBQ1B6R3cycTFldlhrWVlkSFoyMWc4Ly9FQVlCSUFjamtBSUFBQWUyY3laTXhVWUdHZ2NMMW15UkMrKytLSVZLd0lBWkFaVFJnRUF3Q01KRGc3V0s2Kzhvb1NFQkVsUzkrN2R0WFRwVWl0WEJRRElEQUloQUFCNGFERXhNYXBmdjc2eHhVVHAwcVYxN05neEZTaFF3TXFWQVFBeWd5bWpBQURnb1kwZlA5NElneWFUU1N0WHJpUU1Ba0F1UWlBRUFBQVBaZS9ldlZxd1lJRnhQSHo0Y1BZYkJJQmNoaW1qQUFBZ3krN2N1YVBhdFd2cjZ0V3JrcVJLbFNycDBLRkRjblIwdEhKbEFJQ3NZSVFRQUFCazJkaXhZNDB3Nk9qb3FPKysrNDR3Q0FDNUVJRVFBQUJreWNHREI3Vml4UXJqZU9MRWlhcFdyWm9WS3dJQVBDeW1qQUlBZ0V4TFRFeFVyVnExaklWa3FsYXRxa09IRHNsa01sbTVNZ0RBdzJDRUVBQUFaTnJjdVhNdFZoVmRzbVFKWVJBQWNqRUNJUUFBeUpRclY2NW95cFFweHZHQUFRTlVxMVl0SzFZRUFIaFVUQmtGQUFDWjhzNDc3K2lubjM2U0pCVXBVa1RCd2NFcVhMaXdsYXNDQUR3S1JnZ0JBTUFEK2Z2N0cyRlFrcVpQbjA0WUJJQ25BQ09FQUFBZ1E5SFIwWEozZDlmZmYvOHRTYXBmdjc1Ky9mVlhLMWNGQU1nT2pCQUNBSUFNelpvMXl3aUQ5dmIyV3JKa2laVXJBZ0JrRndJaEFBQkkxNDBiTi9UbGwxOGF4OE9IRDFlbFNwV3NXQkVBSURzUkNBRUFRTG9tVEppZ3FLZ29TZEp6enoybmNlUEdXYmtpQUVCMkloQUNBSUEwblRwMVN0OTg4NDF4UEduU0pPWFBuOStLRlFFQXNodUx5Z0FBZ0RSNWVIaG83OTY5a3FRS0ZTcm94SWtUYkVJUEFFOFpSZ2dCQUVBcS92NytSaGlVa2hlV0lRd0N3Tk9IRVVJQUFHQWhLU2xKdFd2WDFxbFRweVJKalJvMTB2YnQyNjFjRlFEZ2NXQ0VFQUFBV1BEMTlUWENvTWxrMHR5NWM2MWNFUURnY1NFUUFnQUFRMVJVbENaT25HZ2NkKy9lWFZXcVZMRmlSUUNBeDRsQUNBQUFERDQrUHJweDQ0WWtLVy9ldkpvMGFaS1ZLd0lBUEU0RVFnQUFJRW02ZCsrZVpzK2ViUngvK09HSEtsbXlwQlVyQWdBOGJnUkNBQUFnU1ZxOGVMSHUzcjByU1hKMmR0WkhIMzFrNVlxUTR1elpzOW5TejcxNzl6UjQ4R0Q1K3ZwYXRNZkd4bWE1cjMzNzlxbHg0OGFhUDMrK0pPbm16WnZwbnJ0Ly8zNEZCd2RudXUvcjE2K3JjT0hDcWxpeFlwWnFHalJva0ZxM2JxMmtwT1ExRTgxbWM1YXVIemx5cEZxMGFLSHc4UEFIbnR1b1VhTXMxOWUxYTFjVkwxNWM1ODZkeTlKMWYvenhoenAwNktCbHk1Wmw2VG9nTSt5dFhRQUFBTEMrNk9ob3paa3p4emorNktPUFZLQkFBU3RXaEJTZmYvNjV2dmppQzNsN2U2dFBuejZTSkQ4L1B4MC9manpENjRZUEh5NG5KeWVMdHBpWUdQbjYraW9tSmthOWUvZVdKQjArZkZpZE8zZlduRGx6MUxKbHkwelhkZWZPSFFVR0JxcGh3NFk2ZVBDZ3ZMeThOSFRvVUUyWU1FRjU4dnh2ekNFb0tFZ3RXclJRNGNLRjVlL3ZyNWRlZXVtQmZTY2xKU2syTmxZeE1UR1pya2VTRGgwNnBGT25UaWsrUGw1WHJseFIyN1p0Tld2V0xMMzU1cHVadXY3dzRjTUtEQXhVWEZ4Y3F2ZWFObTJxRjE1NFFjdVhMNWNrM2I1OU84TVFuSlo3OSs0cExDeE1pWW1KV2JvdU1EQlFXN2R1MVMrLy9LTHk1Y3ZyalRmZXlOTDFRRVlJaEFBQVFBc1hMalQrY2x1a1NCRU5IVHJVeWhVaHhWdHZ2U1VmSHg4TkdUSkUvL3p6ajhhUEg2L05temVuR3VYN3QvNzkrOHZKeVVtZE9uWFNzV1BIZE9iTW1UVFB1MzM3dGtKRFE5V3RXemV0V2JOR25wNmVtYXI2M05xeUFBQWdBRWxFUVZRclpWOUtPenM3VmF4WVVaVXJWOWEwYWRNVUhCeXNGU3RXS0gvKy9KSWtkM2QzdFd2WFRxdFdyVktMRmkyMGMrZE9sUzFiTmd2ZlFPYWwzRE11TGs0UkVSRUtEdzlYbXpadE5HM2FOTDMzM25zVzUrN2V2VnZYcmwxVHUzYnRsRGR2M2d6N3ZYTGxpZzRjT1BEQTgrNFhIeCt2V2JObTZhV1hYbEw3OXUzVFBTOHhNVkhSMGRFWjl0V2hRd2Y5OHNzdjJyUnBrNzc3N2p2VnIxOC93L1B6NXMwckJ3ZUhUTmNLMjhhVVVRQUFiRngwZExTKy9QSkw0M2owNk5IS2x5K2ZGU3ZDL1Y1KytXWDUrZm5KeGNWRlU2Wk0wZGl4WTQzM2dvS0NkUG55Wll1ZkxsMjZXRndmSFIydHlNaklkUHYzOFBEUTBxVkxGUjhmcjY1ZHUyci8vdjJacXV2K1VjQWlSWXJJejg5UERSczIxSjQ5ZXl6Q3A4bGswdUxGaTlXMGFWTmR1WEpGWGw1ZUNnME56ZXpIejVLVTM3ZHhjWEdxVWFPRzl1elpveGRlZUVFZmZmU1JWcTllYlhIdWpCa3oxTGR2WDBWRVJEeXczN1ZyMTBxU2F0V3FwWkNRRUlXRWhDZ2hJVUZKU1VuRzhmMC9LU09ja3lkUDFwbzFhekxzZSt2V3JYcnV1ZWNlK0xOcDB5WkowcXBWcXg1NDdxSkZpeDdtNjRPTllvUVFBQUFidDNqeFltTjBzSGp4NGhvNGNLQ1ZLOEsvVmE5ZVhaczJiVkxidG0zVnVIRmpiZDY4V1pMazR1S2lva1dMV3B5YmxWR3NGSjA2ZGRKZmYvMmxDUk1tcUgzNzlqcDY5S2p5NWN1bmhJU0VkSytKaW9xU2xEd05OZVgzajYrdnI4NmNPYU15WmNvb0xpNU9qbzZPa2lRSEJ3ZXRYTGxTcjc3NnFzNmZQNjl0MjdhcFI0OGVXYTd6UVZKR0NGT2VpU3hidHF5MmI5K3UyYk5ucTJQSGpnL1ZwOWxzTmtaalo4K2ViYkh3a2lTNXVycW11aVpscGQ2c0tGZXVuQ3BWcXZSUU5hYTRmUG15VHA4Ky9VaDl3UFlRQ0FFQXNHSFIwZEdhTld1V2NUeHExQ2hHQjNPb3VuWHI2dFNwVXlwVXFKQVJDRk80dWJtcGV2WHFxVWJCc21MVXFGRUtEZzVXZ3dZTlZMeDRjZFdvVVNOVGk5bjQrUGpJeDhjblZmdDMzMzJuZHUzYUdjY3VMaTVhczJhTnpwdzVvdzRkT2p4MG5SbEplZTcxL2tWeVNwWXNxUWtUSmlnd01GQW5UcHlReVdUU2dBRURNdDNueG8wYmRmYnNXZFdyVjAvLytjOS9qUFlsUzVZb1BEdzh6Y1dYSEIwZDAzd09NU050MnJUUjFLbFRzM1ROdnkxY3VGQWpSb3g0cEQ1Z2V3aUVBQURZc0NWTGxsaU1EdmJ2MzkvS0ZlSGZMbDY4cVBMbHkwdVNDaFVxbE9ZNW9hR2h1bjM3OWlQZjY1dHZ2akZlZTNsNXFWYXRXdW1lZSt2V0xmbjcrNnRTcFVwcG5wZldjNEx1N3U1eWQzZC81RHJUa3pKQ3VISGpSdDI5ZTFmQndjRTZjZUtFL3ZyckwrT2NxbFdyWmpvUXhzYkdhc0tFQ2JLenM5T1NKVXRVdVhKbDQ3MjFhOWNxS2lvcTNiMDZzeG9JQVdzaEVBSUFZS09pbzZNMWMrWk00M2o4K1BIR0ZEL2tEUFBtemRNbm4zeWloUXNYcW12WHJ0bmVmMFJFaE1Wb21yMjl2UW9YTGl3cGVYWFRqQnc5ZWxUKy92NXEzTGl4dkwyOXM3MjJ6TGg4K2JKV3JWcWxreWRQNnVUSms4YUk1c2NmZnl3cGVmcXNxNnVyR2pWcUpIZDNkMVdyVmkxTGdUUW1Ka2FOR2pWU2t5Wk5MTUpnZHFwWnM2WVdMRmlnYXRXcVBYSmZLYjhXcjd6eVNqWlVCbHRCSUFRQXdFWjk5ZFZYeHVoZ21USmxHQjNNZ2R6ZDNlWG82S2grL2ZycHp6Ly8xSVFKRTR6VlBiUERvRUdEdEdIREJ1UFl6YzFOUjQ0Y3lkUzFLZE16VTU0bFRNdnExYXMxY2VKRWl6WjNkM2V0VzdkT2t0U2xTeGVGaFlXbHVpNWxkQzA4UEZ3dFdyUklzKzhxVmFyb25YZmVNZm92WGJxMFNwWXNxWkNRRUkwYk4wN3QyN2RYcFVxVlpHLy84SC9kUFhmdW5KbzJiYXFrcENSallaa1VrWkdSTXB2TnFkcFRaR1pyaUN0WHJoZ3IrdDcvNi9Db2Z2cnBKeTFmdmp6Vjg2VkFXZ2lFQUFEWW9JU0VCSXZGTWNhUEgyL0ZhcENlSmsyYXlNL1BUNjFidDliVXFWTjE0Y0lGaTJtZGo2cGp4NDZxWHIyNkpPbUxMNzdJMHJVRkN4YVVsTHkzWG5vY0hSMk5FY2ZFeEVTZFBIblNJcVQ4OTcvLzFhMWJ0MUpkbDdLeGZIeDh2QUlEQTlQczIydzJxM3IxNnZMMzkxZTFhdFZVdUhCaHpaMDdWMlBIanBXYm01dmMzTndzenYvKysrOVZ0V3BWMWFoUkk5T2YwZGZYOTRHYndmZnMyVFBOOXN3czdoSVpHU2wvZi85TTE1TVZXZDNERWJhTFFBZ0FnQTFhdVhLbHJsNjlLa2txVWFLRXVuWHJadVdLa0o0NmRlcm81NTkvVnF0V3JkU29VYU4wejN1WWtjTzJiZHNhcisrZlBpeEozYnQzVjNoNGVMclhUcHMyVFZMeUJ2WHBhZGV1bmJHd3pNMmJOMVdtVEJtTDk5UGJHL0hhdFdzcVg3NjhpaFFwb2l0WHJtVDRHVjU3N1RYamRVclkvUGVHOGFkT25kS1FJVU5Vc0dCQm5UNTkyZ2l6RHpKbzBDQzk5ZFpiYWI0M2RPaFEzYng1TTkyRmZKNTU1cGtIOWwrcFVxVk1yMGk2Wk1rU2pSOC9YcU5HamRMbzBhTWZlSDdLQ0M3d0lBUkNBQUJzak5sc3RoZ04rdWlqang1cFdoMGV2NW8xYStyWXNXTXFVcVJJbXU4bkpDVEl6czR1Vys5NTZOQWhZL1F1TGk1TzhmSHhjbkp5TXZZZlRFeE1WSUVDQmRJYzRiT1draVZMU3BKRmlFeElTTkNBQVFNVUd4dXJ4WXNYWnpvTVNsSzFhdFhTZmJZdjVidEliMHByUmlPbktVd21rMFU5TjI3YzBMRmp4K1RtNXFaU3BVcFpuSnV5MGJ5am8yT1dQZ1B3SVB6WEh3QUFHN05od3daajFjV2lSWXVxVDU4K1ZxNEltWkZlR0RTYnpZcU5qYzMyN1VMdUg3MGJOV3FVNXMrZnI3MTc5NnBxMWFwR2UvSGl4WTJSNXB3Z1pUWFdTNWN1R1cyZmZmYVpqaHc1b2s2ZE9xbFRwMDRQMWUvZHUzZFQ3Y2xvTnBzbHBSNk5sTkwvdFhxUVBYdjJxRWVQSG5yNzdiY2ZhUXNSSUNzSWhBQUEySmo3VjQ5OC8vMzM1ZVRrWk1WcWtGbnIxcTFUOCtiTlUyMDlrVEpDNStMaThzUnJLbDI2dE02ZlA2OTc5KzdsaUZHck1tWEt5TW5KeVhoK2IrWEtsWm8rZmJyS2xpMnJ1WFBuUG5TL2I3enhodjc0NDQ5MDcvbHZGeTllZktqdjQrVEprNUtTRjh4SlQxeGNYSWFqanc0T0RzcWJOMitXN3czYlJTQUVBTUNHN055NTAvaUxyWk9Ua3dZUEhtemxpcEFaOGZIeEdqaHdvUExseTZjTEZ5NVl2SmN5R3BZeVhmSkpxbENoZ3ZiczJhUHo1ODluYWJHV3g4WE96azd1N3U0NmN1U0lmdnJwSncwWk1rUXVMaTc2OGNjZjVlenMvRWg5RnloUXdGZ1JWRXA3WS9vdFc3WVlvZTVobkRoeFFwSlV1M2J0ZE0rWk1XT0dac3lZa2U3N0hUcDAwTGZmZnZ2UU5jRDJFQWdCQUxBaFgzNzVwZkc2Zi8vKzZXNTBqcHpsNk5HamlvNk9scXVyYTZxcG9TbmJSR1EwcXBSVmQrN2NrYmUzZDZvdEkvN04xZFZWa2hRY0hKd2pBcUVrTld6WVVJR0JnZXJTcFlzY0hSMjFmdjE2aTJtdUQ2dGd3WUlXbTlDbnRURjlTRWpJUXdmQ2lJZ0k3ZHExUzNaMmRoa3VIbFNwVXFVTTkwU3NVNmZPUTkwZnRvdEFDQUNBalRoNThxUjI3dHdwS1hrRDhnOCsrTURLRlNHemZ2LzlkMG5KMjFCSXlWTjkyN1p0SzJkbloyM2J0azJTVkxGaXhWVHZQWXl3c0RDMWJ0MWE4Zkh4RHd5RU5XdldsQ1FkUG56WVdLazJQRHhjVzdkdVZhdFdyVEkxYlRJcUtrcVJrWkY2N3JubkhxcmVmM3YrK2VjbEpTL1lzbkxsU290TjJxOWN1U0t6MmF5eVpjdkt5Y2xKQlFvVXlOWjlIZTluTXBsVW9FQ0JURC9idVduVEprVkhSOHRrTXVuRWlSTVdxNmZlcjJQSGp2cmtrMCt5czFUWXVEeldMZ0FBQUR3WjkyOHIwTDU5ZTZ0TU1jVERPWERnZ0tUL0JVSTNOemQ1ZUhqb3dvVUwycjU5dXlTcGMrZk9DZ3dNTk41TFdaWFMwOU5UM2J0M3o5UjlJaU1qMWJKbFN4MCtmRmoxNnRWNzRQbTFhOWVXZzRPRGR1L2ViYlJkdlhwVmZmdjIxYWhSb3g1NC9ZNGRPMVM3ZG0zajh6MksrUGg0alJrelJoOS8vTEdrNUNuUnI3NzZxc1U1di96eWkxeGRYYlYwNlZLdFg3OWVOMi9lZk9nRllCNmtRSUVDdW5uenBsYXNXUEhBYzgxbXN4WXRXaVFwZVEvRzk5NTdMOE10UDREc1JDQUVBTUFHWExwMFNldldyVE9PUjQ0Y2FjVnFrQldKaVluYXUzZXZIQndjTEFKT1ltS2kzbnZ2UFpuTlpnMGRPbFJoWVdIeThQRFE5OTkvYjNIOWtDRkROSFhxMUF6dkVSVVZwYWlvS0lXRWhPanc0Y1BxMjdkdm1vdXcvUG5ubjFxL2ZyMCsrK3d6ZGUzYVZVNU9UbnJ0dGRkMDVzd1pZNnBreWlJM2FTMjJrdUxhdFd2cTFhdVhXclZxcGIvKytrdU9qbzZaL2o3UzhzY2ZmK2pOTjkrVXQ3ZTNTcFVxcGU3ZHV5c2lJa0krUGo0VzUxMjhlRkZKU1VuR0tHSjJpNHlNbFBTL0xTSXk2K3V2djlhUkkwZFV1WEpsZmZiWlp6cDc5cXhhdEdpUjVncW1RSFpqeWlnQUFEWmcvdno1eHJMNWpSczNscnU3dTVVclFtYnQzNzlmdDI3ZFVzT0dEWTNOeHBPU2tqUmt5QkFGQkFTb1diTm1takZqaGpwMDZLQjI3ZHFwWDc5K09uMzZ0Q1pQbnB6cDZaRGJ0bTFUVWxLU3BPUm5TeWRPbktqRml4ZnIvUG56T25mdW5QR2NZcGN1WFl4cjdPM3RaVEtaMUxselorM2V2VnNMRml5UWo0K1BRa0pDSkNVdk9ITy8wTkJRU2NtaHJFYU5HZ29QRDFmTm1qVTFmLzc4REJkUnljamR1M2MxWmNvVUxWNjhXQWtKQ1dyV3JKbVdMMSt1ZlBueWFjZU9IWm94WTRaYXRXcGwvSDVQV1gzMDVaZGZUck8vdUxnNFNjclNORkovZjMrdFc3ZE84Zkh4K3VXWFgxU2tTSkYwUngzajQrTlQ5WC94NGtWamF1N1VxVlBWdkhsem5UNTlXdDk5OTUxcTFLaWgwYU5IcTJQSGpwbXVCOGdxQWlFQUFFKzVpSWdJTFYrKzNEZ2VQbnk0RmF0QlZtM2R1bFZTY3BDWGtrZWgrdmZ2cjQwYk42cGl4WXI2K3V1dkpVbjE2OWZYamgwNzVPWGxwUmt6WnVqQ2hRdGF0bXlaeFROc1o4K2VsYVJVVzQya3JEemJzMmRQZVh0NzYrN2R1eG81Y3FTeDE5Nnp6ejZyVjE5OVZhNnVybkoxZFZYbHlwV05CV1U2ZHV5b1R6LzlWTjk4ODQwNmRPaGdoTWQvTDN5eVljTUdTY2tMMXVUTGwwOVRwa3pSOE9IRFpXLy84SDhkWGJ0MnJYeDhmT1RzN0t4UFAvMVVBd1lNTU1MV25EbHoxTGx6WjdWcDAwYmZmLys5M04zZGRlalFJWlVzV1ZKbHlwVFJsU3RYRkJZV0ptZG5aeFVzV0ZESGp4L1hIMy84SVVkSHh5eHQ0WkUzYjE1aldtaXBVcVVzcG1aSFJrWWFJVDQwTkZSQlFVR1NaRHd2K2ZmZmY2dEZpeGE2ZGV1V1BEMDk1ZW5wS1VsYXVuU3BYbnp4UlUyYk5rMWp4NDdWMkxGajljd3p6MGlTVnE5ZXJTTkhqaWhQbmp6S2t5ZVA3T3pzWkRLWkZCY1haL0hUclZzMzllL2YvNkcvVzlnT0FpRUFBRSs1cFV1WEtqbzZXbEx5Q29VcGYrbEU3dkR6eno5TFNuNStjTisrZlJvOGVMRE9uVHNuTnpjM2JkeTQwV0kwcWtxVkt0cStmYnM4UFQwVkZCU2s4UEJ3dmZIR0c0cU5qVlhldkhtTkViSi9qeENQR3pkT2hRb1YwcEFoUTJReW1lVGk0cUpGaXhhcFpNbVNjbk56VTRrU0pkS3R6OG5KU1FzV0xGQzdkdTNrNWVXbHBLUWt1Ymk0cUZxMWFoYm5wWXdRMXE5ZlgwdVdMRkdsU3BVZStic1pNR0NBOHVmUHJ6ZmVlRVBGaXhlM2VPL3R0OS9XeElrVE5YbnlaRFZwMGtUT3pzNEtDd3RUdjM3OUpFbWJOMjlPYytwMHExYXRsQ2VQNVZOVlk4YU1VVXhNVEpvMXZQNzY2d29MQzFPZVBIbFNoZHVYWDM1WmQrN2NrYk96czI3ZXZLblkyRmhWcTFiTkNKeHIxcXpScFV1WDVPcnFhdkdQTmlhVFNlUEdqVk8zYnQyMGJOa3liZCsrM2ZpMU8zLyt2TTZmUC8vQTcrYitGWVdCakppaW82T1RyRjBFQUFCNFBNeG1zMTU4OFVWZHYzNWRrdVRqNDZPK2ZmdGF1U3BrVm1KaW9qNzk5Rk90V0xGQ3AwNmQwdFNwVXpWdDJqUzFiZHRXQ3hZc1VPSENoZE84N3VMRmkzSndjRkRwMHFYVnJsMDcrZm41U1pMeTU4K3ZsaTFiYXZIaXhabGUvVEt6dG16Wm9qRmp4dWp1M2J1YU5XdVdPbmZ1YlBGK2RIUzBWcXhZb2Y3OSs4dk96aTdEdnE1ZHU2Ynk1Y3VyU0pFaXVuTGx5aVBWOWZQUFAydmF0R2s2ZWZLa3FsYXRxdFdyVjZ0RWlSTDY3My8vcXc4Ly9OQVlCYzJmUDc5ZWZ2bGxqUjA3TnQzdjlYNVZxMWJWMzMvL3JidDM3Nlo3VHZ2MjdlWG41NmVrcENRNU9qcXFaczJhbWpkdm5xcFhyeTRwZVFwcDU4NmROV2ZPbkF5ZnVaU1MvNzk4Nzk0OVJVVkZLUzR1VHZIeDhVcE1USlRaYkRZK2c4bGtNa1lOVTFhZEJSNkVRQWdBd0ZOcy9mcjF4Z3FUeno3N3JDNWN1S0M4ZWZOYXVTcGtWVnhjbkJ3ZEhXVTJtK1h2NzYvbXpadG42ZnJFeEVRbEpDVEkwZEh4c1cyekFDQjNZc29vQUFCUHNmbno1eHV2Qnd3WVFCak1wVkpXNGN5VEowK1d3NkFrMmRuWlBYQlVEb0J0WW9RUUFJQ24xUEhqeDlXZ1FRTkp5VlBKTGw2OCtOaVcyd2NBNUU3c1F3Z0F3RlBLMjl2YmVOMnlaVXZDSUFBZ0ZVWUlBUUI0Q2wyL2ZsMFZLMVkwOWg3Y3RtMmJYbi85ZFN0WEJRRElhUmdoQkFEZ0tiUjA2VklqRExxNnVoSUdBUUJwSWhBQ0FQQ1VTVWhJME1LRkM0M2pEei84MElyVkFBQnlNbFlaQlFEZ0tmUEREei9vOXUzYmtwSzNtdWpVcVpPVks4cGR3c1BEZGVQR0RkMjRjVU9ob2FHNmNlT0didDY4cWNqSVNNWEd4aW91TGs2eHNiR0tpWW14T0k2TmpWVlNFay9pNE9sV28wWU56Wmd4dzlwbElCc1JDQUVBZU1yY3Y1aE0vLzc5MldvaURTRWhJVHB4NG9UKytPTVBIVDkrWEZldVhORS8vL3p6eUp1Z0EwQnVReUFFQU9BcGN1alFJUjAvZmx4UzhwNTFRNFlNc1hKRjFuZnc0RUVkUDM1Y3djSEJPbm55cElLQ2duVHYzajFybHdVQU9RS0JFQUNBcDhqOXp3NjJiZHZXSnJlYU9IRGdnQUlDQXZUcnI3OHFJQ0JBTVRFeFdlNmpaTW1TS2xhc21Jb1ZLNmJubm50T0pVdVdWUDc4K1pVM2IxNDVPam9xWDc1OHlwczNyOFd4azVQVFkvZzBRTTdpN094czdSS1F6ZGgyQWdDQXA4VHQyN2RWcmx3NVkzWFJuVHQzcW1IRGhsYXU2dkg3L2ZmZnRYdjNiZ1VFQkdqbnpwMlp2cTV1M2JxcVdyV3EzTjNkVmExYU5TTUFQdnZzczQreFdnRElXUmdoQkFEZ0tiRmt5UklqREZhcFV1V3BEb003ZHV6UWp6LytxQzFidHVqR2pSc1pudXZpNHFKNjllckozZDFkMWF0WGw2dXJxOXpkM1o5UXBRQ1FzeEVJQVFCNENpUWtKR2pSb2tYRzhiQmh3NnhZVGZhTGlvclM5dTNidFduVEp2bjUrU2tzTEN6TjgrenM3RlMxYWxYVnIxL2YrS2xZc2VJVHJoWUFjZzhDSVFBQVQ0Rk5temJwK3ZYcmtxUm5ubmxHWGJwMHNYSkYyU000T0ZqTGxpM1RpaFVyRkIwZG5lWTVOV3JVME50dnY2MEdEUnFvYnQyNktsaXc0Qk91RWdCeUx3SWhBQUJQZ2Z0SEIvdjA2Wk9ydDVxSWpZM1ZtalZydEd6Wk1oMDZkQ2pOYzJyVXFLRjI3ZHFwVTZkT0tsZXUzQk91RUFDZUhpd3FBd0JBTG5maHdnVlZyVnBWa21ReW1YVDI3Rm1WTGwzYXlsVmwzZm56NTdWdzRVSjk5OTEzdW52M2JxcjNxMWV2cnZidDJ4TUNBU0FiTVVJSUFFQXV0MkRCQXVPMXA2ZG5yZ3VEd2NIQm1qaHhvbjcrK2VkVTd4VXNXRkNkTzNmV29FR0RWSzFhTlN0VUJ3QlBOd0loQUFDNVdHeHNyTDc5OWx2amVOQ2dRVmFzSm1zeUNvSlZxMVpWLy83OTFhMWJOeFVxVk1nSzFRR0FiU0FRQWdDUWk2MWV2VnJoNGVHU3BOS2xTOHZEdzhQS0ZUM1lzV1BIOU9tbm44clB6OCtpM2RIUlVXKy8vYllHRGh5bzExNTd6VXJWQVlCdElSQUNBSkNMTFYyNjFIajkvdnZ2eTJReVdiR2FqS1VYQkIwY0hOUzdkMitOR1ROR3BVcVZzbEoxQUdDYldGUUdBSUJjNnRTcFU2cFZxNVlrS1cvZXZQcnJyNy8wekRQUFdMbXExTzdjdWFNeFk4WllURzJWSkh0N2UzWHYzbDNqeG8xVG1USmxyRlFkQU5nMlJnZ0JBTWlsNXMyYlo3enUwcVZMamd5RDY5YXQwOGlSSXhVYUdtcTAyZG5acVhQbnp2cmtrMC8wd2dzdldMRTZBQUFqaEFBQTVFTGg0ZUVxVzdhc1ltTmpKVW4vL2U5L1ZhVktGU3RYOVQ5WHJselI0TUdEdFdQSERxTXRUNTQ4YXQrK3ZTWk9uS2dLRlNwWXNUb0FRQXBHQ0FFQXlJVldyVnBsaE1FR0RScmttRENZbEpTa1JZc1dhZUxFaVlxSWlERGFLMWFzS0Y5Zlg5V3VYZHVLMVFFQS9vMUFDQUJBTHJSNDhXTGpkVTdaYXVMYXRXdnEzcjI3QWdJQ0xOckhqQm1qU1pNbVdha3FBRUJHbURJS0FFQXU4OXR2djZsNTgrYVNwR2VmZlZZaElTR3l0N2Z1di9IdTJyVkx2WHYzMW8wYk40dzJWMWRYK2ZyNnFrYU5HbGFzREFDUWtUeldMZ0FBQUdUTi9hT0RBd1lNc0hvWW5ESmxpcnk4dkN6QzRNY2ZmNnlqUjQ4U0JnRWdoMk9FRUFDQVhPVDY5ZXQ2OGNVWFpUYWJsU2RQSGwyNGNFSFBQLys4VldxNWNlT0d1blhycHIxNzl4cHR4WXNYMTZwVnE5U2dRUU9yMUFRQXlCcEdDQUVBeUVVV0wxNHNzOWtzU1dyZHVyWFZ3dUR2di8rdWV2WHFXWVRCUm8wYUtUQXdrREFJQUxrSWdSQUFnRndpSVNIQllycm91KysrYTVVNlpzMmFwV2JObXVuYXRXdVNKSlBKcERGanh1aVhYMzdSYzg4OVo1V2FBQUFQaDFWR0FRRElKWDc4OFVmZHZuMWJrbFNsU2hVMWJ0ejRpZDQvTEN4TXZYcjEwclp0MjR5Mlo1OTlWdDkrKzYyYU5tMzZSR3NCQUdRUEFpRUFBTG5Fd29VTGpkZFBlcXVKWThlTzZaMTMzdEhseTVlTnRycDE2MnJWcWxVcVZhclVFNjBGQUpCOVdGUUdBSUJjNE5TcFU2cFZxNVlrS1gvKy9McDgrYkx5NTgvL1JPNzk4ODgvcTJ2WHJvcU5qVFhhaGc0ZHFpKysrTUxxSzV3Q0FCNE4veFVIQUNBWG1ETm5qdkc2ZCsvZVR5d01ybDI3VnIxNzl6WVdzaWxVcUpDV0wxK3VsaTFiUHBIN0F3QWVMMFlJQVFESTRXN2Z2cTBYWDN4UnNiR3hNcGxNT25ueXBNcVhMLy9ZNzd0dzRVS05IRGxTU1VuSmYxVW9WcXlZdG0vZnJzcVZLei8yZXdNQW5neFdHUVVBSUlkYnVuU3BNVjJ6V2JObVR5UU1mdkxKSnhveFlvUVJCc3VWSzZmZmZ2dU5NQWdBVHhtbWpBSUFrSU1sSkNSWUxDWXpaTWlReDNxL3BLUWtEUnc0VUN0WHJqVGFLbGV1ck8zYnQ2dFlzV0tQOWQ0QWdDZVBFVUlBQUhLd2pSczM2dnIxNjVLazh1WEx5OFBENDdIZEt6NCtYbDI3ZHJVSWczWHIxdFd2di81S0dBU0FweFFqaEFBQTVHRHo1ODgzWHIvLy92c3ltVXlQNVQ2UmtaRnEzNzY5OXV6Wlk3UTFidHhZR3pac2tKT1QwMk81SndEQStsaFVCZ0NBSE9yNDhlTnEwS0NCcE9UVlBTOWR1dlJZVmhlOWUvZXUzbnJyTFIwN2RzeG9hOUdpaFZhdlhpMEhCNGRzdng4QUlPZGd5aWdBQURuVTNMbHpqZGU5ZXZWNkxHSHc2dFdyYXRLa2lVVVk3TjY5dTlhdVhVc1lCQUFid0FnaEFBQTVVR2hvcUNwVXFLQ0VoSVRIdHRYRWhRc1gxTHg1YzEyNWNzVm9HelpzbUtaTm01YXQ5d0VBNUZ3OFF3Z0FRQTdrNCtPamhJUUVTWktYbDFlMmg4RXJWNjZrQ29PZmZ2cXBSbzBhbGEzM0FRRGtiSXdRQWdDUXcwUkhSNnRDaFFxNmMrZU9KR243OXUxcTFLaFJ0dlYvNDhZTnZmNzY2N3AwNlpJa3lXUXlhY21TSmVyZXZYdTIzUU1Ba0R2d0RDRUFBRG5NdDk5K2E0UkJkM2YzYkEyRFlXRmg4dkR3TU1LZ0pDMWV2Smd3Q0FBMmlrQUlBRUFPa3BTVXBDKy8vTkk0SGpGaVJMYjFIUmNYcDFhdFd1bjA2ZE5HMjR3Wk05U2pSNDlzdXdjQUlIY2hFQUlBa0lQNCtma1pvM2ZGaWhWVGh3NGRzcVZmczltc2J0MjY2ZENoUTBiYlJ4OTlwS0ZEaDJaTC93Q0EzSWxBQ0FCQUR1THQ3VzI4SGpac21PenRzMmY5dC9mZWUwOWJ0bXd4am52MDZLSFBQdnNzVy9vR0FPUmVUOVdpTW9jT0hkS0JBd2NVRkJTa0V5ZE9LQ2dveU5vbEFRQ2VvT3JWcXhzL2pSbzFVczJhTmExZFVwYWNPSEZDOWVyVmt5UTVPVGtwSkNSRWhRb1ZldVIrcDArZnJva1RKeHJIYmR1MjFjcVZLNVVuRC84dURBQzI3cW5ZZHVMdTNic2FOV3FVVnE1Y2FlMVNBQUJXRkJRVVpQeGpvTWxrMHNDQkF6VnAwaVFWTGx6WXlwVmx6cXhaczR6WHZYcjF5cFl3dUc3ZE9vc3crUHJycjJ2RmloV0VRUUNBcEtkZ2hIRGJ0bTBhTW1TSS92bm5IMnVYQWdESWdVcVdMS2tGQ3hhb2VmUG0xaTRsUXlFaElYSnpjNVBaYkZhZVBIbjB4eDkvcUZ5NWNvL1U1OTY5ZStYaDRXRWMxNmxUUjl1MmJWUCsvUGtmdFZ3QXdGTWlWLy96b0wrL3Y5cTBhVU1ZQkFDazY1OS8vbEdiTm0yMGJkczJhNWVTb2JsejU4cHNOa3VTMnJWcjk4aGg4UHo1OHhZTDBsU29VRUUvL2ZRVFlSQUFZQ0hYamhEZXVYTkh0V3ZYMXRXclY2MWRDZ0FnRnloWnNxU0Nnb0pVb0VBQmE1ZVN5cDA3ZDFTaFFnVkZSMGRMa2c0ZlBxeXFWYXMrZEg4M2I5N1VxNisrcXIvKytrdVNWTFJvVVFVRUJLaHMyYkxaVWk4QTRPbVJhMGNJaHcwYlJoZ0VBR1RhUC8vOG83Rmp4MXE3akRUTm16ZlBDSU5ObXpaOXBEQVlHeHVyTm0zYUdHSFF5Y2xKbXpkdkpnd0NBTktVSzBjSWI5MjZwYkpseXhwVGF3QUF5SXc4ZWZJb0pDUkVSWXNXdFhZcGh1am9hRldvVUVGMzd0eVJKRzNkdWxWTm16WjlxTDZTa3BMVXJWczNiZGl3UVZMeTUxMi9mcjA4UFQyenJWNEF3Tk1sVjQ0UUJnUUVFQVlCQUZsbU5wdTFmLzkrYTVkaFlkbXlaVVlZckZxMTZrT0hRVW1hTkdtU0VRYWw1RDBOQ1lNQWdJemt5a0M0ZCs5ZWE1Y0FBTWlsQWdNRHJWMkNJUzR1VGw5KythVngvQ2hUV3Rlc1dhUHAwNmNieDRNSEQxYS9mdjBlcVQ0QXdOTXZWd2JDblBTSE9RQWdkOGxKZjRhc1dMSENlQjYrUW9VS2F0ZXUzVVAxYy9EZ1FRMFlNTUE0YnRTb2tXYk9uSmt0TlFJQW5tNjU3aG5DbUpnWWxTaFJRakV4TWRZdUJRQ1FDems1T2VudnYvK1drNU9UVmV0SVNFaVFtNXViTGwrK0xFbGFzbVNKZXZUb2tlVitRa0pDOU1vcnJ4alRUaXRXcktpQWdBQTk4OHd6MlZvdkFPRHBsT3RHQ1BQbHkwY1lCQUE4dE9qb2FLdUhRVWxhdFdxVkVRYkxsQ21qTGwyNlpMbVA4UEJ3dFd6WjBnaURMaTR1MnJKbEMyRVFBSkJwdVM0UUFnQ1EyNW5OWmsyYk5zMDRIak5tak96dDdiUFVSM3g4dkRwMDZLQno1ODVKa2h3Y0hMUmh3NFpIM3RBZUFHQmJDSVFBQUR4aGE5ZXUxZm56NXlWSkpVcVVlS2lwb2tPSERyVllaRzNwMHFXcVg3OSt0dFVJQUxBTkJFSUFBSjRnczltc1NaTW1HY2VqUm8yU282TmpsdnFZTzNldVZxeFlZUnlQR0RGQ25UcDF5cllhQVFDMkk5Y3RLaU1wUnp6N0FRREl2YUtqbzYxMjc1VXJWeG9yZ2hZdFdsVG56NS9QVWlEOCtlZWYxYkZqUjJNLzNoWXRXbWp0MnJYS2s0ZC80d1VBWkIxL2VnQUE4SVFrSmlaYWpBNk9IVHMyUzJId3hJa1Q2dDY5dXhFRzNkM2R0WExsU3NJZ0FPQ2g4U2NJQUFCUHlOZGZmNjIvLy81YmtsU3FWQ2tOSERndzA5ZGV1M1pOclZ1M05rWTNpeGN2cnMyYk56TnJCZ0R3U0FpRUFBQThBZkh4OFpveVpZcHhQSDc4ZURrNE9HVHEyc2pJU0xWcTFVclhybDJUbFB6b3hPYk5tMVc4ZVBISFVpc0F3SFlRQ0FFQWVBSVdMVnFrNjlldlM1SmVlT0VGOWV6Wk0xUFhKU1ltNnAxMzNsRndjTEFreVdReWFlWEtsWEozZDM5c3RRSUFiQWVCRUFDQXh5dzhQRnhmZlBHRmNUeHAwaVRaMmRsbDZ0cDMzMzFYdTNidE1vNm5UcDJxRmkxYVpIdU5BQURiUkNBRUFPQXhtelp0bXU3Y3VTTkpxbEtsU3FhM2lKZ3hZNFpXcmx4cEhQZnIxMC9EaGcxN0xEVWlaenQ3OW15MjlIUHYzajBOSGp4WXZyNitGdTJ4c2JGWjdtdmZ2bjFxM0xpeDVzK2ZMMG02ZWZObXR0VDRLSTRlUGFvUkkwYm82TkdqRDNYOXZYdjMxS2RQSHkxWnNpVFZlNUdSa1k5YVhycjI3OTl2ekFMSWpPdlhyNnR3NGNLcVdMSGlZNnNKdHNQZTJsLytUSUFBQUNBQVNVUkJWQVVBQVBBMCsrdXZ2elJ2M2p6amVPN2N1Wm02YnQyNmRab3dZWUp4N09ucEtXOXY3Mnl2RHpuZjU1OS9yaSsrK0VMZTN0N3EwNmVQSk1uUHowL0hqeC9QOExyaHc0ZW5XblFvSmlaR3ZyNitpb21KVWUvZXZTVkpodzhmVnVmT25UVm56aHkxYk5reTAzWGR1WE5IZ1lHQmF0aXdvUTRlUENndkx5OE5IVHBVRXlaTVNIUGwyL2ZlZTA4M2J0eklkUDhaK2VxcnIxU29VS0ZVN1JzM2J0VENoUXZWdW5WcnJWMjdWakV4TVJuMjA3cDFhems3T3h2SE1URXhXcjE2dFNSWkxQcTBidDA2ZmZqaGgxcTNicDNxMTYrZnFwOEpFeVpvejU0OUdkNnJiTm15K3ZiYmIxTzFCd1VGcVVXTEZpcGN1TEQ4L2YzMTBrc3ZaZGlQSkNVbEpTazJOdmFCbncvSURBSWhBQUNQMGZqeDR4VWZIeTlKOHZMeVVxTkdqUjU0elcrLy9YL3MzWGxjelBrZkIvRFh6SFFuTlpWQ0d5cG5wR0lyRyt0Y2lXamQ1U2hYU0cyeGJrSkZqcHlGaE55RXlKazdSNDYxNjFobks2MlNJMUxwMEgzUDc0OTV6T2MzMytaT29mVjVQaDd6TU4vNUh2T1phY3g4MzkvUDUvTiszeUFuL2dEUW9VTUhIRHg0a0phWCtFNzE3OThmWVdGaDhQTHl3dnYzNytIbjU0ZlRwMCtMOVBKVjUrSGhBWFYxZGJpNHVPRFJvMGRJVEV3VXUxMTJkall5TWpJd1pzd1lSRVZGd2RIUlVhNTJzVmdzQUFDSHcwSExsaTNScGswYkJBY0hJejQrSHZ2MjdZT0doZ1pqKzh1WEwrUE5temR5SFZ1VzB0SlNzUUhobFN0WG9LNnVqcDkrK2dsbVptYkl5c3FTZWh4YlcxdEdRQ2pKNjlldjhmSGpSL3o2NjY4NGYvNDhySzJ0R2V1VGtwSnc5KzVkYUdob2tQZEZXR0ZoSVhKemM4VWUyOExDQWtPSERzV2hRNGN3WU1BQVhMbHlCYzJhTlpQWkpvcXFMZlNYaGFJb2lxTHF5SzFidHhBZEhRMkFmOUljSEJ3c2M1OG5UNTVneUpBaHFLaW9BQUFZR3h2anpKa3p0THpFZDh6YTJocm56NThIbDh0RlVGQVE1cytmVDlZOWVmSUViOSsrWmR4R2pSckYyTCs0dUZqcWNFY0hCd2RFUkVTZ3ZMd2NvMGVQeHUzYnQrVnFsL0FGQ2owOVBady9meDcyOXZhNGZ2MjZ4T0FUQURJek04WGVMbCsrRElEZmF5ZHBHeXNySzRuSFRVOVB4OE9IRDlHclZ5K29xcXJpOU9uVGlJdUxnNmVuSndEKzBPMjR1RGpHemNqSUNBVUZCZVQvbXlTelpzMkNqNDhQUG4zNmhFR0RCdUhaczJlTTlZTGFvSGZ1M01ISGp4OUZidExtRExOWUxHemJ0ZzI5ZS9kR2Ftb3FuSnlja0pHUkliVTlGRldiYUVCSVVSUkZVWFdnckt3TUhoNGVaTm5Ed3dObVptWlM5MGxKU2NHQUFRTlFWRlFFZ0grU2ZlSENCUmdhR3RacFc2bHZYOGVPSFhIcTFDbm82ZW1oUjQ4ZTVIRXVsd3Q5ZlgzR1RWVlZWZUhqdTdpNElEQXdFTVhGeFJnMmJCZytmUGlBM054Y3NjR040Q2I0bkphVWxPRGp4NDhvS3l2RG5qMTdjT2pRSVJnYkc2T3NyRXpzY3pWbzBFRHNUVTFORFFELzRvbWtiYVQxa2g4OWVoUlZWVlVZT25Rb0FLQlRwMDZ3czdNandkV29VYU5nWjJmSHVOMitmUnVOR2pYQzd0MjdaYjVIcTFhdFF2LysvWkdWbFlWVnExWXgxcjE5K3hZQWFsd0tSbGxaR1FjT0hJQ0ppUW1TazVOeDhlTEZHaDJIb21xQ0RobWxLSXFpcURxd1lzVUt2SDc5R2dDZ282T0RnSUFBcWR0blpHVEF3Y0dCREhIVDFOVEVtVE5uWUdwcVd1ZHRwZW9IR3hzYkpDUWtRRXRMQzZkUG4yYXNNemMzUjhlT0hjbjh0NXFZTTJjTzR1UGowYVZMRnpSdTNCaVdscFp5SmJNSkN3dERXRmlZeU9PUmtaRWtPUHNTamh3NUFqYWJMVElQOHM2ZE96QXpNME9qUm8wKzYvaHNOaHQ3OXV6QnBrMmJNSGZ1WFBKNFdsb2Evdm5uSHhnYUdxSkJnd1kxUGo2WHkwVlVWQlFTRXhNeGZQand6Mm9yUlNtQ0JvUVVSVkVVVmN1U2twS3didDA2c3J4OCtYTG82T2hJM0Q0M054ZjkrL2RIYW1vcUFINFBTWFIwdE5UaGNkVDNJeVVsQlNZbUpnQWdkdDRjd0wrZ2tKMmQvZG5QdFhmdlhuTGZ5Y2tKblRwMWtyaHRWbFlXWW1OajBicDFhN0hiZmNsNWNNK2VQY085ZS9lZ3FxckttQlA0K3ZWcnZIdjNEbjM3OWhWSnd0T3VYVHVGbjZkaHc0Ync4L05qUE9idjc0L1MwbEtSb2JyQ1ZGVlZrWjZlam95TURCZ1lHRWpjenNMQ2d0WVlwYjQ0R2hCU0ZFVlJWQzJxcXFyQ2hBa1R5SnlrenAwN014TEVWRmRTVXNLWWs4UmlzYkJyMXk3MDdObnppN1NYK3JadDJyUUppeFl0UW5oNE9FYVBIbDNyeDgvUHoyZVVuRkJTVWlJWEwxYXNXQ0YxMzRjUEh5STJOaFk5ZXZSUUtBT3VwUDhQZ3RJczkrL2ZsN2pOcTFldnhENHVuTWxYV0V4TURBQWdOallXc2JHeGpIWFBueitYMmRhc3JDd1VGeGN6SG12YXRDblliRFlxS2lyZzUrZUgvZnYzUTA5UEQ5N2UzaEtQWTJWbGhkdTNiNk5GaXhaUVVWRUJ3TDlRSkcwZml2cFNhRUJJVVJSRlViVW9KQ1FFOSsvZko4dWJObTBTbTNVUUFDb3FLakJpeEFqRzlxR2hvUmc1Y21TZHQ1T3FIeXdzTEtDaW9vSkpreWJoeFlzWFdMSmtpY1RQVTAxTW5Ub1ZKMDZjSU12bTV1YjQrKysvNWRwWFUxTVRBTWhjUW5uSkd0YjY5dTFiaFlhK1ptWm1TdHcrSmlZR1NrcEtXTGx5SlVuc3NuLy9mang4K0pBRVp0Sk1temFOQkpYQzdkUFIwVUdmUG4xdzkrNWRxS21wNGZEaHcvamhoeDhrSGljaUlnSkJRVUY0L2ZvMWVEd2VBS0J0MjdZNGZQZ3cvUDM5R2R0YVdGaVFaRlNqUm8zQ3AwK2ZSSTRubUorWmw1ZUhBUU1HaUgzT2R1M2FNVVlxVUpRa05DQ2tLSXFpcUZyeTdOa3pCQVlHa3VVNWMrYUlwS2NYcUtxcXdyaHg0MGhtUlFCWXZIZ3hKaytlWE9mdHBPcVBuajE3NHZ6NTgzQjJkc2FxVmF2dzh1Vkx4ckRPenpWaXhBaDA3TmdSQUxCeTVVcUY5aFhNbHlzb0tKQjdIdzZIZ3c4ZlBvaGQ5L2p4WS96eXl5OXdkbmJHenAwN3hXN1R0MjlmUEhyMGlQSFl1blhyVUZKU0FqMDlQVVpiM3I5L2p6LysrQU85ZS9mR2I3LzlSaDRYbE1SbzNMZ3huajU5S3JXOWpvNk9NREl5QXNDdi9TaVlGNnlrcElRRkN4Wmc1Y3FWMkxwMXE4emhwNmFtcHRpMWE1Zkk0OGVQSHljOXNwV1ZsZmpubjMrZ3I2OVAxajk0OEVCczZReEJVRmxlWG82N2QrK0tmVTVCNWxPS2tvVUdoQlJGVVJSVkM0cUtpdURpNGtLdTNIZm8wSUZSV0Y1WVZWVVZKazJhaE9QSGo1UEhac3lZZ1lVTEYzNlJ0bEwxeTQ4Ly9vaHo1ODVoMEtCQlV1dFkxcVRuY01pUUllVCsyclZyR2V2R2poMkx2THc4aWZzS3lxZ0lobnJLVWxsWkNSVVZGWW1KVjZwbkdSV25lcGJSdDIvZll1dldyYkMwdEVTSERoMUl6eHJBNzVXcnJLeUVxNnNyZWF5aW9nSUpDUWxvMTY2ZFhPL1h4SWtUeWYzWHIxK1RnQkRnQjR2Ly9QT1AyRUJQRWpVMU5TeGJ0b3dzRHgwNmxDVGUrZmp4STR5TmpSbmJTeXJmOGVIREI1aVltRUJQVDQvTVBhYW9tcUlCSVVWUkZFWFZnbG16WmlFcEtRa0EvNlF2TWpJU1NrcWlQN05WVlZWd2MzTmpCSU1USjA1VXVIZUcrcjVZV1ZuaDBhTkgwTlBURTd1K29xSkNhcTI3bXJoMzd4N3BuU29ySzBONWVUblUxZFZKVUZaWldRbE5UVTJaeGQ4Rktpc3JhMVFTUTVxd3NEQ1VscFlpS0NnSVVWRlI1UEdTa2hMczJyVUwrdnI2akV5bkR4NDhRR2xwS1d4dGJXdmwrUThlUENoU2sxQWFiVzF0UmtCSVVkOENXb2VRb2lpS29qN1RxVk9uc0dmUEhySzhhdFVxdEc3ZFdtUzdpb29LdUxxNmlnU0RtemR2L2lMdHBPbzNTY0ZnVlZVVlNrdExTUTliYlVsTVRDUTFCNmRPblFvQXVIbnpKbm1zUTRjT2FOeTRNZExTMHVRNlhrbEppVnp6OWhSaFkyT0RYcjE2NFpkZmZtRTh2bUhEQm1Sa1pNRFQweE4rZm42WVBYczJ5c3JLY083Y09RQkF0MjdkYXVYNWI5MjZSWHBXTjJ6WWdNek1UTEcza0pBUUFJQzl2WDJ0UEM5RjFTYmFRMGhSRkVWUm4rSDU4K2VZTkdrU1dmN2xsMS9JeWJPdzh2SnlqQmd4Z2xGd2V1TEVpV0xydDFHVU9OSFIwZWpYcjU5STZRbEJEeDJYeS8zaWJmcmhoeCtRbkp5TWdvSUNtVFg0Q2dvS29LS2lnbW5UcG9sZEwzZ2REeDQ4a0xqTm16ZHZHTXNEQmd4QXExYXRHSStscGFWaDdkcTEwTmZYaDVlWEY4YU5HNGZZMkZqY3ZuMGJlWGw1VUZGUmdZT0RnN3d2VVNwMWRYVzR1Ym5CMzk4ZjRlSGhtRFJwRXBTVmxSbmJsSmFXa29CdzBhSkZ0Zks4RkZXYmFFQklVUlJGVVRYMDhlTkhEQnc0RUlXRmhRRDRKOGY3OXUwVDJTNC9QeC9EaGczRHpaczN5V1BUcGszRCt2WHJ2MWhicWZxdHZMd2NVNlpNZ1pxYUdsNitmTWxZSnlqRjBMUnAweS9lTGpNek0xeS9maDNKeWNtd3RMU1V1RjFlWGg0cUtpcFFVVkhCNkUwWDUvWHIxekszRVZCWFZ5ZEpjUVQwOWZWaFlXR0JLVk9tZ012bDR1VEprd2dJQ01EYXRXdkI0L0V3Y09CQVJxM0N6OVd3WVVONGUzdGo5ZXJWMkxoeEkyYk5tc1ZZdjJ6Wk1yeDY5UXJ1N3U1UzZ6cFMxTmRDaDR4U24rMXo1aXpZMk5oQVEwT2pGbHZ6N1RFeU1xcjFZVHpVLzdIWmJDZ3BLWW1kcS9XbGRPclVpV1Nobzc0ZnBhV2xHRHg0TU42OWV3ZUFuM0h4OU9uVElyMDBIejU4UU0rZVBSbkI0UHo1ODJrd1NDbms0Y09IS0M0dVJvc1dMVVIrVXdSbEltcFNhRjJTbkp3Y1JzWmNTZHEyYlFzQWlJK1BsN3FkWUZqcEw3LzhncmR2MzRxOUNZWnpPams1U2R5bWV2QW5qckt5TWs2Y09FSHFOckxaYkN4ZHVwUU1FL1gwOUpSNURFWE5talVMUmtaR1dMcDBLZTdjdVVNZVAzLytQRUpDUXRDNGNXTTZUNWo2WnRHQWtQb3M2dXJxZVBMa0NjTEN3dkRqanovS3ZSK1h5OFhHalJ0eCtmSmxoWXJaMW9WQmd3WWhLU2tKU1VsSnRmNGpvYXFxaXBpWUdDUWxKV0h6NXMxU2F4UUoyNzE3Tnk1ZHVpUzJwMEZSdFQxZlE1WU5HemJnMWF0WGVQRGdnZGoxdFozMHdOL2ZIOW5aMmNqT3prYjc5dTBCOERQdENkSjR5L0k1VjlRYk5HaUExYXRYNCtyVnE5aTdkNi9JTUNIcXYyM0NoQW5rUkp6Rll1SGd3WU1pSitTSmlZbm8yclVybytqOCt2WHJSZXFPVVpRc2YvMzFGd0IrR1FvQThQSHh3YWxUcDZDdHJVMkdJYmRzMlZKa1hVMTgrdlFKenM3T09ILyt2TXh0cmF5c0FJQlJTek12THcrSERoMWlsSUFRSkZ4cTNibzE5UFgxeGQ0YU5td0lnUCs3SldrYmVTLytWYjh3OCtlZmYrTG16WnV3dExSRW56NTk1RHFHTEFjT0hDQWxIeG8yYklpSWlBaVVsNWRqNU1pUlNFaEl3UFhyMStIdTdnNDJtNDJEQnc5Q1YxZTNSczlUVkZTRXpNek1XbWt6UllsRGg0eCtweG8yYkFoZFhWM282K3ZEd01BQUJnWUdNRFEwUktOR2pXQmdZSUFUSjA0d0N0Vks0dUxpQW1Oalk3aTV1VUZQVDQrUjJsa2FEUTBOT0RzN2c4VmlZZVRJa2JoMzd4NjJiZHYydVMrclJqUTBOR0JnWUFBQXRkNlROMmZPSFBJRGJXbHBLZmNYdXJXMU5VeE5UVVhtU29qRFpyTmhabWFHRnk5ZWlLenIxS2tURGgwNmhBVUxGakNTV05TbEJnMGFTUHpSTXpBd3dKRWpSeEFaR1ltSWlJaGFlVDVCTFNhQW44RU80TmVrNnQrL1A4YU5HeWV4UGhNQURCNDhHRHQyN01EeTVjdXhZY01HaForN3Fxb0tQWHIwQUp2TmhxMnRMWUtDZ2pCdjNqekZYNFFjQkg5bkt5c3JXRnBha3N4Mktpb3E2TkdqeDJjZlB5NHVEdVhsNWJYUTB1K0R0N2MzNHp0eTZkS2w2TnUzTDJPYnExZXZ3c1hGaFp3VUt5a3BZZGV1WFJneFlzUVhiU3YxMy9Ebm4zOEMrSDlBYUc1dURuTnpjeVFtSnVMU3BVc0FBRmRYVnh3K2ZCaTJ0cll3Tnpjbit6bzZPaktXcFNrc0xNVEFnUU54Ly81OXVXcGlkdTdjR2NyS3lyaDI3UnA1TEMwdERSTW5Uc1Q0OGVNUkhoNE9BT1M3dVBwOHZ5K2h2THdjTTJmT0JNQlArQ1NzVWFORzZOKy9QNW8xYXliMzhUSXpNK0hsNVlXWW1CanMyN2VQWkN6dDFhc1hWcTllalRsejVzREJ3UUY1ZVhtb3FxckM3dDI3OGROUFA5V283WmN2WDRhUGp3K0NnNFBoN094Y28yTlFsQ3cwSUt5SDFOWFZvYUdoQVUxTlRXaG9hRUJMU3d2YTJ0cG8yTEFodExTMDBMQmhRM0xUMXRZR2w4c0ZsOHVGcnE0dXVTL3JDbHRwYWFuTWdKREZZc0hiMnhzQS82UThLQ2hJN3Rmdzd0MDcrUGo0SURJeUVnQVFGQlNFTzNmdWlCU2IvUktFZTZ3RUFVVnRhTmV1SFdiTW1BR0Evd003WWNJRWxKYVcxdHJ4QVg3djVxSkZpOUMwYVZQWTJ0b3lNcjNwNnVyaTVNbVQwTkhSd2U3ZHU5R2tTUk5HOGdvUER3L01uejlmb2VmTHpzNnVjYXB1TFMwdFhMNThHUzFhdEVDblRwM0FZckd3ZmZ2MkdoMUxrc3JLU3RqYTJtTGl4SWxnczlrNGYvNDg1czZkSzdiQWNaTW1UYkJ0Mnphb3FLZ2dNREFRNXVibThQSHhRVWxKaWR6UFYxUlVoSEhqeHVIR2pSdFFVMVBEdEduVDhNY2ZmK0QwNmRNMWZnMWFXbG93TmphR3NiRXhtalZyaGxhdFdzSFMwaElXRmhhTWhBMlZsWlh3OS9jSGw4dkZzV1BIYXZ4OEFpWW1KbktuanYrZThYZzgvUGJiYjR5NlkwT0hEc1hzMmJNWjJ3VUVCSkFhYlFELy8yTlVWRlN0WlRha3ZpK1ZsWlc0ZWZNbWxKV1YwYlZyVjhiajN0N2VxS3FxSXA5TEJ3Y0hiTm15aFF5WEJBQXZMeStaejFGVVZJU2lvaUpTYTIvaXhJa0lEUTBWMmU3Rml4ZDQvdnc1bmoxN2hvU0VCRVJHUnFKYnQyNjRkdTBhL3Zubkg3UnYzNTU4bHdqWDFJdUppUUVBcVhVVTY4cXlaY3Z3Nk5FampCdzVrZ1RVQXRiVzFuSmZNUDN3NFFNQWZsQ2VsNWVIVHAwNmljd0o3TjI3TjR5TWpNaFE4bjc5K21IQWdBRUt0L25EaHcrWU4yOGVqaHc1QWphYi9jVkgrMURmRnhvUWZ1UHM3ZTBSSGg1T2dqOE5EUTJSb3F5MXBhS2lBams1T1hJWG1IVjBkRVNiTm0wQUFNZU9IWk01ZjZDNm1KZ1lIRDU4R0s2dXJsQlZWWVc3dTd2Y0FTR2J6VWJuenAwVmVqNkJ2Ly8rRzFWVlZXUlpPQ0NzcUtpbzBUR3JVMVZWeFk0ZE84Z1h1SEI5TW9DZmVNTEh4d2RMbGl5cFVaRFl1M2R2TEY2OG1QRWViTml3Z2RGRG01MmRqU1ZMbGlBME5CUXNGZ3NyVjY1RW8wYU5FQkFRQUlEWk15b3Y0UXNKYmRxMFFWeGNIQURBM2QwZHNiR3hVdmZOejg5SFpHUWsvUHo4QVBBTElMUFpiR3pkdWxXaE5sUW4zRVBJNC9GdzkrNWRqQnMzRGp0MjdJQ3FxaW8yYk5pQU5tM2FZUDc4K1l5L2UxcGFHdHpjM0xCMzcxNW9hbXJDeGNVRkppWW1jSEZ4VVNnd2V2NzhPWll0VzRibHk1Y0RBUHIyN1Z1amdEQWlJZ0lPRGc1eVp3bWtpUW0rUEI2UGg4bVRKNU1MV1FEUXAwOGZSdktMeDQ4ZlkvejQ4WGorL0RsNXJHUEhqamgyN0pqY1E4WXBxcnJidDI4akt5c0w5dmIyME5UVUJNRC9QSHA1ZWVHUFAvNUEzNzU5c1diTkdnd2ZQaHhEaHc3RnBFbVQ4UHo1Y3dRR0JzcGRyUDdpeFl2ays5VER3d1ArL3Y3WXRtMGJrcE9Ua1pTVVJJWkhqeG8xaXV5anBLUUVGb3NGVjFkWFhMdDJEVnUyYkVGWVdCZ3AzbTVtWmdhQS96MlprSkNBeG8wYms2SDlOU1g4blMrUDZPaG9yRjI3RnMyYU5STWI0RlludURCYy9YMTcrdlFwbmo1OUNnQW9MaTVHUUVBQVpzK2VUYzRoRWhJU0VCSVNnc2pJU0ZSV1ZzTEd4Z2F2WDcvR3hZc1hZV2xwaVZtelpzSE56WTM4L2NUSnlNZ0FBS1NrcE1EUzBoSjVlWG13c3JMQzVzMmJhM3pPUTFIeW9BSGhOKzdaczJkbzNyeDVqWUxBN094c3ZINzltc3l2RXI0SkFqL2h4ejU5K3FUUThRVlp0Q29xS3NqSk1BRG82T2pBM2QxZHJtTzhmZnNXUEI0UFQ1NDh3YXRYcitEcjZ5dDErK0xpWWtSRVJFQkRRd05Ycmx4UnFMMENUWnMyWmN4ckVBNXlhaXNnREF3TWhJV0ZCUUFnS2lvS0J3OGVKT3Q2OU9pQlE0Y09vVUdEQm1DejJaZ3paNDVjeCtSd09CZzRjQ0M4dmIzUnBVc1h4cm9uVDU0d0N2SUs3Tm16Qnp3ZUR4czNiZ1NMeGNMTW1UT2hvNk5EaHM0SUhEeDRVR3JQV0xkdTNVUnFxbkU0SFBMREp1Kzh3T0RnWU9qcDZaRzVtcXRYcjBaeGNUSDI3dDByMS83aVZBOElBWDVOdUt5c0xCdzllaFNhbXBydzlQVEU3ZHUzY2ZMa1NjYStseTVkd29BQkEzRDA2RkVZR0JqQTF0WVdWNjVjd2ZEaHc1R1VsSVRKa3lkRFhWMWRaaHZZYkRZS0N3dngrUEZqdkhqeFF1Ym5XR0RIamgwb0tpb0N3TThTS0NrWUxDc3J3K0hEaHhFZkgwOXV1Ym01SXR0RlJrWXExRk1mRUJBQUZ4Y1h1YmYvbmtrS0JrK2NPRUhtanM2ZlAxL2toTlBkM2YyckRZZW4vanZPbmowTEFHUjRlR0ZoSVR3OFBIRHk1RW0wYk5rU3UzZnZCZ0RZMmRuaDh1WExjSEp5d3BvMWEvRHk1VXZzMkxHRE1SM2kzMy8vQlFDUjd6YkJQRmQzZDNkczNMZ1J1Ym01bURWckZybVFwcXVyaTY1ZHU2SnQyN1pvMjdZdDJyUnBReExLakJneEFrdVhMc1hldlhzeGZQaHdFandLTGhvTENyR1BHVFBtczk2SHpNeE1KQ2NuQTRCY0Nla3VYYm9FRHc4UE5HalFBRkZSVVhMTkxSZGN2RlZWVlJWWnA2U2tCRk5UVSt6ZHV4ZFdWbFlvTEN6RTZkT25jZURBQVZ5N2RnMDhIZzlObWpUQjRzV0xNWDc4ZUdSbFpXSE9uRG1JaW9yQzc3Ly9qb0NBQUF3Y09CRE96czdvMnJXclNGMUp3Y2lzbkp3Y3FLbXBJU2dvQ05PblQvK3FTZE9vN3dQOWhIM2pjbk56RVJJU0FrMU5UZVRuNXlNL1B4OEZCUVhJeThzVHUremc0SUFWSzFaQVIwY0hIQTRIb2FHaGRUSjNyR2ZQbm1UbzRONjllOGtYTk1ELzBWRGtwQlRnejYrVGxxNWFJRHM3dTlibW5na0lmOUdXbFpWOTl2SDY5KzlQNmljOWZmb1UwNmRQWjZ4LzhPQUJQbjc4aUFZTkdtRHExS21JaTRzalAvYmlhR3RydzgzTkRWT25Ua1h6NXMwWjYrN2V2WXMxYTlZdzZwcFZ0M2Z2WGlncEtaRTVjaE1uVGtSRlJRVmpmcUtmbjUvVVhySE5temVMTGJKZEUvUG16UU9YeXlXQlNHaG9LRDU5K2lRU3JNbEx1TmRQMksxYnR6Qml4QWhFUjBjakxDeE00dkVmUG55SWZ2MzY0Y3laTXpBeU1vS3BxU25PbkRrRGEydHIrUG41S1pRRXdON2VYcUdpdzFGUlVTUWdQSDc4T1BUMDlQRDY5V3U4ZXZVS3IxKy94b3daTXpCMDZGRGs1dWJpdDk5K2szbTh3c0pDTWt4SkhvSlNDWlIwK2ZuNWNITnpZL3cvNjkrL1A2S2lvcUNzckl3N2QrNWd3b1FKU0VsSklldU5qSXl3YytmT1dwbmZTVkdDN0pzOWUvYkVyVnUzTUczYU5DUWxKY0hjM0J3blQ1NWtCQmJ0MnJYRHBVdVg0T2pvaUNkUG5pQXZMdzk5K3ZSQmFXa3BWRlZWU2UrMTRLS2x3TUtGQzZHbHBRVXZMeSt3V0N4d3VWeHMzYm9WVFpzMmhibTVPWm8wYVNLeGZlcnE2dGl5WlF1R0RoMEtKeWNuOEhnOGNMbGNkT2pRQVhmdjNzWHg0OGVocEtRazE1eEVZZmZ1M1lPenN6TzB0TFNncXFxS3RMUTBGQllXb25YcjFqSUR3dE9uVDJQczJMSGdjRGc0ZlBnd1NYNVRYVmhZR05hdlh3OGRIUjBvS1NtUjg1bnFjeDB0TEN3UUhSME5PenM3cEtlblkvRGd3WWlMaXlPamZFeE1UT0RsNVFVUER3OFNnT3ZyNjJQMzd0M3c5ZlhGOHVYTGNmNzhlVVJHUmlJeU1oSXNGZ3NYTDE1a0RLRVY5QkRhMmRsaCsvYnR0ZmE3UzFHeTBJQ3dIaEFNOFpPbVljT0dXTGR1SGVOcWYzeDhQQjQvZml4elh3NkhBejA5UGZKRkpBL0JzTC9Dd2tLUkNkcGZRbGxabWRna0lMLysraXRNVFUwQkFMdDI3UkxiNjFrOTZCTU9DRDkzamwvbnpwMnhjK2RPc0Znc1pHVmxZZFNvVWVTRVh5QS9QeDlUcDA3RitmUG53V2F6RVJZV2hrZVBIb2s5a1RjME5FUkNRb0pJc2QrclY2OWkvZnIxdUhIamhsenQycmx6SjNSMGRFaEd6bjM3OW9uTW8vaFNCSE93VEUxTllXTmpBemFialIwN2R1RFZxMWMxbWtNcUhCQldIK0p6NjlZdDJOdmJpOVRzcWk0NU9SbjkrL2RIVEV3TURBd000T25waWVMaVlvWGI4amtTRWhKRWVtNFZtYzlJMVkya3BDUU1HalNJMUhrRCtNSGdrU05IVUZ4Y2pKa3paMkxuenAya2Q1ckZZbUhTcEVsWXRXcVYxS0ZoRkNXdnlzcEtEQmt5aENRdldiVnFGWktTa2pCa3lCQnMyYkpGYks5WHk1WXRFUnNiQzJWbFpaSTBUcEF4VkVOREF5Tkhqc1NFQ1JNWSs3QllMSkhSRFc1dWJuSzMwOEhCQVljUEg4YThlZk9RbTV1TGRldldRVWxKQ2MyYk4wZXpaczN3NjYrL2lselVyRTVaV1JtR2hvYmtOYlZyMXc0bEpTWDQ5T2tUZUR3ZVdDd1dXclZxUlJMVlNOT3BVeWRZV0ZnZ09EaFk2dHpkdG0zYklqTXpFKy9mdndmQW44Y3RTRXBXblNBN3FZYUdCa3BMUzhIaGNEQjA2RkM0dWJuQndjRkI0bWd1YTJ0clJFZEg0K1hMbDlpN2R5K09IejhPUjBkSGtmbVVxMWF0Z3JtNU9UdzhQR285SXpkRlNjTXFMaTVXYkREMk4wQ2VJVnpmRTN0N2UyemZ2cDFreU1yTHkwTkFRQURqSkVVU1kyTmpSRVJFb0UyYk5uQnpjOE90Vzdka1BsKy9mdjF3OU9oUkFNREtsU3RGNnVxd1dDeUpKMEpzTmhzeE1URXdOemZIMGFOSHNXblRKcng5KzFhZWx3bUFIMHhJNjlVNGV2UW8rdlhyQjRDZkNydDZJTEJ5NVVxUnowK0hEaDFJYjJkY1hKek00RUhneG8wYmpON1hybDI3NHRDaFE5RFIwVUZGUlFXY25aMmx2cCtCZ1lINC9mZmZBUUEzYjk3RXdJRUR5ZC9yMGFOSEpMQVZLQ3dzeE9IRGg3RnQyemJHL0NTQTMrdDI0Y0lGbVJjQTVzK2ZqL1BueitQeDQ4Znc5ZlVsUGJuQ0NVVmNYVjNCNFhDUWxKUkVhaWx0M3J3Wjd1N3V5TTdPUm9zV0xRRHdNOXdKMHFDUEhEa1NGeTVjQU1DZkMrZmk0c0xZVmh4RFEwTmN2MzRkVFpzMnhicDE2N0JzMlRLMGE5Y09seTlmbHZvYXFsTlJVU0ZEOW9xS2lxUis1cDgvZjQ1ZXZYcEpYUC9ERHorZ2VmUG0rT09QUHdBQW1wcWFFdWZmekowN0YxT21URUYwZERSMjdkcEZobUVwb3JDd1VHcDd0MjdkaXRHalJ5TWpJNE5rcTYzTzBOQ1FaSmpkdm4yN1NISVRhVUpDUWpCeDRrUUEzMTlTR1hrQy9qTm56bUQ4K1BHTTc1eHAwNlpoL3Z6NTJMWnRHN1p2MzQ2UEh6K1NkU1ltSnRpOWV6ZnM3T3pxcE0zVTk2MnNyQXdxS2lxb3FxcENiR3dzK2EyVFYyVmxKU29xS3FDaW9pTDN2TUxha3BDUWdCOSsrQUZhV2xvMVBrWjVlVGxZTEZhZERwK3NxcXFTZTRwT1RrNE9sSldWUlM3WXlrc1E0RkxVdDREMkVOWmoydHJhV0xSb0VTWlBua3krd0U2Y09JRjU4K2FSVEZqU0RCNDhHQnMzYmlSWDRrNmNPSUVlUFhxUWVRVGljRGdjTEYyNkZBRHcvdjE3eG53WmMzTno3TnExQytIaDRZaUtpaExidStIajR3TnJhMnNBL014OG16WnRZc3pucTJ0ang0NlZXcGVwWjgrZWN2ZWNGUlFVa0lCdzZOQ2gyTEZqQi9taHVuanhJcG8zYnc0ckt5dm82T2hBUjBjSFhDNFhlbnA2ME5YVmhaNmVIbU9Jejg4Ly80eEpreVpoeDQ0ZElzK1RrcEtDaUlnSUhEaHdRT3k4TVFENC9mZmY0ZWZuaDlqWVdBd2JOa3hpbStYcHpkMjBhUk5VVlZXeGI5OCtSbkhkMnBhZW5vNHhZOGFnUllzV0pFdW04THpFbXBBMWhFalcrdFRVVktTbXBwSmxTUmNmUm93WWdlblRwNFBGWXNITnpRMTM3OTZWV0hlUnpXYUR6V2JYMnZ4VXF1NmxwYVZoN3R5NWlJNk9KbytwcUtoZ3hZb1ZlUGJzR2RxMGFjUDRmdU53T1BEMjlzYlNwVXZGemp1aXFOb2dTRkxHWnJNVkRnWUIvdWYwYS9VNlZhL1BXUk5mb3M2ckl2a2E1RTBBSmdrTkJxbHZDUTBJNnlrWEZ4Y3NYNzZjWklsTVNrckN2SG56WkdaNkJQaGZZcXRYcjJZTUwwMU9Uc2EwYWRPa0JvTUFQL09ZNElzOUlDQ0FNUnh5eVpJbE1EYzN4NlpObTlDMGFWT1Jua016TXpNc1dyU0lMTSthTlFzSkNRa2l6OEhoY09EaTRvSWpSNDU4MHlmUndzTkxYNzkremJocTZlVGtCQ2NuSjRXT0Z4Z1lpSXNYTHpKNlROKzlld2RyYTJ1SjgrU0EvNWNoQVdxL2ptSmQrL3Z2djBueUFRQmtPS3NpVE85a1ZBQUFJQUJKUkVGVU9uYnNTT2FHbkRsekJ0bloyUkszRlF3SkF2aTlmNDBhTldJTUJaUkhuejU5RUI0ZURoYUxCUjZQaDVrelowcHNzNm1wS2NMRHcvSGl4UXU1NWdCU1gxZDVlVGxDUTBPeGF0VXF4c1VBWFYxZHRHdlhEblBtekJIcDBXM2J0aTMyN05rajF4eG9pcUlvaXZvVzBZQ3duckd3c01EcTFhdEpIYUw4L0h5c1hic1dZV0ZoY2lWRUdUUm9FRFpzMkVBQ3lhcXFLbXpkdWhXQmdZRXloMUExYnR5WXpCMjhjK2NPSTZ1bG5aMGRxYk9UbHBhR1RaczJNZmJsY0RnSUR3OG53elVGazZxcmE5dTJMU0lpSW1CcGFRa1RFeE5HOXRMYVlHdHJLM0lGY083Y3VXUXV4Y1NKRTBueFgzRUdEaHlJTld2V0FHRE9SZno3NzcrUmtKQWc5aXBvZm40K3NyS3lHRGZoN0s0OWUvYkVyNy8rQ2kwdExZU0dobUxvMEtGazM4cktTcW5CSUFER1JIL2hZSExGaWhYUTB0TEN6Smt6NjAzQjhkVFVWSVVEcHhrelpwQ0FjUDM2OWJoLy83N01mVGdjRHZiczJRTjdlM3ZNbmowYmh3NGRrdXU1dW5mdmpzaklTREpzYS9yMDZSSXpwSEk0SEJ3N2RneG1abWI0NmFlZjhQejVjMnpldkZuc3Rob2FHaGcwYUpESTQ0SWh0NnFxcWlMWlFMT3pzMFV1QUUyWk1nVlRwa3lSNjdWUS8xZFFVSUJkdTNaaDA2Wk5qQjVpQU5EVDAwTldWaFlaUml4Z2IyOFBMeTh2REI0OG1NNzFvU2lLb3VvMUdoRFdBMXBhV25Cd2NNRG8wYVBSdDI5ZkFQeEFZZS9ldlFnSkNVRkpTUWxhdEdnQmJXMXQ2T2pvUUZ0Ym05d1hMa3JmcEVrVFJ1MHlRYStGdEFCSVdFaElDSFIwZEZCWldZbVpNMmN5cnBRTGhwRUMvSjdDNnNOQS9mejhTS21FaElRRVVyS2l1c0xDUWpKM2J2YnMyYmh5NVFxWnAxWWJoQXUzQ3dnWG8wOU5UWldhcFRFL1A1L2NyNTZBWnM2Y09UQXpNME42ZWpyUzA5T1JtWm1Kakl3TW1ZbEJUcDQ4aWU3ZHU0UEw1U0l2THcvcTZ1cmt2WlZudnF6d1hFUEIvTWVwVTZlU3dLcGx5NVlZTzNic1Y1MGZabU5qQXlNakk3SHJ6cDA3OTFuWlhZVjdxZVdkWHp4MTZsUXk1R3JidG0zbzE2OGZwaytmTHJYMFN0KytmWEhnd0FHb3E2dWp2THdjbnA2ZVpDNnRPSldWbGZEMDlNUzVjK2Vnckt5TVpjdVdJU0VoUVd5NUZDNlhLelY3cnJhMnRzajZodzhmeWpVaWdKTHN3NGNQQ0FzTHc0NGRPMFNHWTdQWmJGUlZWVEgrMzZpcHFXSEVpQkh3OWZWRmh3NGR2blJ6S1lxaUtLcE8wSUN3SG5CMGRNVE9uVHRGSG5kM2R5Y0pJUlJSVkZTRU5XdldZTk9tVFhLZmlQZnUzWnYwQUphVWxDQWtKQVFjRGdjcUtpcFFWMWNueFdmdjNMbURJMGVPTVBidDI3Y3ZDUUJ6YzNQRlp0NFVlUHYyTGZ6OS9iRisvWHB3T0J4RVJFU2dhOWV1eU12TFUvaDF5a3Q0WHBtczRFMTREa1AxZ1BER2pSdHlaLzBVbHBXVmhmbno1Nk9vcUFpblRwMEM4UC9BVTE5Zkh5MWJ0bVFVdGE5dTVNaVI1TDRnc2NuTm16ZVJscGFHSmsyYW9HdlhycmgyN1JxR0R4OWVvOFFudGNIWDF4ZS8vdnFyMkhXZm04eEVlR2lmdkVObXQyL2ZEaU1qSS9qNCtBRGd6d0cxdExTRXU3czdLVHdzYlBMa3lRZ09Eb2FTa2hMeTgvUGg3dTR1VngzTU8zZnVZT0hDaFZpelpnMDRIQTUyN2RxRkhqMTZpQXhUcmFxcUVwbXZ5R2F6U1lETDQvRkUvcytJNjlHL2NlT0cxQ0MxT2hjWEY2blo5LzdMYkcxdEVSOGZMekdwajNEUHZKR1JFYVpNbVFJUER3K0Z5cEJRRkVWUlZIMUFBOEo2SUNZbUJqazVPWXdKek9LR0tQRjRQT1RtNXBLaGlDMWF0RUNqUm8wWTI1dytmUnJ6NTg4WEdSWWxTMkppSXJtdnFha0pHeHNia1cwcUtpcncrKysvTTA2d0JGbE1XU3dXcXFxcU1HblNKSmxaUEhmdTNBbFhWMWZZMnRxaWVmUG1XTHQyYlowT2d4UE9laWJjQXlpT2NFQW9McGp1MXEwYktjU3JpSmN2WCtMYXRXdGsrY0dEQjdDeXNnS0x4Y0twVTZjUUhSMHRFakNvcWFuQnpzNk9wSzB1TFMzRjlldlhBZkFMRERzNk91TFVxVk5vMGFJRldyUm9nZGpZV0l3Wk0wYXVUTEwxaWZEN0ltKzJ0NHFLQ3ZqNStlSHg0OGZZdkhrejFOVFVZR1ptaHN1WEwyUG16SmxrT0xPWm1SbENRMFBSdlh0M0FQdzVaaXRYcm9TS2lncUdEQmtDVlZWVnFLdXJrMy9WMU5TZ3BxWkc3cXVycTBOZFhaMWtCK1J5dWRpL2Z6LzY5dTNMdVBnZ0NONkZqUnc1a2lRWnlzek1sSmhsdEt5c2pBeVR2WGp4b3NRaHJPSnd1VndTUkgvTDgzWHJncmpBWDVpK3ZqNGFOMjRNUTBORDZPdnI0L256NTVnelp3N1liRFpZTEpiYy93cHU0dFlMMzFkU1VpSTNEb2REN2lzckswdGNwNlNrcEhBU0c4RXgyR3cyT1pZZzJVajFtMkNiNnR2SlV4Q2NvaWlLcWo5b1FGZ1BsSlNVWU5ldVhiQ3pzOE9iTjIvdy92MTdaR1ptSWpNekV4OC9ma1JHUmdhWm0xWlJVWUUyYmRwZzZkS2xqS0F0TVRFUjgrZlBKNzBhYkRZYjdkdTNsM2xTSlBEdTNUdGN1M1lOT2pvNnlNbkpRVTVPRG5KemMvSFRUei9CM053Y0FCQWVIbzc0K0hpeVQ3Tm16WERpeEFseVJYM3AwcVVTaDdpeDJXeG9hR2hBUTBNRG1wcWEyTDU5T3lrRjRlcnFpdVBIajVPeUJyVk5PT3VvdENHRGdPeWFoYTZ1cm5CM2QxZTREY2VPSFdNRWhKczJiY0tJRVNPZ3BhVUZZMk5qVXA1Q21yVnIxeUluSjRjc3A2U2t3TkhSRVRFeE1XalZxaFc0WEM1T25qeUpvVU9IMXFnbjgzUE1uVHNYeTVZdEk4c0xGaXlRbWcxVkVjSi9NMmtaWk1VNWN1UUlVbEpTY09qUUlSZ1lHRUJkWFIzZHVuVWpBZUhCZ3djWjgwS1ZsWld4WXNXS3oycXZwYVVsMXExYkIyOXZiNm5ieVp1VUtDY25CNzE3OTY1UlcwSkNRaEFTRWxLamZmL3JQbjc4aUk4ZlB6SysweWo1cWF1clN3MkdwUVhQaXV3ajdoalNnbkdLb2o2ZnBhVWx5YWRBL1RmUWdMQ2VDQXdNbExtTmdZRUJGaTVjaUhIanhwRWV4TFMwTkt4WXNRSUhEaHdnYytXVWxKU3dmZnQyREI0OEdMTm56OGF1WGJ2a2FrUDFJWC9ObWpXRHE2c3JBUDdjTytHc29wTW5UOGFTSlV2SUNYcGxaU1VaZGlySWlpbm9RUkhjbDJiRGhnMjRmZnQyblF3ZGJkeTRNV21qdEF5VkFCaFg0MlVWc1U5SlNaSGE2OEptczhsUTIrcVNrNVBScDA4ZnpKMDdGMTI2ZElHMnRyYkl5VXhsWlNVeU16UHg0c1VMN04yN0YyZlBuaFU1enZ2MzcwbkI5WGJ0MnVIZXZYdTRkKytlMUhiWGhiUzBOTWI4VFVtQmQ1czJiUlFLcUxPeXNoaEROeFVOQ0FIZzNyMTc2Tk9uRDQ0ZE80WjM3OTR4Q2pQdjJiTUh3Y0hCY2grcnNySVNoWVdGS0N3c1JFRkJBUW9LQ2xCVVZJVEN3a0lVRlJYQjJka1piRGFiMVB5VWxNeEdSVVdGRkVDV3hzTENvbFl6eTZhbnArUE5temUxZGp6cSt5VlBuVWVLb2lqcTIwQUR3djhBSFIwZGVIdDd3OXZibXd5WisvVHBFMEpEUXhFV0ZpYnl3OXk3ZDI4TUd6WU1MQllMSVNFaGFOZXVIZWJQbjg5SXJpS1BOV3ZXa0pweDA2ZFBaeVNTTVRRMFpKeWNjemdjTXV5dUpveU1qTEJzMlRKTW56Njl4c2VReE5EUUVBQi9XSjZzako3Q0FhR3MrWWJPenM1NC9mcTF4UFY2ZW5wSVNVbVJ1UDc1OCtjMW1pTmFYVVpHQnB5Y25MQnExU3JNbWpWTDVvbWFvRGFTclBlaUxwaVltSkI1ZmZKNCtmSWxvMWFjb0thbW9sNi9mbzIrZmZ1aW9xS0NrWkgxd0lFREdEOStQSjQ4ZVlJWEwxNGdJeU1EQlFVRnlNL1BSMzUrUGduNkJQZGx2YmRyMXF6QjFLbFRBZkNUSmgwOWVsVHNSWVBldlh1alljT0dqTWNNRFEzUm8wY1B4aHpkUFh2Mm9GV3JWalY2emVLRWg0ZGozcng1dFhhOC93SnJhMnYwNmRNSGJkdTJCWS9IUTFWVmxVTC95cnROZVhrNUtpb3FVRkZSZ2NyS1NzYXk4RTFRWEZ6d1dhMm9xSkE0RDFLYzh2SnlWRlZWb2JLeVV1Wk4wbmFTNW9CVEZFVlI5Uk1OQ09zeGJXMXRlSGw1d2N2TGl3UmZSVVZGMkxseko5YXRXeWV4dCt2U3BVdVlNR0VDdG0zYkJsVlZWVXlkT2hXdFdyWEMrUEhqSlJZK3IyN2t5SkhvMzc4L0FPRFFvVU1pUTBHM2Jkc0dYMTlmcUttcG9iUzBGTy9ldllPNnVqcVpKeFVmSDQrVWxCUjgrdlFKZVhsNXNMZTNKNlVEWnN5WWdWZXZYaUV2THcrdFc3ZkcxcTFiQVFEang0L0hzV1BIYW5XNG95QWpLOERQT0NpTG9EQXdJRHNnL0J3UEhqeEF3NFlOOGV6Wk16ZzdPMy8yOFQ1Ky9BZ1BEdytaMndrU0JRSGk1MGpXTlVFUFcvVTJDWHJCU2twS0dCY3Vpb3FLR0FscEJPVlVha0o0dUsxQWZuNCs3T3pzYW56TTZwWXVYWXBCZ3diaDBhTkhtRFp0bXNRZTVISGp4akdXTlRRMGNPWEtGVFJyMWd4cWFtb0sxMnFrUkFVSEIrUDA2ZE1pNVNTcWUvandJUjQrZkFnTEN3dDRlM3ZEMWRXVkZwK1hvYVNrcE1aQk1vQWE3U2ZwTVhIcktJcjZQRFVaalVOOTIyaEFXQTgxYk5nUW5wNmU4UGIySm9sbTh2UHpFUkVSZ2MyYk4rUGp4NDh5ajNIOCtIR2twNmZqMEtGRDBOSFJRZS9ldlhIbHloVU1HelpNWnFIdXhvMGJZL1hxMVFENFE4em16NTh2c2sxbVppYWNuSnlRazVPRGxKUVVWRlpXWXVyVXFXVE11YisvUHlPSURBa0pJUUhobFN0WFNNL2EvZnYzTVdqUUlEZzVPYUcwdEJSbVptYTFHaEJhVzF1VCs4S0pjeVFSSHA0bmE4am81MmpVcUJHMHRiV1JucDR1YzF0TlRVMzQrdnFpb3FMaXM4ZjBDNWR0K0JxMUMyTmpZMFdTcS9UcTFZdGtYNTB5WlFwT25qd3BzbDllWGg0YU5teEllbnRybTdHeE1aazdlT3pZTVVZYjJyVnJoNFVMRndMZ0owU0tpNHNqNndROWVDOWV2TUQ0OGVPUm41K1BmdjM2U2UwNWJ0eTRNU21KOGZmZmY2Tno1ODVnc1Zpazl6ODBOQlJaV1ZrNGUvWXNCZzhlekVoMFZKMldsaFp1M3J3SmdQOS9TZFpGQVZsemFQOUxmSDE5NGV2cmkvajRlSVNGaGVIdzRjTWlGM2xZTEJZSlVwNCtmUXBQVDA4c1hyd1lIaDRlbURKbENobHVUakhWNWpCbWlxSW9xdTdSZ0xDZVVGVlZoWjJkSFZ4ZFhURjQ4R0RHME5DdFc3ZGl5NVl0akI0T1FTWTRRWktXQmcwYWlQMzM0c1dMcE9CMXExYXRjUG55Wll3WU1RSVBIejRVMnc0T2g0TWRPM2FRUkRIZTN0NWllMVlBaU14VkV4NENWNzFPb1RUejVzMERqOGZEb2tXTFpHWW9WWlJ3WGNaSGp4N0ozRjY0aDFEVzhNQTdkKzRvTkpSTFVVcEtTaGc3ZGl3V0xseUl4bzBibzd5OEhHZlBuc1d6Wjg5cWZFemhqS3QxV2VxanRyMS8veDROR3piOHJCTjBaV1ZsaVVFd2w4c2xjMmlmUEhuQ1dLZXZyMC9XWGI1OG1iR3VWYXRXc0xDd1lEd21MUmdFK0QzaFNrcEtlUGJzR1JJVEU5RzVjMmNVRmhaaTh1VEpPSDc4T0NsZjRlenNqRHQzN2tnOWx2QVEycEtTa2xyLy8vTmYwS0ZEQjRTSGh5TW9LQWhoWVdHTXVkQThIZytxcXFyUTBOQWczM09abVpsWXVYSWwxcTFiaCtIRGg4UEh4NGRjektJb2lxS28rb2dHaFBYQXdvVUxNV1BHRExGWFhkKy9mdzlIUjBjTUhUcVVKR2lSSjBtTEpBWUdCamg3OWl6R2pSc25OaVBvNHNXTHlWekFIVHQySURZMkZrWkdSbWpac2lXNXRXclZDZ0VCQVNMWitZUkxBc2hLM2lMc3paczNHRDE2ZEkxZWp5eUNrZzJBZkFHaFlNNGtJSHZJYUYybFp1ZHdPQmc1Y2lUbXpadkhLRXF2ckt5TVVhTkdZZkhpeFNMN1dGcGFZdlRvMFFnSkNXRWtkNm11V2JObTVQN1hMR1N2cU5UVVZMUnQyeFl0V3JTbzBmNEdCZ2E0ZS9jdWpodzVnZ01IRG9nRWZjSkRCT3V5NTFSTFN3dWVucDRBK0wzNHduL2ZhOWV1WWRHaVJWaTVjaVhVMWRVUkZSV0ZQbjM2SURrNXVjN2E4ejNSMDlQRGtpVkxNSEhpUk15ZE94Y25UcHdBd0I4SlVGWldoa0dEQmlFNU9abGNjQ2tySzhQQmd3ZHg4T0JCakJrekJoczJiR0JjVUtFb2lxS28rb0xtWUs0SG5qeDVJakhBYTlldUhTd3RMZEdxVlN2ODhNTVAwTlhWbFRzWUxDOHZSMjV1THQ2OWU0ZC8vLzJYREU5czBLQUJvcUtpTUdiTUdNYjJZOGVPeGN5Wk04bHk3OTY5a1phV2hvU0VCTVRFeEdERGhnM3c5dmFHZzRPRDJJQ3ZhZE9tNUg1R1JvWmNiYXh0ZW5wNjVENlh5MFdQSGowQThIc3MvLzc3YjVuN0M3KzNzaElyT0RzNzQ4Y2ZmNVI0a3llTFpQWG45dkR3d0lNSEQ3QnQyelpHc0hEejVrMDRPanFLRFFZQndON2VIdE9tVFVOOGZEeEphaUtPY0VENC92MTdoZHIzTlFtR09UZHMyQkQ2K3ZvSzcyOXJhd3RkWFYxNGVub3llb2dFaEM4RTFHWDJ4S2xUcDBKWFZ4Y1ZGUlU0Y09DQXlQcXdzRENTVk9iZXZYdjFLbWl2TDM3NDRRY2NQSGdRNTgrZlIrdldyUUh3ZXdwalltSmdaR1NFUTRjT2lmemZqWXlNaEpXVkZhNWV2Zm8xbWt4UkZFVlJuNFgyRU5ZREZ5NWNRRVpHQmttWVVWcGFpZzhmUGlBdkw0OWtPL3owNlJPNUwzZzhLQ2dJcXFxcWVQSGlCVHc5UFJucDhBc0xDMFY2dUhSMWRYSGl4QWxZVzF0RFNVa0o0ZUhoK1BmZmY4blF6K29GMTRVREVnRWVqNGUzYjkrSzdZVnEzcnc1QUg0Z0pXbVlhVzNUMU5TRXZiMDlldmJzaVo0OWU2Sk5tellrWUhCMmRpWjFCUzlkdWlSWGtoamhYajlaMjZla3BNak1NaXFQWnMyYVljS0VDUmczYnB4SXNQUFhYMzloK2ZMbHBDQzlKSUthanNyS3lsSVRCd25QcVh6eDRvVmM3YXR0YW1wcUNpZnMrZmZmZjhuOWxpMWJ5aldQVnBqZy9RRWdkbzZxWUs0dVVIZno3SFIxZGZIYmI3OEJBTTZjT1NNeElQZjE5Y1hkdTNjUkVSRUJIbzhITHBjcnNiNmE4REJ0WldWbHFaKzVzckl5NU9mbmY4WXIrRy9wMmJNbjd0Mjdod2tUSnVENDhlTUErSE5jRXhNVGNlTEVDYkJZTEt4ZnZ4NUhqaHhCV1ZrWjNyOS9EeWNuSjNoNGVHRFZxbFdNaXdnVVJWRVU5UzJqQVdFOVVGRlJnUkVqUm9ERllpRTFOUldabVpseXpVMExDQWlBcXFvcUNnb0s1S285bDUyZGpVR0RCdUhvMGFQNDZhZWZFQkFRd05oUGVMNVNkblkya3BLUzhPKy8vK0xmZi85RmNuSXlrcE9Ua1pLU0lyRUhwV1hMbGdEd3hlWXg3ZCsvSDIzYnRoVkp1cUdscFlXQ2dnSjRlWG1SeDA2ZlBpM1hNWVY3Q0w5RW5hMDJiZHJneVpNbklpZjh0Mjdkd3ZyMTYwWG1yRWtpSFBBSUp6MnBybHUzYmdENFFmdlhtRy9tNmVtSlQ1OCtTYXpQSjRsd1FHaGhZWUcvL3ZwTG9mMkZNNG1LQzY2RjV5YldWYS9jc21YTHlOeGNRV1pkY1lxS2lyQjkrM2F5Zk8vZVBibXlxOXJaMlVrdGMzTHExQ200dWJrcDBPTC9QaFVWRlVSR1JtTE5talh3OS9jSGo4ZkRtemR2MEtOSEQxeThlQkVSRVJHWU4yOGVKa3lZZ1B2Mzd3UGdENlcvY09FQzl1M2JoNTkrK3VrcnZ3S0tvaWlLa28wR2hQVkU5U1F2QmdZRzhQZjN4N0pseStRcWwxRGRzR0hEMEtaTkc2eFpzNFl4Snlvdkx3OURoZ3hCLy83OWNlellNY1krTjI3Y3dJQUJBNUNZbUlqTXpFeUZucTl0Mjdha2QrdHprcDVVMTdScFU5aloyY0hPemc2MnRyYXd0TFFrNjZvbjh3RDR0ZjAwTlRYUnUzZHZ0R3ZYRGdDLzNJUzRvdTdpQ004UmtqVmsxTVRFUkdwNmVublNObGN2Y3hFZEhZM3c4SEE4ZmZwVWp0YnltWnFhd3RqWUdBQy8zSWRnYUhCY1hCem16SmtEQUNnc0xFU0xGaTNRc1dOSEFQd2dRL2h6Y2VUSUVUeDkrclJPZytEeDQ4Y2pPRGdZZ1lHQkN1OHIvSDZJKzd0ek9CeUpkVGJWMWRYUnVYTm5BUHozUWR6UVlSTVRFM0svTG9iU2R1blNCV1BIamdYQS83dmN2bjI3MXArRHFyazVjK2FnYmR1MkdEOStQSXFLaWxCUVVJQUJBd1lnTmpZV0ZoWVdpSXVMdytyVnE3Rml4UXBVVkZRZ05UVVZmZnIwZ2JlM041WXRXMGF6YmxJVVJWSGZOQm9RMWtPbXBxWTRjZUlFVEV4TTRPRGdnUEhqeDh1c3BTVnN3SUFCaUlpSWdKS1NFZ1lNR0lDcFU2ZmluMy8rSWV1TGlvcEVna0dBSHl6ZXVuV3JSbTBXbm5NanVKS3VpSzVkdTJMOCtQRTRlUEFnYnR5NGdVR0RCaUVvS0lneDUwMmNWNjllSVM0dURqZHUzTUNOR3plUWtaRUJOVFUxTEZteWhHeXpaY3NXdVV0SUNJYUJWVlZWeVJ6V0tHK3ZveXp2M3IzRHpwMDdzWHYzYm9tOVU1czNiOGJEaHc5eC9QaHhrZUc0d29senJsMjdSdTQvZWZLRWtUeGw4dVRKcENmU3hzWUdvMGVQeHNHREJ3R0F2SDkxeGMzTkRhR2hvV0N4V0NSNFZVUm1aaWJldkhtRFpzMmFpZTJWR1RCZ0FHYk9uSW1vcUNnY09YS0VNY2ZWenM2T0JONS8vdm1uMktReGdpQ1R4K1BKTE1zaUR6YWJEVjlmWHh3NmRBanA2ZW5RMDlNRGk4VUNBQVFGQlNsMExIZDNkNGtYSGpRME5FaHZhM3g4UFB6OC9DUWU1MnZONjYwdkJnMGFoUFBuejhQSnlRa0ZCUVg0OU9rVEhCMGRjZjM2ZGJSczJSSUxGaXhBdjM3OTRPN3VqdVRrWlBCNFBHemV2QmtYTDE3RTBhTkhSWWJjVXhSRlVkUzNnZ2FFOVV6bnpwMFJGUlZGaG9peFdDeUY2K0VWRnhjakp5Y0hqUm8xUXNlT0hSRVhGNGVsUzVkaTgrYk5uMVVtd2N6TUREWTJOckMxdFVWOGZEeDI3ZHBGMmloYy82d21pUmNhTldvRUZ4Y1h1TGk0SURnNEdIRnhjV0tEd1p5Y0hOeTRjUU5YcjE1RlhGeWMyQ0Z5aXhjdlJxdFdyUUR3aDc0SzJpa1BRYVpVV2IyRGdtMWt2Wit5NWhuOSsrKy82TktsaThRQzVnSU9EZzV3ZDNmSHpKa3owYjU5ZThZNlNRR2hzSll0VzJMeTVNbGtXVU5EQTF1M2JrVzNidDB3YTlZc3NUMkQ3OTY5SS90VXo4cXBpSEhqeHNIZjN4OHNGZ3VWbFpVeTUwTktjdmZ1WFRScjFneHQyclNCb2FFaG80Wmp3NFlOMGJselozVHUzQmxKU1VtTW9iYkM3NCtnWnA4d1RVMU4wb1A0OHVWTEZCWVcxcWg5d3JTMHRMQjA2VklzV2JJRVFVRkIyTGh4STlMVDAzSHQyalhjdlh0WG9XTko2MDBVTGp1Um01c3I4ZTlQeWNmVzFoWm56NTVGLy83OVVWUlVoT3pzYkRnNE9PRHExYXRvMGFJRk9uWHFoUHYzNzJQSmtpWGsrL1RGaXhmbzNyMDdvcU9qR1o4MWlxSW9pdnBXMEN5ajljaVFJVU53N3R3NUVndytlL1lNdlh2M1Zyakg3ZHExYStqV3JSczVrVlJWVmNYeTVjdHgrdlJwa2FMZ2tuQzVYUFR1M1J1elo4L0drU05Ia0pLU2dvY1BIMkw3OXUzdzhQQmduSWhPbURBQlptWm1BSURIang4ejVudkpTemc1Um1abUp1N2V2WXVDZ2dKVVZsYml6cDA3V0w1OE9YcjE2Z1VURXhPNHVibGg5KzdkWW9QQnZuMzd3dHZibXl3dldMQkFvWHA3aWdTRWRuWjJhTktraWNSYmh3NGRaQjZqdExSVVpqRElZckZJc3BEcXZUeHNOcHYwenBhVmxZa05IcFNWbGJGbHl4WXlyTzN3NGNQa2J6UjI3RmhjdlhxVnpQOFU5dW5USjBSRlJTRXFLa3JoWVpTQ1pENEFmNjZySUJpY09uV3EyTUx6a2pSbzBBQTJOallBZ0N0WHJwREhCd3dZd05oT09KbEs5VVEvdlhyMUl2ZkY5WUlPSGp5WXZEZTFOWlJUY0NGQVNVa0oydHJhcUtpb1FGaFlHQllzV0ZBcng2ZnFqcTJ0TFdKaVlraUNxYlMwTkRnNU9aRmtRMnBxYWxpOWVqVXVYTGhBUG5kNWVYbHdjSERBM3IxN3YxcTdLWXFpS0VvUzJrTllEN0RaYkN4Y3VCQno1c3dodzhvdVhicUVDUk1tMURncllGcGFHZ1lPSElnbFM1WmcrdlRwWUxGWTZOR2pCMjdmdmcxUFQwOWN2SGlSc2IycHFTa0dEaHdJYTJ0cldGdGJpODB3S2xCUVVFQk91azFOVGJGczJUS3lidTNhdFRWcXIzQlNqOVRVVkpTWGwyUG8wS0ZJU0VpUU8rdGpwMDZkc0cvZlBqSXM4dXJWcXdvbEwyblFvQUZKK3ZFdEZXMDNNREFnaVhQZXZuM0xXR2RyYTB0T1N2LzY2eStSUUpiTlptUGJ0bTNvMHFVTEFINndOR1BHRENncEtXSG56cDNvMTY4ZjJyZHZqK3ZYcjhQTHl3dW5UcDJxbFRZTGx5QUIrRU53UFQwOVNVa0ZTZXp0N1dGdWJvNE9IVHJBM053Y0ppWW00UEY0ME5IUlFXeHNMSGc4SGxnc0ZvWVBINDdkdTNlVC9RUVhVUVJKUVFUMDlQVFFxVk1uQUVCK2ZyNUlMVW9WRlJYTW5UdVhMTmZXTUdEaEpEQ0NqTHdoSVNHMWNteXE3dG5iMnlNbUpnWk9UazRvS1NuQnk1Y3ZNWHIwYU1URXhKRHZsKzdkdStQUFAvK0VrNU1UeWRqcjZlbUo5UFIweG1lS29paUtvcjQyMmtQNGpkUFQwOFB4NDhjeGQrNWNFZ3h1Mzc0ZExpNHVNb05CRG9jamRYMUZSUVdXTEZrQ1YxZFhFbFRwNmVuaDZOR2pXTEZpQlNNN3A2bXBLWUtDZ2pCczJEQ1JZUEREaHc4NGNlSUU1c3laZys3ZHU4UFkyQmpIamgyRHFha3B6cHc1UXhLeG5EdDNUbUpBVVZWVlJlNEw5eDRKQ0FjUWdtRHpyNy8ra2pzWXRMR3h3YkZqeDBqUFRHcHFxdFI2Zk9MMDdObVQvQTJrbFpPb0RZSUVLTUk5bzVLMGJkdVczRTlLU21LczY5ZXZIN2xmUGJ1b2lvb0t3c1BETVh6NGNBRDhIc1JwMDZhaHFLZ0llWGw1Y0hGeHdhWk5td0R3aHpqdTM3OGZRVUZCTWo5WGd0NDBTY05sdVZ3dVk1NWZWVlVWcGsyYmhxaW9LRFJ1M0JnLy8vd3pKa3lZZ0tDZ0lCdytmQmlob2FGa1cwOVBUOHlmUHg4REJ3NkVxYWtwWThoMFJrWUdHWTc4ODg4L001TExDRDQvNzk2OVl3eXg3dE9uRHptQi8vUFBQMFVTejZ4WXNZSWtsSG4yN0JsaVkyT2x2dmJxSkwwSGhvYUc1SDcxSUo2cUgrenQ3UmtYSGE1ZXZTclN3MnRzYkl5Yk4yK2llL2Z1NURGL2YzOUdQVmVLb2lpSyt0cG9EK0UzckZldlh0aTZkU3NaeGxsU1VvSlpzMlpoLy83OU12ZTFzcklpSitheTVoaWVQMzhlUFh2MnhLRkRoMGh3OGR0dnY2RkxseTRZTjI0YzNyNTlpNXMzYjZLZ29BQU5HalRBKy9mdmNldldMZHk4ZVJNM2I5NFVXNTVnd0lBQjJMUnBFeG8xYWdUZy96MVBrZ2dIdHhZV0ZraE9UaWJMS2lvcXBJQjhaV1VsWTUwOGhnMGJodkR3Y1BKKzVPZm5ZK1RJa1l3NVpvYUdodUJ5dWNqSXlFQk9UbzdJaWJ5VmxSV2pZTG1pWlEzRUVSNkdXWDFlV25wNk9uUjFkZEc4ZVhNTUhqd1lwMDZkRWh0Y0dCb2FNbm9icXMvbEd6Um9FTGt2UEgvTXdNQUFrWkdScE53Q2o4ZURwNmNuSTJsUVZWVVYvUHo4OFB6NWM0U0VoRUJaV1JtK3ZyNnd0TFRFK1BIanhTYTQ0WEs1cExkUlVxM0pCUXNXa01DY3grUEIyOXViOU5TdVhic1d6czdPWXZlckxqMDlIYytmUDhmang0L0pZN3QyN1NKRFpCY3ZYb3lSSTBjQ0FCbXlYSDI0c25EQUxEeC9rTTFtSXlBZ0FGT21UQ0dQK2ZuNU1TNWN5RVB3ZjA5Zlh4OHNGb3Y4RFFYdkVRQ0ZQODhBUDBBWHZEWnBoTE5iTm1uU0JKTW1UWks1VDFwYUdzNmRPNmR3bTc1SGd3Y1B4b0lGQzhoM3c4YU5HOUdwVXllNHVMaVFiYlMxdFhIbXpCbU1IeitlMURNTUR3OUhVVkVSdG16WklyR0dKRVZSRkVWOUtUUWcvRVlOR3pZTXUzYnRJajFTYjk2OGdadWJtMGo1aWY3OSsyUFJva1Vra0Nrc0xJUzZ1anJqUkRjeE1WSG04eVVuSjZOMzc5N1l0bTBiQ1NKKy9QRkhkTy9lSFpHUmtTZ3RMY1dFQ1JPUWtwSWlkUTZncWFrcEZpNWN5RGhaVFUxTnhhQkJnNlNXeHhBK3FROEpDWUdOalEwS0NncWdvcUtDbmoxN2toUDZlL2Z1eVYyMG5NdmxZc1dLRlJnelpneDU3Tk9uVHhnMWFoVGk0K01aMjNidTNCbUhEeDhHd084NXpjdkxRM2w1T1VwTFM2R2hvY0VvQ0Y5ZVhxNXduVHc3T3pzc1dyUUl5Y25KK1BqeEkxZ3NGbHhkWGNuNjZ2TWRMMXk0UU1waTdOdTNUK3hjUWhhTFJlWXhBZnlodXNMSlVqcDA2SURXclZ1VDF5MFlEamxpeEFnRUJ3ZVQxMVJlWG80Wk0yWWdPanBhYk52Mzc5K1AxTlJVN051M0Q5cmEydmo1NTUvUnFWTW5ORzdjR05PbVRVTldWaGFLaW9yQVlySHc0NDgva3VOS0tteC85dXhaVEpvMENjckt5bGl3WUFFaUl5UEp1cHMzYjRvRWhObloyWGoyN0JtZVBYdUdoSVFFY2hNWGNKNDVjd1lQSGp4QXAwNmQ0T2pvQ0Y5Zlh4dzllcFRNMTB4SVNDRGJxcWlvTVA2ZkNJTGhIMzc0QWFHaG9lamJ0eTlaRnh3Y3pKaWpLSytrcENUWTJOaWdTWk1taUlpSXdKTUdzWjVOQUFBZ0FFbEVRVlFuVDZDdHJZMXAwNllCNEFmTk5abFRxNnVyaXcwYk5paTBqNW1abVZ6NzNMcDFpd2FFQ2xpOGVERWVQWHFFOCtmUEErRDNZbHRiVzVQL2V3Qi9ubTVrWkNUOC9QeXdmdjE2QU1EZXZYdFJXbHFLblR0MzBxQ1FvaWlLK3Fwb1FQaU5PblBtREc3ZnZvMnVYYnZpeXBVcm1EUnBFaU5WdmtCcWFxcll1bXNDWldWbGpDTFcwaFFVRkdEczJMR1lQWHMyL1B6OEVCUVV4RGhacno2dnNMckF3RUQ0K3ZveWhoVGV1blVMSGg0ZU1wT09uRHQzRHNuSnlUQXpNNE91cmk1OGZIekViaGNlSGk3WGExRlNVbUlFVlFDLzUyUFlzR0Vpd1NBQVJ0a05KU1VsTWxkUUhIOS9mOFk4TkhtOGZQa1NQWHIwSUQyZHdvcUxpMGt3S3JCbXpSclkyZG5CM3Q0ZUFEL3hqN1NhaGxsWldaZzBhUklLQ2dySVl3TUhEaVQzYjkyNmhjcktTZ1FIQjVOZ0JPQUhXMlBIanBWWlR1VGF0V3R3ZEhURThlUEhFUklTZ3RqWVdQenl5eTlTRStNSWhwdFdkLzM2ZGZqNitzTFcxaFpidG14aHJMdDY5U3Fpb3FJUUh4K1ArUGg0L1BQUFB3clYyZVR4ZVBqOTk5OXg2ZElscUtxcUlpZ29DUDcrL21UNHMzQjVsbDY5ZXBFaHVZTDVnNzE2OWNMQmd3Y1oyViszYnQyS0ZTdFd5TjBHWWZ2Mzc4ZW9VYU1BQUNOSGpoVHAxVHR3NElEQ3ZZNEF2L2UyTnJLZGlsT1h0U2IvaTFnc0Z2YnQyNGR1M2JvaE1URVJKU1VsR0RObURQNzQ0dzlHSFZFQVdMNThPYmhjTGhZdlhneUFuOENKeldaang0NGQ1T0lmUlZFVVJYMXByT0xpNHByWEdmaEsxTlhWdjNZVHZnZ2RIUjJNR1RNRzRlSGhFazhhMWRYVjhmYnRXNUVUajdLeU10eTlleGRCUVVFMXlvell2bjE3UnBBa2o4NmRPK1BpeFl0UVVWRkJZV0VoMXExYmgvWHIxOHQ5d210c2JJeWdvQ0QwNnRXTGthVzB1TGdZeWNuSkNBME5SVlJVbEVMdE9YdjJMRFEwTkhEMTZsVjRlWGxKREV4WkxCYWVQbjBLZlgxOXFLbXBpVnl4THk4dng2TkhqeEFhR2lvMXNjam16WnZoN3U0T2dELzBWWGl1NGN1WEwwbnZHWS9IUTA1T0RwNDllNGFBZ0FDeHBRWllMQmE2ZHUySzl1M2JRME5EUStTRWtjZmpJVDgvSDIvZnZzWDE2OWRGZWs3VjFOUXdhdFFvK1BqNFlOdTJiZGkyYlJ0YXQyNk51TGc0TkdqUUFCY3ZYc1R2di8rTzFOUlVLZThpRTVmTEpUMXpSa1pHZVByMEtXUE9aMUZSRVJJVEU3Rnk1VXBjdUhCQjZyR0VoMURXdHVIRGgyUDc5dTJNdHIxNzl3NmRPM2NtaVhVR0Rod0lQejgvdEcvZkhwY3VYY0x3NGNPaG9xS0NtSmdZL1BUVFR5Z3VMc2FDQlF0a2xpWDUrZWVmY2Zic1dRQ0FqNCtQU0NaSkZ4Y1h6SnMzRHlZbUp1Uml5ZnYzNzNIOCtIRUVCZ1pLSGRLOWRldFdqQjQ5R2hrWkdXSXp2VkkxVjl1QmIySmlJbXh0YlZGV1ZnWUE4UFgxUlhCd3NOaHQxNjVkUzRKQ0FKZzRjU0xDd3NKcXRUMFVSVkVVSlM4YUVQNUhzRmdzS0Nzcmt4UGc0dUxpT2p2WmxtYnExS2xvMDZZTmdvT0RHWFAwdnBiaHc0ZERUMDhQMjdkdlYrajlVRlZWQllmRElVR1lQRFVGWlJFRUExVlZWVi8wYjhObXM2R21wa1lDb1Y5Ly9SV3FxcW95TTNyS2k4VmlnY1BoZ01QaEtGd1RzeTUxN2RvVkFRRUI2TkNoQTU0L2Y0NlpNMmVLRExrR2dPYk5tME5iVzV2TXZ4UmNtUEQzOTYrVkl2U2Znd2FFZGFjdWVrSTNiZHJFbU5ONzZkSWxpYlVIcTI4N2JkbzBNcHlVb2lpS29yNGtHaEJTRkVWUjM1MjZHaHJicjE4L1VzK3lTWk1tK1B2dnY4SGxjc1Z1R3h3Y2pJQ0FBTEk4WThZTVJ2SXFpcUlvaXZvUzZFeDJpcUlvaXFvbGUvYnNJWE5UMDlMU01IbnlaSW5ienBzM0Q3Tm16U0xMSVNFaFdMZHVYWjIza2FJb2lxS0UwWUNRb2lpS29tcEpreVpOc0hIalJySjg5dXhaa2FSUndvS0NnaGhCNDZKRml4VE9Za3hSRkVWUm40TU9HYVVvaXFLK08zV2RUWFhzMkxFNGR1d1lBSDY5MEtkUG4wSkxTMHZzdGp3ZUQyUEhqaVYxQ2prY0RvNGZQdzRIQjRjNmJTTkZVUlJGQWJTSGtLSW9pcUpxWFVoSUNNbVduSjZlanNEQVFJbmJzbGdzN04yN0Z6MTc5Z1FBVkZaV3d0WFZWV3dTSklxaUtJcXFiVFFncENpS29xaGFwcSt2ajJYTGxwSGxyVnUzNHVuVHB4SzNWMUpTUW5SME5LeXNyQUR3ZXpDZG5aMFZybmxLVVJSRlVZcWlRMFlwaXFLbzcwNWREeGtGK0VOQnUzZnZqdnYzN3dNQXVuVHBnbXZYcmtuZDUrUEhqK2phdFNzSkJNM016QkFYRjBkcW1GSVVSVkZVYmFNOWhCUkZVUlJWQjFnc0ZyWnMyVUxxbWY3MTExODRkKzZjMUgzMDlmVng3dHc1RWdBbUp5ZkQyZG41aXdTd0ZFVlIxUGVKQm9RVVJWRVVWVWNzTEN6Zzd1NU9sdWZQbjQrcXFpcXArNWlabWVIMDZkTmtOTXpEaHc4eGR1eFk4SGoxYmtBUFJWRVVWUS9RZ0pDaUtJcWk2bEJnWUNEVTFOUUFBQzlldk1DZVBYdGs3bU50YlkyREJ3K0N6ZWIvVEo4N2R3NkxGaTJxMDNaU0ZFVlIzeWNhRUZJVVJWRlVIVEkwTklTUGp3OVpEZ3dNUkdGaG9jejlIQjBkc1dyVktySzhmdjE2UkVWRjFVa2JLWXFpcU84WERRZ3BpcUlvcW83Tm1qVUx1cnE2QUlDTWpBeHMyYkpGcnYxOGZId1lRMDRuVDU2TW16ZHYxa2tiS1lxaXFPOFREUWdwaXFJb3FvNXBhMnRqM3J4NVpIbjkrdlVvS0NpUWE5OHRXN2FnVDU4K0FJRHk4bklNSHo0Y1NVbEpkZEpPaXFJbzZ2dERBMEtLb2lpSytnSW1UNTZNSmsyYUFBQnljM01SR2hvcTEzNGNEZ2RSVVZGbzI3WXRBQ0F2THc4REJ3NUVUazVPbmJXVm9paUsrbjdRZ0pDaUtJcWl2Z0IxZFhYTW1UT0hMSWVFaENBM04xZXVmVFUxTlhINjlHa3k3UFQxNjljWU1tUUl5c3ZMNjZTdEZFVlIxUGVEQm9RVVJWRVU5WVZNbWpRSnhzYkdBSUNDZ2dLRWhJVEl2YSt4c1RHaW9xTEE0WEFBQUhmdTNNSGt5WlBycEowVVJWSFU5NE1HaEJSRlVSVDFoYWlvcUREbUVtN1pza1dob1ovZHVuWEQ2dFdyeVhKVVZCUWpFeWxGVVJSRktZb0doQlJGVVJUMUJZMGJONDcwRXVibjV5TXNMRXloL2IyOHZCaVpSd01EQTNIczJMRmFiU05GVVJUMS9XQVZGeGZ6dm5ZakZLV3VydjYxbTBCUkZFWFZZOFhGeFYvMStYZnYzZzB2THk4QUFKZkxSV0ppSXJTMHRPVGV2N3k4SEwvODhndnUzcjBMQUZCVlZVVmNYQnlzckt6cXBMMFVSVkhVZnhmdElhUW9pcUtvTDh6TnpRMU5tellGQU9UazVHRDc5dTBLN2Erc3JJd2pSNDdBeU1nSUFGQmFXb3JodzRjak16T3oxdHRLVVJSRi9iZlZ5NERRMXRiMmF6ZUJvaWlLcXFlK2hkOFFKU1VsL1A3NzcyUTVORFJVNFY1TFEwTkRSRWRIUTFWVkZRRHc3dDA3REJzMkRLV2xwYlhhVm9xaUtPcS9yVjRHaEIwN2R2emFUYUFvaXFMcXFXL2xOMlRTcEVsbzFLZ1JBQ0F6TXhNN2QrNVUrQmhXVmxiWXNXTUhXYjUzN3g0OFBEeHFyWTBVUlZIVWZ4OE5DQ21Lb3FqdnlyZnlHNkt1cmc0Zkh4K3lIQklTZ29xS0NvV1BNM3o0Y0VaOXcram9hS3hkdTdaVzJraFJGRVg5OTlHQWtLSW9pdnF1ZkV1L0laNmVuaVNaekx0Mzd4QVZGVldqNHdRR0JxSmZ2MzVrZWNtU0piaDQ4V0t0dEpHaUtJcjZiNnVYQWFHTmpjMDNNUWVFb2lpS3FsOTY5T2dCR3h1YnI5ME1Ra3RMQzU2ZW5tUlp1TWFnSWxnc0ZnNGNPSUIyN2RvQkFQN0gzcDNIMVp5Ky93Ti9uZlpTa24zSXZrZWl5RDZXUkVTbUxObkhObEdXc2NVSDh3MHoxc0VJRlRIMkNVMldNSW95WThoV0dqc0paY3VTMEVUTGFUdm45MGUvOHg3SGFUbXBuT3E4bm85SGorbTkzZWM2MWN4MGRkMzNmVW1sVW93YU5RcjM3dDBybGppSmlLajhLcE50SndEZzhlUEg2Tnk1YzZFYStoSVJrZnFxVktrU3JsKy9qaG8xYXFnNkZEbXZYNzlHa3laTmtKR1JBUUE0Y3VRSTdPenNQbXVzdUxnNFdGdGJDLzl2ckYyN05pNWZ2b3lxVmFzV1c3eEVSRlMrbE1rS0lRRFVyMSsvME0xOGlZaElmVzNkdXJYVUpZTUFVTDE2ZFl3YU5VbzRYcjkrL1dlUFpXcHFpa09IRGtGYld4dEF6alRVYjc3NWhqdVBFaEZSbnNwc1FnZ0FqbzZPQ0F3TUZIbzVFUkVSZmFwV3JWb0lEQXpFd0lFRFZSMUtubWJPbkFtUlNBUUFPSGZ1SENJakl6OTdyRTZkT3NIWDExYzQvdWVmZnpCKy9QZ2l4MGhFUk9XVDVnOC8vTEJFMVVFVVJlUEdqZkh0dDkvaTBhTkhpSXFLVW5VNFJFUlVpb3dkT3hZQkFRRm8xYXFWcWtQSlY1VXFWWER6NWsxRVIwY0RBSktTa2pCNDhPRFBIcy9jM0J5cHFhbTRmUGt5QU9EZXZYdVFTQ1RvM3IxN3NjUkxSRVRsUjVsZFE1aWJ1TGc0UkVSRUlEdzhIT0hoNGJoKy9UcW55UkFScVFsZFhWMjBhZE1HSFRwMFFJY09IV0J0YlExVFUxTlZoNlcweU1oSWRPdldEUUNnb2FHQk8zZnVvSDc5K3A4OW5sUXF4WkFoUXhBVUZDU2NPM1RvRVByMzcxL2tXSW1JcVB3b1Z3a2hFUkZSV2RhclZ5OWN1blFKUUU1TGlxS3NKd1NBMU5SVTlPN2RHOWV1WFFPUTAvc3dORFFVVmxaV1JZNlZpSWpLQnlhRVJFUkVwY1N4WThmZzdPd01BREF3TU1Eang0K0ZQb1dmNjlXclYralVxUk5ldlhvRkFLaGF0U291WGJwVXBxcW5SRVJVY3NyMHBqSkVSRVRseVlBQkE5Q2dRUU1BT2RXOWJkdTJGWG5NbWpWcjR0aXhZNmhRb1FJQTRNMmJOeGc0Y0NDU2twS0tQRFlSRVpWOVRBaUppSWhLQ1EwTkRVeWRPbFU0OXZIeFFWWldWcEhITlRjM2g3Ky92N0NUNmIxNzl6Qmt5QkJrWm1ZV2VXd2lJaXJibUJBU0VSR1ZJdVBIanhlbWlUNS8vaHhIamh3cGxuRnRiR3l3WXNVSzRmajgrZk9ZTUdFQ3BGS3VIQ0VpVW1kbHZ1MEVFUkZSZWFLdHJZMjNiOThpUER3Y0FCQWJHNHRKa3lZVnk5Z2RPM2JFcTFldmhFMW03dDY5aTlUVVZOalkyQlRMK0VSRVZQWndVeGtpSXFKU0ppNHVEczJhTllORUlnRUEvUFhYWCtqVXFWT3hqQzJSU0RCNjlHaTV5cU9YbHhjbVRweFlMT01URVZIWndpbWpSRVJFcFl5cHFTbSsrZVliNFhqVHBrM0ZOcmFHaGdiMjdOa2oxNDl3K3ZUcDJMRmpSN0c5QmhFUmxSMnNFQklSRVpWQzRlSGg2TkdqQjRDY0pDNDZPcnBZVzBWa1pHUmc0TUNCT0hmdW5IRHVsMTkrZ2F1cmE3RzlCaEVSbFg2c0VCSVJFWlZDSFRwMFFKczJiUURrVFBQY3NtVkxzWTZ2bzZPREkwZU93TnJhV2pnM2UvWnNlSHA2RnV2ckVCRlI2Y2FFa0lpSXFKU2FNV09HOFBuT25UdVJucDVlck9NYkdCamd4SWtUY2tuaGdnVUw4Tk5QUHhYcjZ4QVJVZW5GaEpDSWlLaVVHanAwS0NwWHJnd0FlUGZ1SFE0Y09GRHNyMkZvYUtpUUZLNVlzUUlMRml3bzl0Y2lJcUxTaHdraEVSRlJLYVdscFlYSmt5Y0x4eHMyYkNpUjE1RWxoVzNidGhYT2VYcDZZdXJVcWV4VFdFcmN2MysvV01aSlRrNkdxNnNyZHUzYUpYZitjNnJQNTgrZlIvZnUzZUhsNVFVQWVQUG1UYkhFV0JUWHJsM0Q3Tm16aGRZcWhaV2NuSXp4NDhkajY5YXRDdGZPbkRtRGtTTkg0dEtsUzdrK201aVlpSkVqUjJMbHlwV2Y5ZG9mbXoxN3R0ejZYcUtTcEtYcUFJaUlpQ2h2a3lkUHhwbzFhNUNWbFlXb3FDaGN2SGdSblR0M0x2YlhNVFEwUkhCd01QcjE2eWY4TXIxanh3NmtwNmRqMjdadEVJbEV4ZjZhcEp3VksxWmc1Y3FWMkxoeEk4YVBIdzhBQ0E0T3hvMGJOL0o5N3Z2dnY0ZSt2cjdjT2JGWWpGMjdka0VzRm1QY3VIRUFnTWpJU0F3ZlBoeWVucDRZTUdDQTBuRWxKaVlpSWlJQ25UdDNSbmg0T096dDdURnQyalI0ZUhoQVEwT3g1akIxNmxRa0pDUW9QWDUrdG0vZkRpTWpJNFh6Z1lHQjJMeDVNeHdjSEJBUUVBQ3hXSnp2T0E0T0RqQTJOaGFPeFdLeFVJbDNjWEdSdS9meDQ4YzRjdVFJSEIwZGN4MHJKU1VGUjQ0Y1FYSnljbUhmanB4ZHUzWmg4K2JOT0hUb0VHN2Z2ZzBqSXlPSXhXSmtaV1VwUFlhdXJpNjB0YldMRkFlcER5YUVSRVJFcFZpTkdqWHd6VGZmNE9EQmd3QUFIeCtmRWtrSUFjRFkyQmluVHAzQ29FR0RoQ3FJbjU4Zk1qSXlzSFBuVG1ocWFwYkk2MUwrK3ZYckIyOXZiN2k1dWVIRml4ZFl0R2dSamgwN3BsRGwrOVNrU1pPZ3I2OFBaMmRuWEw5K0hkSFIwYm5lOSs3ZE83eCsvUnFqUm8yQ3Y3OC83T3pzbElwTDlrY0NUVTFOTkc3Y0dNMmFOY1BxMWF0eCsvWnQ3Tm16QndZR0JuTDNuejU5R2srZlBsVnE3SUtrcDZmbm1oRCsrZWVmME5mWFI2ZE9uZENvVVNPOGZmczIzM0dzcmEzbEVzS2l5TTdPQm9CY2syRmwzYnAxQzNQbnpvVklKSUt2cjYvd0hvY05HNGJRMEZDbHgxbTVjaVZtenB6NTJYR1FlbUZDU0VSRVZNcTV1YmtKQ2VHUkkwY1FIeCtQR2pWcWxNaHJHUmtaSVRnNEdDTkhqa1JRVUJBQUlDQWdBQmtaR2ZqdHQ5K2dwY1ZmSGI2MHRtM2JJamc0R0haMmRsaTJiQmsrZlBnZ1hMdDU4eVpNVEV6azdwODNieDcyNzk4dkhLZWxwU0VsSlNYUDhmdjA2WU50MjdaaC9QanhHRGx5SlA3NDR3K2wvdWp3Y2VKVHBVb1ZCQWNIdzlIUkVXZlBua1YwZExUY0ZPU1A1VlVsdkhIakJucjM3ZzBIQndkczM3NDkxM3RzYlcxeC9mcjFYSy9GeDhmajJyVnJzTE96ZzY2dUxvNGRPNGJNekV3Y09IQUFXN1pzd2VyVnE5R2hRd2U1WjJyWHJvM2s1R1RvNmVrVitXZGJsaEIrYm1VdVBqNGVRNFlNUVVwS0N1Yk5teWVYbUZ0YVdoWnFySHIxNm4xV0RLU2UrRjkxSWlLaVVxNVRwMDVvMDZZTnJsKy9Eb2xFQWw5ZlgzaDRlSlRZNitucTZpSWdJQURqeG8xRFFFQUFBT0RvMGFNWU5td1kvUDM5T1JWTkJWcTNibzJqUjQvQzBkRVIzYnQzeDdGanh3QUFKaVltcUZxMXF0eTl1cnE2aFI3ZjJka1pUNTgraFllSEJ3WVBIb3hyMTY1QlQwOHYzMm1LcWFtcEFIS21XY3JXRCs3YXRRdlIwZEdvVTZjT01qSXlvS09qby9DY29hRmhydVBwNmVrQnlLazQ1blZQZnRXM2dJQUFTQ1FTT0RrNUFmZ3ZpZHE0Y1NNQVlNU0lFYWhXclpyY015RWhJUmcwYUJBMmJ0eUk3Nzc3VG1ITXhNUkV2SHYzRHNCL2F5VGo0K01SRXhNREFHalFvQUVlUFhvRUlHZEtLWkR6OVpCZC8xU0RCZzF5ZlErdlg3OUcvLzc5OGZUcFV6ZzVPV0hKa2lWeTF6ODlKaXBPVEFpSmlJaktBRmRYVjJHRG1aMDdkMkxod29VbFdxM1QwTkRBN3QyN1ViVnFWV3pldkJsQXpybzFHeHNiK1BuNW9VNmRPaVgyMnBTNzl1M2JJeW9xQ2taR1JrSkNLR05tWm9iV3JWc1hhU2RhZDNkMzNMNTlHeDA3ZGtUTm1qVmhZV0doMUdZMjN0N2U4UGIyVmpqdjUrY25KR2Rmd3UrLy93NE5EUTJGZFpEaDRlRm8xS2lSUWpLb0RGOWZYeXhkdWxUdW5MdTdPOXpkM1FFQXo1NDlRNnRXcmVTdW56NTlXdUdjelBQbno0V2RnMldlUEhrQ1IwZEhSRVZGb1Zldlh0aStmVHRFSWhFa0VrbVJwcDhTS1lzSklSRVJVUm5nN095TWhRc1g0dTNidDNqMTZoVUNBd014Wk1pUUVuMU5rVWlFWDM3NUJhYW1wbGkwYUJFQTRNcVZLMmpmdmoxMjc5Nk52bjM3bHVqclU0NUhqeDZoUVlNR0FKRHJ1amtncDhJa3EyUVZ4ZTdkdTRYUDdlM3Q4NTJxK1BidFc0U0docUpwMDZhNTNsZTNidDBpeDZPc3UzZnY0c3FWSzlEVjFaVmJFL2preVJNOGYvNGN0cmEyQ3B2d3RHalJvc0J4TzNUb2dPKy8veDRBY09mT0hadytmUnI5Ky9kSGt5Wk5BT1QwOGh3K2ZEaUFuTFdZSVNFaGFOaXdvVndiRnlCbmJXTkNRb0xDT3R4cjE2NWgwS0JCU0VoSVFNK2VQWEh3NEVIbzZlbkIzOThmNjlldng0WU5HeFNtdVJJVk55YUVSRVJFWllDdXJpN0dqaDJMOWV2WEE4aXBYSlIwUWlnemUvWnMxS3RYRDVNbVRZSllMRVpTVWhJY0hSMHhaODRjTEZteWhKdk5sS0JObXpiaGh4OSt3T2JObXpGeTVNaGlILy9EaHc5eUxTZTB0TFJRcVZJbEFEbTdtK2JuMnJWckNBME5SZmZ1M1lWcG1jcVE3WlQ2cWNURVJBQTV1NTdtZFk5c1d1YW5ObTNhbE92NTQ4ZVBBd0JDUTBNVk5tVzVkKzllZ2JIMjdOa1RQWHYyQkpCVG1UOTkralNHRHgrT29VT0hDdmZzM0xrVEFIRGh3Z1dFaElUQTF0WVducDZlY3VQMDZ0VUxDUWtKQ2hVL0l5TWpKQ1ltWXVqUW9kaTJiUnQwZFhYeDRjTUhMRnk0RUM5ZXZCQytKa1FsaVFraEVSRlJHZUhxNmdwUFQwOUlwVktjUDM4ZWQrL2VoWm1aMlJkNTdjR0RCNk5SbzBZWVBIZ3dYcng0QWFsVWlyVnIxK0w4K2ZQWXYzOC9hdGFzK1VYaVVEZm01dWJRMGRIQnhJa1Q4ZURCQTNoNGVCUnJDNURKa3lmanlKRWp3ckdabVJuKytlY2ZwWjZ0VUtFQ2dQL1dFaXFyb0dtdHo1NDlLOVRVMTRTRWhEenZQMzc4T0xTMHRMQnk1VXJoRHhkNzkrN0Z0V3ZYY2wzZldCU3lqWHMrM1YzMVk1OG1oSTBiTjhhUkkwZGdZMk1qZkYrWExsMktGeTllWU1pUUliQ3pzL3ZzTmhhYW1wb0tiVWVJY3NPSnlVUkVSR1ZFblRwMTVLWnA1dFk4dXlTMWFkTUdseTVkUXBzMmJZUnpseTlmaHJXMU5jTEN3cjVvTE9xaVI0OGVDQTRPaG9tSkNWYXRXaVgwRGl3dVE0Y094ZUxGaTdGNDhlSkNKMGl5alY4S2s3Qm9hbW9pSVNFaDE0L1RwMDhEeU9rTm1OYzlILy9zeWF4YnR3NWlzUmhWcWxTUk8vL2l4UXRjdUhBQlBYdjJ4TFJwMCtEcTZncFhWMWRJcFZJWUdCZ1UreDh4Wkx1L3loTGwzT1JXVGUvZHU3ZVFESWFHaHNMSHh3ZTFhdFdDcDZjbjNyeDVnMnJWcW4zV2g3MjlmYkcrUHlxL1dDRWtJaUlxUXlaUG5veVRKMDhDeUtsMHJGaXhJdCtLUkhHclhyMDZ6cHc1ZzRrVEorTHc0Y01BY2lvMGRuWjJXTGh3SVJZc1dNQ05NSXBadTNidEVCUVVoSUVEQjZKYnQyNTUzdmM1bGNPUG02eXZYYnRXN3RybzBhUHgvdjM3UEo5ZHZYbzFBQ2c5clRFN094czZPanJGdXN2b3MyZlBzR1hMRmxoWVdLQlZxMVpDZXhZQTJMWnRHN0t6czRVMWZnQ1FsWldGcUtnb3RHalJvc2lWVnFsVUNpQ25OK2lZTVdQdyt2VnJBRkJJVElIL3ZqZjUvYnNSSHg4UEZ4Y1hTS1ZTYk5teUJWV3FWTUg3OSs5aGEydWJieHdSRVJGSVNrcFM2S240cFdZUFVObkhoSkNJaUtnTTZkdTNMK3JVcVlObno1NGhOVFVWZS9mdUZYWWYvVkwwOVBUZzUrZUhyVnUzWXY3OCtSQ0x4WkJJSkZpMmJCbk9uajBMUHorL3o5clJrZkltYXp1U1c3SUI1Q1E2eGIyVzg4cVZLMEpqOTR5TURHUm1aa0pmWDE5SWFyS3pzMUdoUW9VQ203L0xaR2RuZjFaTGpQeDRlM3NqUFQwZHk1WXRnNysvdjNCZUxCWmp4NDRkcUZxMXF0eE9wMWV2WGtWNmVyckNwaStGY2VyVUtRUUdCdUxhdFd2NC92dnZNWGZ1WEt4ZnZ4N05temNIQU5TcVZVdmhHVmxDbU5mM0tEVTFGVU9HRE1HclY2OEFRT2poV0xGaVJZVWRaVC9Wdlh0M1JFUkU0T2VmZitZR05QUlorQ2M4SWlLaU1rUWtFc0hWMVZVNC90TFRSai9tNHVLQzgrZlBDenN1QWtCWVdCamF0MitQUC8vOFUyVnhsVmQ1SllNU2lRVHA2ZWxDaGEyNFJFZEg0ODJiTjNqejVvM3dSNGV3c0REaFhLdFdyVkN6WmsyOGZQbFNxZkhFWW5HeHI5dHIzNzQ5ZXZic2lkNjllOHVkWDc5K1BWNi9mbzBwVTZaZzBhSkZtRHQzTGpJeU1oQVVGQVFBNk5xMXExTGp2M2p4QXZ2Mzc0ZXJxNnV3eVk2Zm54OE9IejRNc1ZnTVoyZG5USnc0RWMrZlB4ZCs1bXZVcUtFd1RuNFZ3c3pNVEl3ZE94YVJrWkhLdjNHaVlzUUtJUkVSVVJremZ2eDQvUGpqanhDTHhiaDc5eTdPbnordjlDKzR4YTFseTVhSWlJaUF1N3M3ZnYzMVZ3QTVVOThHREJpQTRjT0hZODJhTlFxTjArbnpIRHg0RUgzNzlsVm9QU0dyMEptWW1IenhtRXhOVFJFVEU0UGs1T1E4cDNuS0pDY25RMGRIUis0UEdoK1R2WStyVjYvbWVjL1RwMC9samo5dUFTSHo4dVZMckYyN0ZsV3JWb1dibXh1Ky9mWmJoSWFHNHVMRmkzai8vajEwZEhUUXAwOGZwZDdmNHNXTDhkdHZ2OG1kR3pObUROemMzR0JoWVFHUlNBUXZMeThNSERnUUkwZU9SR3BxS2laTW1JQWRPM2JJVmV0a2llQ24wMVJUVTFNeFlzUUloSVNFb0YyN2RuajY5S2t3OVpUb1MyRkNTRVJFVk1aVXFsUUpRNGNPeGQ2OWV3RUFtemR2VmxsQ0NPUk1JZDIwYVJOc2JXM2g0dUtDcEtRa0FEbTdTWWFFaEdEbHlwVVlPM2FzeXVJckR6SXpNK0hpNGdJOVBUM0V4c2JLWFpPMVlzaHRxbUpKYTlTb0VjNmVQWXVZbUJoWVdGamtlZC83OSsrUmxaV0ZyS3dzN05xMUs5OHhueng1VXVBOU12cjYrbWpkdXJYY3VhcFZxOExjM0J3dUxpNHdNVEZCWUdBZ2xpeFpnclZyMTBJcWxXTEFnQUZ5YSszeVkyNXVqaUZEaHFCLy8vNTQ4ZUlGZnZqaEI5amEyaXBzYnRPdVhUdUl4V0tJUkNMRXhzYkN4c1lHYytmT3hhSkZpNkN0clMwa2dwODJtL2Z4OFVGSVNBamF0R21EWThlT29XUEhqa3JGUlZTY09HV1VpSWlvREhKeGNSRStEd3dNRk5ZZXFaS0Rnd051M3J3cHQyYnIzYnQzbUR4NU1ucjM3bzJIRHgrcU1McXk3ZHExYTBoTFMwUDkrdlVWcG9iSzJrUW8wMmhkV1ltSmlWaTZkR21COThuV3pkMitmVHZmKzJUVFNudjM3bzFuejU3bCtpR2J6bWx2YjUvblBaOG1mN25SMXRiR2tTTkhoTDZOR2hvYStQSEhINFUvbWt5Wk1xWEFNV1JtekppQnZYdjNZc1NJRWFoY3VYS2U5NFdHaGtJaWtXREVpQkZZdlhvMU5EUTBzSHIxYWl4WnNnVEFmMnNITXpJeTVKNGJObXdZTEN3czhNY2ZmNmlrd2tzRU1DRWtJaUlxazlxMWF3ZExTMHNBT1ZXSEhUdDJxRGlpSE5XclZ4ZldXTld1WFZzNGYrSENCVmhaV1dINTh1VUt2eFJUd1M1ZnZnd2dwdzBGQUV5ZlBoMUhqeDZGc2JFeFRwMDZCU0NucDkybjF6NUhVbElTSEJ3Y0VCd2NYT0M5c2tyWngrdmYzcjkvai8zNzk4dTFvNUQ5TWFCcDA2YW9XclZxcmg4VksxWUVBT2pvNk9SNWo1YVdjcFBiUGsydUxsMjZoTEN3TUZoWVdNREd4a2FwTVFwRDFweCs0TUNCbURGakJrNmZQbzFPblRwaDl1elpBUDdiUVZYV3EzRG56cDE0Ky9ZdDZ0YXRpNy8vL2p2UDlhRkVYd0lUUWlJaW9qTHE0eXJodG0zYklKRklWQmlOdkg3OSt1SEdqUnVZTVdPR1hIVmsyYkpsYU4yNk5YYnYzbzJzckN3VlIxbDJYTHAwQ2NCL0NhR1ptUm42OU9tRDJOaFloSVNFQUFDR0R4K09pSWdJNFpxMnRqWUF3TTdPRHFOSGoxYnFkVkpTVWpCZ3dBQkVSa1lxdFJPbmxaVVZ0TFcxY2ViTUdlSGN5NWN2TVdIQ0JMaTd1d3ZuSWlJaUFFQmh2ZCtYa0ptWktTUm1xMWF0a3J0V3JWbzE5T3ZYRDNYcjF2M3M4Uzlmdm94ejU4NmhTcFVxd3RwRWEydHIvUFhYWDBLaUoxdGZtWlNVaE16TVRFeWZQaDJEQmcwQ2dHTGZESWlvc0pnUUVoRVJsVkhEaHc4WHFpcXZYcjNDOGVQSFZSeVJ2QW9WS21EMTZ0VzRjT0dDM1BxeUowK2VZTXFVS1dqVHBnMzI3ZHVIN094c0ZVWlorbVZuWnlNc0xBemEydHJvMHFXTDNQbXBVNmRDSXBGZzJyUnBTRXBLUXA4K2ZiQnYzejY1NTkzYzNCUVNvVStscHFZaU5UVVZUNTQ4UVdSa0pDWk1tSUFOR3pZbzNQZmd3UU1jT25RSVAvMzBFMGFPSEFsOWZYMTA3ZG9WMGRIUnVIUG5Eb0QvTm9lcFU2ZU84SnpzWnpPL1Bvb2w1YWVmZnNMMTY5Y3hiTmd3SWFHV2FkdTJMUTRmUG95K2ZmdCsxdGhaV1ZtWVAzOCtnSnpLYkY0OVFXWFRUZVBqNHhFYkc0dnM3R3cwYmRyMHMxNlRxTGd4SVNRaUlpcWpkSFYxOGUyMzN3ckgyN1p0VTJFMGViT3dzTURGaXhmeDY2Ky9vbDY5ZXNMNW1KZ1lUSnc0RVphV2xnZ0lDQkFhZlpPOGl4Y3Y0dTNidDJqZnZqMHFWS2dBSUtjcHVwdWJHeTVjdUFCYlcxdXNXYk1HUVVGQnFGQ2hBaVpPbkFnUEQ0OUNmVDFQblRvbDNEOXAwaVFzWGJvVXZyNitjSGQzaDZPam85RGpiOFNJRVJnOWVqUldyRmlCNDhlUFF5UVNDWTNmZlh4OEFPUWsvRURPaHZYbTNsSUFBQ0FBU1VSQlZETUFjTy9lUFVSRlJhRm16WnBvMmJKbGtiNFdoZjBaT1hqd0lOYXVYWXU2ZGV2bW11QitTdmJIQ1dXYjFxOVlzUUlSRVJHb1VhTkduanVqQWhDbVR6OTgrQkMzYnQwQ2tMTmhUWEhJek13c2xuRklmVEVoSkNJaUtzTStia3IvMTE5L0lTWW1Sb1hSNUUxRFF3T2pSbzNDclZ1MzhNc3Z2OGoxYXJ0Ly96N0dqaDBMYzNOemVIdDc0OE9IRHlxTXRQUTVjZUlFZ0p3RzVFRE90TTZSSTBkaXo1NDlhTnk0c2JCK3JVT0hEamg5K2pTKyt1b3JyRm16Qm1QR2pJRllMSlliNi83OSt3QnlkdWY4Mk4yN2R3RUFZOGVPeGNhTkc2R3BxWWs1YytiQXk4c0xKMCtlUkhaMk5ycDA2WUtKRXlkaXpabzFPSGJzbVBETTBLRkRVYnQyYmV6ZXZSdG56cHdSTnJscDFxd1pnSndLSFFDTUdqV3FTRitIaElRRTRlYzdyMHJjeDBKQ1FqQnAwaVFZR2hyQzM5OGZsU3BWS3ZBWjJWcEhYVjFkaFd1SmlZa0EvdHNnSmlBZ0FLdFhyd1lBK1ByNkN0WDYzTWcyd3psNDhDQU9IandJQUlYZVVWUWlrU0ErUGg2cHFhbkN1ZXZYcnd2ZkIyNUtRNStMYlNlSWlJaktzRWFOR3FGbno1NDRjK1lNcEZJcHRtN2RLdnlTV2hwcGEydkQxZFVWMzM3N0xieTh2UERMTDc4SWJTcGlZbUl3ZCs1Y0xGbXlST2oxSnRzb1JaM0pkdC9zMGFNSHpwOC9EMWRYVnp4OCtCQm1abVlJREF5VTI1Q2tSWXNXQ0FrSmdaMmRIVzdldkluMzc5L0R4c1lHNmVucDBOWFZ4YjE3OXdBb1ZxY1dMbHdJSXlNanVMbTVRU1FTd2NURUJGdTJiRUd0V3JWZ1ptYUdyNzc2S3MvNDlQWDE0ZVBqQXljbko5amIyME1xbGNMRXhBU3RXclZDUkVRRURoOCtEQzB0TFh6MzNYZUZldDlYcmx5Qmc0TURqSXlNb0t1cmk1Y3ZYeUlsSlFWTm16WXRNQ0U4ZHV3WVJvOGVEVTFOVFJ3NGNFQ2hUWVNNdDdjM2Z2bmxGMVNxVkFsYVdscEN3aWxiNjdodjN6NzQrdnBDVjFkWDJEaW5ZY09HQ0FrSndZUUpFeUNSU0RCejVzd0NwNXoyNk5FRFgzMzFsYkRlczJiTm1tamZ2bjJodmg1QXp2YzNMUzBOR2hvYTBOZlhGemFwcVYyN05obzBhRkRvOFlnQVZnaUppSWpLdkk4M2w5bTFheGZTMDlOVkdJMXlEQXdNTUcvZVBOeTdkdzl6NXN5UnExZ2xKeWRqOCtiTmFOMjZOUndjSEhEeTVFbTFuVTZhblowTlIwZEgxS3haRTliVzFqaDkralFlUG53SVIwZEgvUG5ubjNMcjlHUWFOMjZNME5CUUJBVUZvWHIxNnFoUm93YnUzTG1EcTFldkFzaHBkVEIrL0hpNVowUWlFV2JNbUNHM2krZVlNV05nWTJPVGJ6SW8wNmRQSHh3NGNBQU5HalJBNWNxVjhjc3Z2MEJMU3d2MTZ0VkQzYnAxNGVycUtqZGRPRGZhMnRxb1VhT0dVTWxyMGFJRnhHSXg0dUxpOFBEaFE2U21wcUpKa3liWXZIbHpnZkZZV2xyQzNOd2N4NDhmUjY5ZXZmSzhyM256NWtoSVNNRGR1M2R4OCtaTmFHaG9vRisvZnNKVTdHclZxaUV5TWhKaFlXRUFjdjVkYTlPbURjek16RkNyVmkyTUh6OGVLMWFzS0RBZUhSMGQ3TnExQzZhbXBxaFZxeGEyYnQycTlJNnBNaG9hR21qWnNpVTBORFFnbFVxUmtwSUNmWDE5V0Z0Ylk5KytmY0ltUWtTRkpVcExTMVBQLzhJU0VSR1ZFeEtKQkkwYU5SSjZFVzdac2tWdWJXRlo4TzdkTyt6WXNRTmJ0MjdGczJmUEZLN1hybDBiVGs1T0dESmtpRks3WDVZM0dSa1owTkhSZ1VRaVFXaG9hS0UzUWNuT3prWldWaFowZEhTVVhoOVhYS0tpb21CcWFnb2pJNlBQSGlNek14TWlrYWpRU1ZSaGZObzAvdE5ySXBGSTdtdjM0c1VMMUt4Wk04OW5pTW9LSm9SRVJFVGx3SW9WSzRTMVdwYVdscmh3NFlLS0kvbzhFb2tFSjA2Y3dPYk5tK1ZhR1h5c1hyMTZRbklvNjhWSVJFU2Zod2toRVJGUk9mRHExU3MwYWRKRTZPMTM5dXpaTWw5SnUzLy9Qalp2M2d3L1A3ODhONXBwMkxBaEJnOGVqQ0ZEaGdnYmR4QVJrZktZRUJJUkVaVVRZOGVPUlVCQUFJQ2NIUjEvL2ZWWEZVZFVQRkpUVXhFY0hJeERodzdoNU1tVFNFdEx5L1crMnJWcm8wdVhMdWphdFN1NmR1MktGaTFhZk9GSWlZaktIaWFFUkVSRTVjVEZpeGRoWTJNRElHZmIvSmlZR0xrZEtNdUQxTlJVQkFVRndkL2ZIMy84OFVlKzkxYXFWQW5kdW5WRGx5NWQwS0ZEQjdScDB3WjZlbnBmS0ZJaW9yS0JDU0VSRVZFNVltVmxKZlFsVzdac0dlYk1tYVBpaUVwT1Nrb0svdmpqRHh3NmRBZ2hJU0VGN3E2cW9hR0JSbzBhb1hYcjFtamR1alhNemMxaGJtNE9VMVBUTHhReEVWSHB3NFNRaUlpb0hObXhZd2VtVHAwS0FEQTFOVVYwZExSYTdJSW9Gb3R4K2ZKbGhJV0Y0ZHk1Y3poLy9yelN6MWFzV0JHdFc3ZEdqUm8xaERZTjFhcFZRN1ZxMVlUait2WHJsMkQwUkVTcXc0U1FpSWlvSEVsUFQwZmR1blh4L3YxN0FNQ0JBd2N3YU5BZ0ZVZWxHdWZQbjhmNTgrZHg2ZElsWExseUJZbUppVVVlMDhEQUFMcTZ1cmwrZk54TGthaThzckN3d0pvMWExUWRCaFVqSm9SRVJFVGx6THg1ODdCcDB5WUFRSThlUFJBY0hLemlpRXFIK1BoNDNMNTlHM2Z1M01HdFc3ZHcrL1p0UkVWRkZUalZsSWorMDYxYk40U0VoS2c2RENwR1RBaUppSWpLbVppWUdKaWJtME1xemZsZi9OV3JWN25qWmo1dTNicUZaOCtlSVNFaEFRa0pDWGo5K3JYQzU2OWV2VkoxbUVTbEFoUEM4b2NKSVJFUlVUbms2T2lJa3lkUEFnQmNYRnl3WWNNR0ZVZFVQcngvL3g3cDZlbElUMDlIUmthRzhMbnNXSmFFRTVWWHhzYkdzTEN3VUhVWVZJeVlFQklSRVpWRElTRWh3dHBCQXdNRFBIdjJEQVlHQmlxT2lvaUlTcHZ5diswWUVSR1JHcksxdFVYRGhnMEI1UFR1MjdWcmw0b2pJaUtpMG9nSklSRVJVVGtrRW9rd2JkbzA0ZGpIeDRmVEdZbUlTQUVUUWlJaW9uTHEyMisvUmNXS0ZRSGtiRFFqVzFOSVJFUWt3NFNRaUlpb25ESXdNTUNZTVdPRVl4OGZIeFZHUTBSRXBSRTNsU0VpSWlySFltTmowYkpsUytINHpwMDd3dHBDSWlJaVZnaUppSWpLc1lZTkc4TGUzbDQ0OXZUMFZHRTBSRVJVMnJCQ1NFUkVWTTZGaFlXaFQ1OCtBQUJkWFYzRXhzYWljdVhLS282S2lJaEtBMVlJaVlpSXlybHUzYm9KamFUVDA5T3hmZnQyRlVkRVJFU2xCUk5DSWlJaU5UQjc5bXpoYzI5dmIyUmxaYWt3R2lJaUtpMllFQklSRWFrQkp5Y24xSzVkR3dBUUh4K1BRNGNPcVRnaUlpSXFEWmdRRWhFUnFRRXRMUzNNbURGRE9GNjNicDBLb3lFaW90S0NtOG9RRVJHcGlROGZQcUIrL2ZwSVRVMEZBSnc2ZFFwZmYvMjFpcU1pSWlKVllvV1FpSWhJVFJnWkdXSGl4SW5DTVZ0UUVCRVJLNFJFUkVScUpDNHVEczJhTllORUlvRklKTUwxNjlmUnRHbFRWWWRGUkVRcXdnb2hFUkdSR2pFMU5ZV2pveU1BUUNxVmNpMGhFWkdhWTRXUWlJaEl6ZHk2ZFF2VzF0WUFjamFidVhmdm5yQURLUkVScVJkV0NJbUlpTlNNdWJrNWV2WHFCUURJeXNyQ3hvMGJWUndSRVJHcENpdUVSRVJFYXVqdnYvOUd2Mzc5QUFBVktsVEFnd2NQWUdKaW91S29pSWpvUzJPRmtJaUlTQTMxNk5FRDV1Ym1BSUNVbEJSczJMQkJ4UkVSRVpFcXNFSklSRVNrcG80ZVBZcmh3NGNEQUF3TkRmSGd3UU5VcWxSSnhWRVJFZEdYeEFvaEVSR1Jtbkp3Y0lDWm1Sa0FJRGs1bVZWQ0lpSTF4QW9oRVJHUkdnc01ETVNJRVNNQXNFcElSS1NPV0NFa0lpSlNZNE1HRFpLckVuTEhVU0lpOWNJS0lSRVJrWm83ZlBnd1JvMGFCWUJWUWlJaWRjTUtJUkVSa1pwemRIU1VxeEo2ZVhtcE9DSWlJdnBTV0NFa0lpSWlIRHAwQ0tOSGp3YkFLaUVSa1RwaGhaQ0lpSWpnNU9Ra1Z5WDA5dlpXY1VSRVJQUWxNQ0VrSWlJaWlFUWlMRml3UURqMjh2SkNjbkt5Q2lNaUlxSXZnUWtoRVJFUkFjaXBFalp1M0JnQThPKy8vMkx0MnJVcWpvaUlpRW9hMXhBU0VSR1I0T08raEhwNmVvaU9qa2IxNnRWVkhCVVJFWlVVVmdpSmlJaEk4TTAzMzhES3lnb0FJQmFMNGVIaG9lS0lpSWlvSkxGQ1NFUkVSSEl1WHJ3SUd4c2JBSUNHaGdhdVg3K09KazJhcURncUlpSXFDYXdRRWhFUmtaek9uVHZEd2NFQkFDQ1JTREJ2M2p3VlIwUkVSQ1dGRlVJaUlpSlNjUC8rZlZoYVdpSTdPeHNBY09iTUdYVHMyRkhGVVJFUlVYRmpoWkNJaUlnVU5HM2FGQk1tVEJDT1o4K2VyY0pvaUlpb3BMQkNTRVJFUkxtS2o0OUh5NVl0a1pLU0FnRFl2WHMzaGcwYnB1S29pSWlvT0xGQ1NFUkVSTG1xVWFNR1pzMmFKUng3ZUhnZ016TlRoUkVSRVZGeFkwSklSRVJFZVpvNWN5WnExS2dCQUhqeTVBazhQVDFWSEJFUkVSVW5Kb1JFUkVTVXB3b1ZLbURSb2tYQzhhcFZxeEFYRjZmQ2lJaUlxRGd4SVNRaUlxSjhUWmd3QWExYXRRSUFwS2FtY29NWklxSnloQWtoRVJFUjVVdFRVeE5idG13UmpvOGZQNDZUSjArcU1DSWlJaW91VEFpSmlJaW9RRlpXVm5KdEtLWlBuNDcwOUhRVlJrUkVSTVdCQ1NFUkVSRXBaZm55NWFoYXRTb0FJQzR1RHF0V3JWSnhSRVJFVkZSTUNJbUlpRWdwbFNwVndvb1ZLNFRqZGV2VzRkR2pSeXFNaUlpSWlvb0pJUkVSRVNsdHpKZ3g2Tml4SXdBZ016TVRVNmRPVlhGRVJFUlVGRXdJaVlpSXFGQjhmWDJocWFrSkFEaHo1Z3dPSFRxazRvaUlpT2h6TVNFa0lpS2lRbW5hdENsbXpKZ2hITSthTlF1SmlZa3FqSWlJaUQ2WEtDMHRUYXJxSUlpSWlLaHNFWXZGc0xLeVFteHNMQUJnNE1DQitQMzMzMVVjRlJFUkZSWXJoRVJFUkZSb2VucDYyTDE3TnpRMGNuNlZPSDc4T1BidTNhdmlxSWlJcUxDWUVCSVJFZEZuYWRldUhlYk9uU3NjejVvMUM4K2VQVk5oUkVSRVZGaWNNa3BFUkVTZkxTc3JDMTI2ZE1ITm16Y0JBQjA3ZHNSZmYvMEZrVWlrNHNpSWlFZ1pyQkFTRVJIUlo5UFMwc0x1M2J1aG82TURBTGg4K1RJOFBUMVZIQlVSRVNtTENTRVJFUkVWU2ZQbXplSGg0U0VjTDFteUJMZHUzVkpoUkVSRXBDeE9HU1VpSXFJaWswcWwrUHJycnhFWkdRa0FhTml3SWNMRHcyRm9hS2ppeUlpSUtEK3NFQklSRVZHUmlVUWk3TjI3RnhVcVZBQUF4TWJHWXZ6NDhTcU9pb2lJQ3NLRWtJaUlpSXBGL2ZyMTVWcFAvUEhISDFpMmJKa0tJeUlpb29Jd0lTUWlJcUppMDY5ZlA4eWZQMTg0WHJGaUJZS0RnMVVZRVJFUjVZZHJDSW1JaUtoWVNhVlNEQmd3QUgvOTlSY0F3TkRRRU9IaDRXallzS0dLSTZQU1JDcVZGdGllUkNLUlFFT2pjUFdMeE1SRW1KaVlGSGlmV0N4R1ZsWVdEQXdNQ3YwYVZIaFNxUlRaMmRuUTBORGcxN3VVNFhlRGlJaUlpcFZJSk1LK2ZmdUVCREE1T1JsT1RrNUlUazVXY1dSbDEvMzc5NHRsbk9Ua1pMaTZ1bUxYcmwxeTU5UFQwd3M5MXZuejU5RzllM2Q0ZVhrQkFONjhlYVBVY3hrWkdaZ3hZd2JzN2UyUmtaR1I1MzMzNzk5SGl4WXQ0TzN0RGFsVXVmcEZXRmdZR2pac3FOUlU1YkZqeDZKYXRXcEYzaEgzelpzM24vWDF5ODBQUC95QXpaczNGOHRZZVFrUEQ4ZkpreWNWWXM3S3lvSyt2ajdxMTY5ZklxL3I1ZVVGSXlNanpKa3pwMFRHbDNGeGNVR1hMbDN3OU9sVEFNRHg0OGN4Yjk0OEpDVWxsZWpybG1WYXFnNkFpSWlJeWg5alkyTWNQbndZWGJ0MlJYSnlNcUtqb3pGMjdGZ2NPblNJVGVzTGFjV0tGVmk1Y2lVMmJ0d29iTlFUSEJ5TUd6ZHU1UHZjOTk5L0QzMTlmYmx6WXJFWXUzYnRnbGdzeHJoeDR3QUFrWkdSR0Q1OE9EdzlQVEZnd0FDbDQwcE1URVJFUkFRNmQrNk04UEJ3Mk52Ylk5cTBhZkR3OE1pM0FxU2pvNE4zNzk3aHpKa3pjSEZ4VVVoT1pXYk1tSUduVDUvaS92MzdTdi9NZUhwNlFpd1dvMUdqUmtxL0QyVmxaV1hoMmJObmVQRGdBVzdjdUlHclY2L2k2dFdyZVByMEtYYnUzSW5odzRjWCtUWFdyVnNIUzB0THVMcTZDdWYyN2R1SHdNREFRbzJ6Y09GQ3RHblRKdGRyeTVZdHcrblRwN0Z1M1RxNHVia1ZLZDdjQkFRRUlDZ29DT1BHalVQMzd0MkxmZnlDUEg3OEdGZXZYa1ZhV2hvQTRQZmZmOGZCZ3dmaDcrK1B0V3ZYWXVqUW9WODhwdEtPQ1NFUkVSR1ZpR2JObW1IUG5qMXdjbklDa0pQRXJGaXhBb3NXTFZKeFpHVkx2Mzc5NE8zdERUYzNON3g0OFFLTEZpM0NzV1BIOGt5a1pDWk5tZ1I5ZlgwNE96dmordlhyaUk2T3p2VytkKy9lNGZYcjF4ZzFhaFQ4L2YxaFoyZW5WRnl5SkUxVFV4T05HemRHczJiTnNIcjFhdHkrZlJ0Nzl1eUJnWUZCbnM5dTJiSUZOMi9laEwrL1B5d3RMVEZqeGd5NTY5dTNiOGZaczJkaFpXV0ZuMy8rV2FsNG9xS2lFQndjakJZdFdzRFoyVm1wWndvU0d4dUxtVE5uSWpZMkZrK2VQRUZXVnBad1RVTkRBNDBhTmNMZ3dZT0Y5aXBwYVduSXpzNHVjRnhOVFUyRlpEMHZkKy9leGZIang2R25wd2ROVGMxODc4M0l5RUJtWmlabXpweVo2L1c0dURpY09YTUd1cnE2eFpMQTVzYlQweE5YcjE3Rm9FR0RTbVQ4Z3NoMk9wWklKQUNBdlh2M29tdlhybGk0Y0NIR2poMkxSNDhlWWQ2OGVTcUpyYlJpUWtoRVJFUWxScmJKek9yVnF3RUF5NWN2UjRNR0RUQnk1RWdWUjFaMnRHM2JGc0hCd2JDenM4T3laY3Z3NGNNSDRkck5temNWMXN2Tm16Y1ArL2Z2RjQ3VDB0S1FrcEtTNS9oOSt2VEJ0bTNiTUg3OGVJd2NPUkovL1BFSE9uZnVYR0JjSDFjQnExU3BndURnWURnNk91THMyYk9Jam81RzI3WnQ4M3pXME5BUXUzZnZ4cHc1YzlDalJ3KzVhMCtmUHNXQ0JRdGdZbUlDUHo4LzZPcnFGaGdMa1BPekpaVktzV1RKRWlFMmlVU0MxTlRVWE8rWEpXNWlzVGpYNmN5YW1wcW9VNmNPN3Q2OUN4TVRFOWpiMjZONjllcll0bTBiZXZic2lZQ0FBQ0g1a09uZHV6ZXVYcjFhWUt5V2xwYTRjT0dDVXU5THh0L2ZIMzM2OU1uM0h0bDBZQ01qbzF5dmI5eTRFZG5aMmJDMXRVVnFhcXJjMTBhV1FFa2tFc1RGeGVYN09xYW1wcm1lajR5TXhOV3JWMUc3ZHUxQ1ZadUxreXpSenN6TUZNNU5uandaUFh2MnhOS2xTekZwMGlTVnhGV2FNU0VrSWlLaUVyVjQ4V0pjdVhJRmYvMzFGNlJTS2I3Nzdqdm82T2hneUpBaHFnNnR6R2pkdWpXT0hqMEtSMGRIZE8vZUhjZU9IUU1BbUppWW9HclZxbkwzS3B0QWZjeloyUmxQbno2Rmg0Y0hCZzhlakd2WHJrRlBUMCt1SXZZcFdUSWhGb3VGOVlPN2R1MUNkSFEwNnRTcGc0eU1ET2pvNkFqMzkrN2RHOWV2WDFjWXAxZXZYbkxIbVptWnlNaklnSmFXRnF5c3JPU3VPVGc0WU1lT0hRcGozTDU5RzRjUEgwYUhEaDNnNE9BZ25JK0tpa0s3ZHUzeWZlK2ZKcVF5M2JwMVEwaElDQjQrZkNpY2UvWHFGYlp0MndaRFEwT0ZaUEJqZmZ2MmxYdnZNaGtaR1RoMTZwVGM4YWRyR0ZOVFUvSFBQLzhBQUtwWHI1NXY3Si82OTk5L0FTRFhUWFZldlhxRm5UdDNBZ0JPbmp5SkprMmE1RHBHUWtKQ250ZGtQbno0QUMwdHhUUmk1Y3FWQUlCUm8wWkJMQmJMWFpNbGFKbVptUVd1SjliUjBaSDcraVVsSmNsOVgvTVRFeE1EQUpnd1lVS3UzeU5IUjBjQXdMaHg0OWdyOWY5alFraEVSRVFsU2lRU3dkL2ZIMzM3OXNYVnExY2hrVWd3YnR3NEdCb2FLajA5a1lEMjdkc2pLaW9LUmtaR1FrSW9ZMlptaHRhdFcrUEFnUU9mUGI2N3V6dHUzNzZOamgwN29tYk5tckN3c0ZCcU14dHZiMjk0ZTNzcm5QZno4eE9tQ3dQL1ZTcTdkdTBLYlczdFFzV1duSnlNSzFldUtDUVpNdlBtellOVUtoVXEwWW1KaVpnelp3NmNuSnp5bkJvWkZoYUc1OCtmdzg3T0RwVXFWVks0M3J4NTgwTEYrTEZmZi8xVklWRUhjamFncVZPbmpuRDg4dVZMZE8zYVZlNmVlL2Z1Q2VjbVRab0VZMk5qaFhIaTQrTUI1Q1Irc3NUcDl1M2JPSGZ1SENwV3JJaGF0V29wUExONDhXSWtKeWZEek13TWxwYVdDdGVsVWluOC9QeWdwNmRYNEI5cmNsc2pldVhLRlFRRkJRRUFmdjc1NXp5bittN2Z2aDNidDIvUGQvdzVjK2JJYlF5VW1abUppSWdJYUdob0ZEalZWclpSVVV4TVRMNVRiQk1TRXZJZFI1MHdJU1FpSXFJU1oyaG9pS0NnSU5qYTJ1TFdyVnZJenM2R3M3TXpqaHc1b2xBaElubVBIajFDZ3dZTkFDRFBxWUN2WDcvR3UzZnZpdnhhdTNmdkZqNjN0N2ZQTlhHUWVmdjJMVUpEUTlHMGFkTmM3NnRidDI2dXorM2Z2ei9YWkNrLy8venpqMExpSkhQNDhHR2NPWE1HdzRZTlE0Y09IUUFBUzVZc3dmNzkrNkdscFNWVXhUNDFiTmd3UEgvK0hFdVdMSUdGaFVXaDRpa3VWYXBVd2RhdFc0VmpGeGNYMUt0WFQxaG4yN1JwVXh3L2Zsemh1WDM3OW1IaHdvVUFjcXBwR2hvYVFySThaODRjaFlUdDNMbHoyTHQzTDdTMXRiRi8vMzQwYmRwVVljeXNyQ3o0K2ZuQjJOZ1kyN1p0SzlUN2tFZ2t3cnE4NXMyYjUxcWhmUG55SlI0L2ZveXZ2dnFxd0oxTTY5V3JsK3Y1Tm0zYUZEalZkdDY4ZWRpMGFSUDI3ZHVIZnYzNktma08xQnNUUWlJaUl2b2lqSTJOY2ZMa1NkalkyT0Rldlh2SXlNakE0TUdEY2ZMa1NlRVhlWkszYWRNbW9SVkJTYXk3L1BEaGcxejdBUzB0TGFGYXRtTEZpbnlmdlhidEdrSkRROUc5ZTNkczNMaXgyR05UeHBzM2J6QnIxaXhVckZoUm1LNTQ3ZG8xYk4rK0hUVnIxaFFxaHA5ci92ejVjdFVzV2Z1TG9LQWdoYVJXTmxXeE1Bd05EVEZtekJqaDJNWEZCVldxVkpFN2wxdEMyTDE3ZC9UcjF3OVpXVm5DMnI4YU5XckExdFlXdzRZTms3czNJeU1ETGk0dWtFcWxtRE5uVHE3SllGSDUrdnJpOHVYTHFGZXZIaTVjdUpEcmhrS2JObTNDdkhuek1HalFJS3hmdjc3WVk1Q1JUUlA5ZUswdDVZOEpJUkVSRVgweGxTdFhSa2hJQ0w3KyttczhmdndZWXJFWUF3WU13S2xUcC9LdFJxa3JjM056Nk9qb1lPTEVpWGp3NEFFOFBEeUt0VzNINU1tVGNlVElFZUhZek14TVdMOVdFTmt2M25sdDJ2SWxSRVpHNHZYcjE5RFMwa0tyVnEwZ0ZvdUZwRzM5K3ZWS05halBUK3ZXclRGdzRFRGgrTWFORzRpS2lrTE5talhSclZzM3VYc0xPdzIyS0N3dExYSDQ4R0dsN3RYUjBjR2VQWHV3ZGV0V29hcFluS0tqbytIaDRRRWdaOU9hL0hhWC9SSmtVMnpmdjMrdmNHM2V2SG13c2JHQnJhMXR2cTFSMUEwVFFpSWlJdnFpcWxXcmh0RFFVUFRzMlJOeGNYRklUazVHLy83OUVSb2FDbk56YzFXSFY2cjA2TkVEd2NIQmNIQnd3S3BWcXhBYkd5czNyYk9vaGc0ZGl0YXRXd1A0YjBNUVpjbGFMUlMwUVVoSit2cnJyekY0OEdCVXFWSUZKaVltT0h2MkxDNWZ2Z3hIUjBkODg4MDNBSEkydXBrN2Q2N0NzN0lwbGoxNzlsUklEaXBWcW9TSER4OWkxS2hSR0RWcWxIRGUydG9hUUU1Q2x0ZFUxT0lrV3c4SDVLeTlDdzBOVmVvNUJ3Y0hkT3ZXRGZIeDhmanV1KytFODRNSEQ4N3pHVmtpblppWXFOUUdMczJiTjhjUFAveUFZY09HSVRrNUdhTkhqeTV3RjlTaWlvMk5WYWlBeXJSdjN4N3U3dTdDSHdGZXYzNHRkLzNVcVZQWXRHa1Q5dS9maitqb2FKVW5ycVVKRTBJaUlpTDY0a3hOVFJFYUdvcGV2WHJoNWN1WFNFcEtncTJ0TFE0ZlBxeFV5d04xMHE1ZE93UUZCV0hnd0lFS1ZhbVBmVTdsVUxiaklnQ3NYYnRXN3RybzBhTnpyYkxJZkx5QlMyR2twcVlXT29uTWF6TVpBd01EL1BiYmJ3QnlldXg1ZTN1aldyVnE4UFQwRk82cFhyMjZrTWdwUzVic2Z1elNwVXR5TzRLbXBhVXAzVXV3TUQ1OCtJRDE2OWNqTURBUW5UcDFFbmJ6L0hRam9melVyVnNYM2JwMWcxZ3NWanFKbE1uSXlGRHFtYVNrSk55L2Z4K1BIajJDaFlYRkY1azIvTysvLytZNmhSYjRiM2RkMmM2c0wxKytsTHUrYnQwNkFJQ2JteHVUd1U4d0lTUWlJaUtWcUYrL1BrSkNRdENyVnk4a0pDUWdLU2tKZG5aMjJMeDVzMXhWaG5JMjA3aCsvVHFxVkttUzYvV3NyS3dDbTVZWDFwVXJWL0QyN1ZzQS96VTgxOWZYRjZwcDJkblpxRkNoZ25DUHNwbzFhMWFzY1FJNTFTMVhWMWNrSnlkajE2NWRjdTBhK3ZmdmovNzkreGY1TmRhc1dTTjhIaDBkalJZdFdzREx5NnZJL2Zha1VxbmNEcDBQSGp6QXdvVUxJUktKMEw5L2YyRXQzRysvL1lhcVZhdkN6czRPUzVZc3djU0pFeFhHbWp0M0x2ejkvWVcyRWZYcTFTdXh0WFFpa1FpYW1wcll1SEVqZXZUb1VTTEpzWXlzVXRxcFV5ZUZ4UGo2OWV1d3RiVVZYbC9XSS9IWnMyZkNQUkVSRVFnTEM0T0ppUW1tVEpsU1luR1dWVXdJaVlpSVNHVWFOMjZNa0pBUTlPalJBMGxKU2NqTXpNU2tTWk1RRlJXRm4zNzZxVmpYeTVWMWVTV0RFb2tFNmVucDBOUFRLOWJYaTQ2T0ZqNTNkM2VIbDVjWHdzTEMwTEpsUytGOHpabzFGU294QlhGeWNzcTFSMTkrRWhNVDVmcjNmY3JMeXd1blQ1L0d4SWtUWVc5dlg2aXhsZkhQUC84Z09EZ1k5dmIyT0hIaUJQVDE5Zkhod3dlTUdERUN2cjYrbjczaHo1OS8vb21KRXljS2JTU0FuSFcyLy92Zi8rRGs1SVRhdFd2amh4OStBSkN6dzJ5M2J0MVF1WEpsWExwMENmUG56NWNiS3pzN0cyZk9uSUdSa1JGNjl1d3BuTSt0WDJCeEdqZHVISUNjOWFpWEwxL084ejVaajhRREJ3N2dyNy8reXZPK1dyVnFJVGc0V082Y2JPT2ppaFVyS2xSdlpmK05rSzFwbGUzSUsvdjVsVWdrY0hkM0J3RDg3My8vSy9LNjB2S0lDU0VSRVJHcFZQUG16WEgyN0ZrTUdqUUlUNTQ4QVpBenZTc3FLa3JvaTBiQXdZTUgwYmR2WDRYV0U3SUtuU3ArMFRVMU5VVk1UQXlTazVOem5XYjVzWUVEQjZKMTY5WllzMmFOd3IyblRwM0N1WFBuc0h6NThseWZmZnIwS1ZhdVhKbnJ4a01YTGx6QW9rV0xZR3BxaWpGanhpQXdNQkQzNzk5SGRIUTBhdFdxaFo5Kytnbno1czFEV2xxYTB1OXI4T0RCY2czcjU4MmJCMDFOVGN5ZE94Y25UcHhBM2JwMXNYZnZYdlR0MnhlVEprM0N1M2Z2TUczYU5LWEhsOG5NekVSOGZEd3NMUzB4ZE9oUUxGaXdBUFhyMThmMDZkTnp2VjlEUXdOMmRuYjQvZmZmOGVMRkM3bCtnMGVPSE1IcjE2OHhidHc0WWZya3B5Wk5tb1RzN094Q3h5bGphV21aWjJ6eDhmSEN2Nys1a2IzdWh3OGY4djFleU5ZeWZreldVaVczbi9HVWxCUUEveVdFaG9hR01EVTF4Wk1uVC9EaHd3ZnMzTGtURVJFUmFOeTRNYXVEZVdCQ1NFUkVSQ3JYckZrelhMcDBDYzdPemdnTEN3T1FzN1cvalkwTkRoOCtqQm8xYXFnNFF0WEt6TXlFaTRzTDlQVDBFQnNiSzNmdDhlUEhBSkJyTS9LUzFxaFJJNXc5ZXhZeE1URUY5dkw3My8vK2wrdjVyS3dzeko4L0g5SFIwV2phdENtKy9mWmJoWHZxMXEyTGpSczM1cnFUNTVRcFU1Q1ptWW00dURpNUpBNkFrTHpzMmJNSFNVbEp5cjR0TkczYVZCakx6ODhQRnk5ZXhNaVJJK1g2NXpWcDBnVEhqeCtIcmEwdEFnSUM0T0xpb3ZUNE10Ylcxcmg5K3pZYU5Xb0VBRml3WUVHQnozejc3YmZZdDI4ZnZMMjloUVJhSXBFSWEwRHpTMHdQSERoUXBJUXdKU1VsejRRd01EQXczMmRsYlNlKysrNjdRcmVka0ZWUWE5YXNxWEJOTmlXMllzV0t3amxMUzB2RXhjWEJ6ODhQUC83NEkwUWlFWHg4ZkFwZG1WWVgzRytWaUlpSVNnVVRFeE1FQndkajdOaXh3cm1yVjYraVM1Y3VjcHQ1cUtOcjE2NGhMUzBOOWV2WFY2aVl5dHBFdEdqUm90aGVMekV4RVV1WExpM3d2dWJObXdNQWJ0KytuZTk5MjdadHcrYk5tNFZOYXRhdVhZdFpzMlpCSXBFSXplTjFkSFF3YytaTVJFVkZLVHgvNWNvVm1KdWI0OUtsU3dyWG1qWnRpdHExYThQR3hnWnVibTdZc0dFRGdvT0RFUk1UZzU5Ly9sbTRyMWF0V2toSVNNajM0OU5FSlM0dUR1N3U3dERYMXhlYXhYK3NaY3VXT0hIaUJJNGZQLzVaeVVibHlwV0ZaRkJaWDMvOU5kcTBhUU52YjIvaGp3Tyt2cjY0Y2VNR25KeWM1S2IwNWthWnI4T25IMy8vL1hlaDMxdHhldlRvRVlEL3BvTitURFlWVmRadUFnQzZkdTBLSUdlcWMwcEtDcVpNbVpMdmhrenFqZ2toRVJFUmxScWFVWnovYndBQURWeEpSRUZVbXBydzlmWEZMNy84SXF4OWV2NzhPYnAzN3c0dkw2OWNwNU9wQTluYUxGblZhdnIwNlRoNjlDaU1qWTJGdFhXTkd6ZFd1UFk1a3BLUzRPRGdvTENPS3pkdDJyUUJrTk1QVU9iOSsvZll2Mysvc0pOb1ZsWVdsaTlmamdVTEZnaE4xQU1DQXJCbHl4Ymh1RzNidHZqaGh4OGdGb3N4YWRJa1pHVmx5YjJPUkNMQml4Y3ZNR0xFQ01URnhjbGQrLzMzMy9IdzRVUDg4Y2NmV0xkdUhWeGNYTkNqUncrRmlxbElKSUtob1dHK0g1OU90VnkzYmgwU0V4UGg0ZUdCaGcwYjV2bzFhTnUyclZ4MTZrdjQ4Y2Nma1o2ZWpuSGp4aUVpSWdLTEZpMUNoUW9WaEoxZjg2UE0xK0hURDFWUDI1YjlRU2kzUDNySTFyQitQSjFVMWpZakt5c0xscGFXQ2kxVnBreVpVbUJGVTUwd0lTUWlJcUpTeDlYVkZVRkJRY0l2Mm1scGFYQjNkNGVOalUyKzY1VEtLMWxsVEpZUW1wbVpvVStmUG9pTmpVVklTQWdBWVBqdzRZaUlpQkN1eWFaWDJ0blpZZlRvMFVxOVRrcEtDZ1lNR0lESXlFaWxXalZZV1ZsQlcxc2JaODZjRWM2OWZQa1NFeVpNRURieUNBa0pRWHg4UE96dDdWR3BVcVU4eDVvMWF4WXNMQ3dRSFIyTkd6ZHVBTWpaSGZMMzMzOUg2OWF0c1h6NWNzVEh4OFBaMlZtdURVVmV1NnRLSkpKY3E0MkY0ZURnZ0hidDJ1VTVUVkpWYkcxdE1XclVLRnk1Y2dVMk5qWklTMHVEbDVlWHNNTm1lWFA1OG1Wb2FtcWliZHUyY3VlenM3T0ZQNGg4bkN6Ky92dnZ3dWZqeDQrWFMvUlRVMU94WjgrZVhDdSs2b3ByQ0ltSWlLaFU2dGF0R3k1ZXZJaEJnd1loSmlZR1FFNWlaR1ZsaGVYTGwyUHk1TWtxanZETHlNN09SbGhZR0xTMXRkR2xTeGU1ODFPblRvVkVJc0cwYWRPd1k4Y085T25UQno0K1BuSzdYcnE1dVJYNEdxbXBxVWhOVGNXVEowL3c1TWtUVEpnd0FSczJiRkM0NzhHREI3aDM3eDd1M3IwcmJQclR0V3RYbkRsekJuZnUzRUhMbGkyRlRXN3ExS2tESUtjeFBJQUNXNGxvYVdsaCsvYnQwTmZYRjZweDU4K2Z4NkpGaTdCMjdWcE1uejRkRnk1Y3dOR2pSK0hxNnFyUUdENHhNUkZYcmx4QmVIZzR3c1BEY2VYS0ZXaG9hQlI2RjlTUDllelpFL3YyN1N0MFM0L3Z2LzgrMXlta0h6ZWFMNnJSbzBmRHo4OFBXVmxacUZldkhucjM3bDFzWTVjbXNiR3hpSTZPaHJXMU5Rd05EVEY0OEdDOGVmTUdGU3RXeE5PblQzSC8vbjAwYTlaTW1DcTdiOTgrTEY2OEdOcmEyc2pNek1UYXRXc3hac3dZSVNsOCtQQWhwRktwTU4yWm1CQVNFUkZSS2Rhb1VTT0VoNGRqMGFKRjJMcDFLNlJTS1ZKU1VqQno1a3djUG53WTI3ZHZMN2RWRVptTEZ5L2k3ZHUzNk55NXM3Q1RvbFFxaFp1Ykd5NWN1QUJiVzF1c1diTUdRNFlNZ1pPVEV5Wk9uSWg3OSs1aDZkS2xTcmZ0T0hYcWxEQWRkOUtrU1ZpOGVERjhmWDBSRXhPRGh3OGZDdXNVUjR3WUlUeWpwYVVGa1VpRTRjT0g0OHlaTS9EeDhZRzN0N2RRd1czVXFCRWVQbnlJRXlkT29INzkrdWpidDYvd3JDeXU3T3hzdWJZSW42NS9rMDBWYk5ldUhRREF4OGNIa1pHUk9IRGdBS3lzck5DNWMyZHMyN1lONGVIaHVIZnZudHlVNGpwMTZxQlBuejVLdmYvOHlCTGJ3amg4K0hDUlh6Yy9XN2R1RlNxd3RXdlh4cE1uVDlDK2ZYdjQrUGlnWDc5K0pmcmFIOHZPemxaNjk5Yk16RXpobjdMcHhQblIxTlNFdnI0Kzl1N2RDK0MvYWFBMWE5WVVlamFLUkNKWVdWbkIxOWNYR2hvYThQZjN4NVFwVTZDbHBZVkRodzVoeTVZdENBb0t3dno1OCtIcDZRa2c1NDhhQU5DcVZhdkN2ZGx5akFraEVSRVJsV29WS2xTQXA2Y25uSjJkOGQxMzN3blZ3blBuenNIUzBoS3JWcTNDaEFrVFZCeGx5VGx4NGdRQW9IdjM3Z0J5cG5WT21qUUpnWUdCYU55NHNWQXA2OUNoQTA2ZlBnMTdlM3VzV2JNR3NiR3grUFhYWCtYV2Y5Mi9meDhBRkpxSTM3MTdGd0F3ZHV4WWJOeTRFZi8rK3kvbXpKa2pyUEdyWExreXVuVHBndWJObTZONTgrWm8xcXlaVUdFWk9uUW9mdnp4Uit6ZXZSdERoZ3dSa3NkbXpacGh3NFlOa0Vna2NITnprNnV5VmF0V0RVRE9oamlkTzNmTzlYMi9mZnNXcDA2ZGdyR3hNYXlzcklRNGZ2MzFWeXhhdEFnREJ3N0U0OGVQc1d2WExvaEVJclJzMlJMZHUzZEhseTVkMExGalIzejExVmR5NHoxLy9yeEVtNmQvTERvNkdwVXJWMVk0Lys3ZE96UnIxaXpYWjJTSmRGNHRJNENjWnV1elpzM0NpUk1uVUxseVpmajQrS0J2Mzc1d2QzZkhyNy8rQ2ljbko5amEybUxXckZseXZRZy85dno1OHdKYmhDanJ4SWtUY0haMkx0UXoyN2R2eC9idDJ3dTh6OUxTRWtGQlFmRDE5WVdXbHBaUTlmYnk4c0xxMWF1UmxwWUdRME5ENk92clF5cVZZdW5TcFZpMWFoVTBORFN3YytkTzJOcmFvbm56NWdnUEQ0ZXZyeTkwZEhRd2JkbzA3TisvSHdEUXZuMzd3ci9oY29vSklSRVJFWlVKblRwMVFtUmtKSll1WFlwTm16WWhPenNiSHo1OHdOU3BVN0Z6NTA3ODMvLzlYN0ZVaEVvYldUV2tSNDhlT0gvK1BGeGRYZkh3NFVPWW1aa2hNREJRcm1GOWl4WXRFQklTQWpzN085eThlUlB2MzcrSGpZME4wdFBUb2F1cmkzdjM3Z0VBek0zTjVWNWo0Y0tGTURJeWdwdWJHMFFpRVV4TVRMQmx5eGJVcWxVTFptWm1Dc25WeC9UMTllSGo0d01uSnlmWTI5dERLcFhDeE1RRXJWcTF3dkRody9IdnYvOEt6Y3RsYkcxdGNmcjBhVGc2T3FKWHIxNEttNVprWldYaDBxVkxTRXhNeE55NWMrV3FpRDE2OUVCWVdCZzBORFJRcTFZdCtQbjU0ZXV2djBiVnFsWHovVG9hR0JnSVZhYTh4TWJHSWlJaUl0OTdsR0ZnWUpCcjB2WHgya2NncCtGNjQ4YU5ZV1JrSkV5MXpXdTMyTURBUUl3Y09SSXBLU25vMzc4L05tellJRlRITjIzYWhGNjllc0hkM1IyaG9hRUlEUTNGLy8zZi8ySGh3b1VLNCtqcDZjSFcxclpRN3ljcEtRbm56cDFUT0YralJvMUNqNldzSmsyYVlNMmFOVWhNVE1TNGNlT0VuOEdQTjhXUnVYcjFLdGF1WFFzOVBUMXMzNzRkVGs1T0FIS3F1OEhCd2JDM3Q4ZW1UWnV3YWRNbUFEbTlDbVYvWUNFbWhFUkVSRlNHNk9ucFllWEtsUmc2ZENqR2p4OHZWTHdpSXlNeGFOQWdXRnRidzhQREF6WTJOaXFPdEhoa1oyZkQwZEVSZS9ic2diVzFOVmF0V29XSER4L0MwZEVSUGo0K3VXN1Mwcmh4WTRTR2hrSmJXeHZWcTFkSGpSbzFoQjFERFF3TU1HellNSXdmUDE3dUdaRkloQmt6WnNpZEd6Tm1qTkp4OXVuVEJ3Y09ITUQ4K2ZQeDc3Ly9ZdDI2ZGREUzBrS1hMbDNrMWozS3VMcTY0dlhyMS9EMzk4ZlJvMGNWZG8vVjBOREFWMTk5QlhkM2QzaDRlQ2c4cjZHUnN5K2l0cmEyOE10L1FVeE1UQlRXSFg1SzFzVDhTOUhWMVlXQmdRRWVQWG9FVFUxTmRPalFJYzkramUzYnQ4ZXRXN2N3Zi81OERCZ3dRT0c2bzZNajdPenNzSEhqUnZ6NTU1K1lOV3RXcnVOVXFWSkZidE1WWmR5NGNRTWRPM1pVT04raFF3Y2NPM2FzVUdNVnhzT0hEeEVRRUpEcno4REhyS3lzc0gzN2R0U3BVd2VkT25XU3UyWnVibzZMRnk5aThlTEYrUFBQUDJGZ1lJRFZxMWZEeU1pb3hPSXVhMFJwYVducXVYOHpFUkVSbFdrWkdSbFl0V29WMXE1ZEs2eFBrdW5VcVJNOFBEd1VHcFdYVlJrWkdkRFIwWUZFSWtGb2FLamNlanhsWkdkbkl5c3JDem82T2txdks2UXZJenM3VzFoTEtVdDA2VC92MzcvLzRtMDkxQTBUUWlJaUlpclRIajkrakpVclYyTGZ2bjBLL2V1NmR1MEtEdzhQTnFVbUlzb0RFMElpSWlJcUY1NDllNFpWcTFaaDc5NjlDaFhEbGkxYnd0blpHYzdPenFoYnQ2NktJaVFpS24yWUVCSVJFVkc1RWhjWGg1OS8vaG03ZCsvT3RlK2J0YlUxaGcwYmhxRkRoNko2OWVvcWlKQ0lxUFJnUWtoRVJFVGwwc3VYTDdGbXpScnMyTEVENmVucEN0YzFOVFhSdlh0M0RCczJETjk4OHcyTWpZMVZFQ1VSa1dveElTUWlJcUp5TFNrcENVZU9ITUdoUTRmdzk5OS9LNnd6QkhLYXJKdVptYUZkdTNhd3NySkN1M2J0MExKbFM3bmVlVVJFNVJFVFFpSWlJbEliNzk2OXc3Rmp4M0Rnd0FHY1BYdTJ3UHM3ZGVvRUt5c3JXRmxab1VHREJxaFlzU0tNakl4Z2JHek1iZXVKcUZ4Z1FraEVSRVJxNmMyYk56aDA2QkFDQWdKdzRjS0Z6eHJEMk5nWUZTdFdoTEd4TVNwVnFzU1dEa1JxenNMQ0FtdldyRkYxR0lYQ2hKQ0lpSWpVWGtwS0NtN2Z2bzFidDI3aHpwMDd3ai8vL2ZkZlZZZEdSR1ZJdDI3ZEVCSVNvdW93Q2tWTDFRRVFFUkVScVZxRkNoWFFvVU1IZE9qUVFlNzhzMmZQY092V0xVUkZSZUhGaXhkSVNFaEFRa0lDM3J4NWd6ZHYzdURWcTFjcWlwaUlxSGl3UWtoRVJFUlVCSW1KaVVLQytHbi9ReUpTTDhiR3hyQ3dzRkIxR0lYQ2hKQ0lpSWlJaUVoTmFhZzZBQ0lpSWlJaUlsSU5Kb1JFUkVSRVJFUnFpZ2toRVJFUkVSR1JtbUpDU0VSRVJFUkVwS2FZRUJJUkVSRVJFYWtwSm9SRVJFUkVSRVJxaWdraEVSRVJFUkdSbW1KQ1NFUkVSRVJFcEthWUVCSVJFUkVSRWFrcEpvUkVSRVJFUkVScWlna2hFUkVSRVJHUm1tSkNTRVJFUkVSRXBLYVlFQklSRVJFUkVha3BKb1JFUkVSRVJFUnFpZ2toRVJFUkVSR1JtbUpDU0VSRVJFUkVwS2FZRUJJUkVSRVJFYWtwSm9SRVJFUkVSRVJxaWdraEVSRVJFUkdSbW1KQ1NFUkVSRVJFcEthWUVCSVJFUkVSRWFrcEpvUkVSRVJFUkVScWlna2hFUkVSRVJHUm1tSkNTRVJFUkVSRXBLYVlFQklSRVJFUkVha3BKb1JFUkVSRVJFUnFpZ2toRVJFUkVSR1JtbUpDU0VSRVJFUkVwS2FZRUJJUkVSRVJFYWtwSm9SRVJFUkVSRVJxaWdraEVSRVJFUkdSbW1KQ1NFUkVSRVJFcEthWUVCSVJFUkVSRWFrcEpvUkVSRVJFUlArdi9Ub1FBQUFBQUJEa2J6M0laUkZNQ1NFQUFNQ1VFQUlBQUV3SklRQUF3SlFRQWdBQVRBa2hBQURBbEJBQ0FBQk1DU0VBQU1DVUVBSUFBRXdKSVFBQXdGU3hYOE0wUHpqRVRnQUFBQUJKUlU1RXJrSmdnZz09IiwKCSJUeXBlIiA6ICJtaW5kIgp9Cg=="/>
    </extobj>
  </extobjs>
</s:customData>
</file>

<file path=customXml/itemProps89.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1293</Words>
  <Application>WPS 演示</Application>
  <PresentationFormat/>
  <Paragraphs>118</Paragraphs>
  <Slides>13</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13</vt:i4>
      </vt:variant>
    </vt:vector>
  </HeadingPairs>
  <TitlesOfParts>
    <vt:vector size="35" baseType="lpstr">
      <vt:lpstr>Arial</vt:lpstr>
      <vt:lpstr>宋体</vt:lpstr>
      <vt:lpstr>Wingdings</vt:lpstr>
      <vt:lpstr>Helvetica Neue</vt:lpstr>
      <vt:lpstr>Helvetica Neue Medium</vt:lpstr>
      <vt:lpstr>Helvetica Neue Light</vt:lpstr>
      <vt:lpstr>Helvetica</vt:lpstr>
      <vt:lpstr>汉仪书宋二KW</vt:lpstr>
      <vt:lpstr>微软雅黑</vt:lpstr>
      <vt:lpstr>宋体</vt:lpstr>
      <vt:lpstr>Arial Regular</vt:lpstr>
      <vt:lpstr>Segoe UI</vt:lpstr>
      <vt:lpstr>苹方-简</vt:lpstr>
      <vt:lpstr>Microsoft YaHei Light</vt:lpstr>
      <vt:lpstr>黑体</vt:lpstr>
      <vt:lpstr>Wingdings</vt:lpstr>
      <vt:lpstr>Trebuchet MS</vt:lpstr>
      <vt:lpstr>Arial Unicode MS</vt:lpstr>
      <vt:lpstr>汉仪中黑KW</vt:lpstr>
      <vt:lpstr>WPS-Bullets</vt:lpstr>
      <vt:lpstr>Helvetica Neue Medium</vt:lpstr>
      <vt:lpstr>2_White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追风者</cp:lastModifiedBy>
  <cp:revision>11</cp:revision>
  <dcterms:created xsi:type="dcterms:W3CDTF">2023-12-14T08:36:50Z</dcterms:created>
  <dcterms:modified xsi:type="dcterms:W3CDTF">2023-12-14T08:36:50Z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2052-6.3.0.8471</vt:lpwstr>
  </property>
</Properties>
</file>