
<file path=[Content_Types].xml><?xml version="1.0" encoding="utf-8"?>
<Types xmlns="http://schemas.openxmlformats.org/package/2006/content-types">
  <Default Extension="xml" ContentType="application/xml"/>
  <Default Extension="png" ContentType="image/png"/>
  <Default Extension="jpeg" ContentType="image/jpeg"/>
  <Default Extension="JPG" ContentType="image/.jpg"/>
  <Default Extension="rels" ContentType="application/vnd.openxmlformats-package.relationships+xml"/>
  <Override PartName="/customXml/itemProps11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5.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412" r:id="rId4"/>
    <p:sldId id="378" r:id="rId5"/>
    <p:sldId id="353" r:id="rId7"/>
    <p:sldId id="354" r:id="rId8"/>
    <p:sldId id="355" r:id="rId9"/>
    <p:sldId id="356" r:id="rId10"/>
    <p:sldId id="357" r:id="rId11"/>
    <p:sldId id="258" r:id="rId12"/>
    <p:sldId id="294" r:id="rId13"/>
    <p:sldId id="379" r:id="rId14"/>
    <p:sldId id="347" r:id="rId15"/>
    <p:sldId id="348" r:id="rId16"/>
    <p:sldId id="340" r:id="rId17"/>
    <p:sldId id="334" r:id="rId18"/>
    <p:sldId id="427" r:id="rId19"/>
    <p:sldId id="293" r:id="rId20"/>
  </p:sldIdLst>
  <p:sldSz cx="24384000" cy="13716000"/>
  <p:notesSz cx="6858000" cy="9144000"/>
  <p:custDataLst>
    <p:tags r:id="rId27"/>
  </p:custDataLst>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1pPr>
    <a:lvl2pPr marL="0" marR="0" indent="2286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2pPr>
    <a:lvl3pPr marL="0" marR="0" indent="4572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3pPr>
    <a:lvl4pPr marL="0" marR="0" indent="6858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4pPr>
    <a:lvl5pPr marL="0" marR="0" indent="9144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5pPr>
    <a:lvl6pPr marL="0" marR="0" indent="11430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6pPr>
    <a:lvl7pPr marL="0" marR="0" indent="13716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7pPr>
    <a:lvl8pPr marL="0" marR="0" indent="16002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8pPr>
    <a:lvl9pPr marL="0" marR="0" indent="18288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u dongxue" initials="ld" lastIdx="2" clrIdx="0"/>
  <p:cmAuthor id="2" name="fit2cloudzhao" initials="f" lastIdx="2" clrIdx="1"/>
  <p:cmAuthor id="2000" name="李学军_fiQfYzUF" initials="authorId_485605460"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B750FF"/>
    <a:srgbClr val="A649F1"/>
    <a:srgbClr val="9543D8"/>
    <a:srgbClr val="E44BFD"/>
    <a:srgbClr val="8C3F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gs" Target="tags/tag115.xml"/><Relationship Id="rId26" Type="http://schemas.openxmlformats.org/officeDocument/2006/relationships/customXml" Target="../customXml/item1.xml"/><Relationship Id="rId25" Type="http://schemas.openxmlformats.org/officeDocument/2006/relationships/customXmlProps" Target="../customXml/itemProps114.xml"/><Relationship Id="rId24" Type="http://schemas.openxmlformats.org/officeDocument/2006/relationships/commentAuthors" Target="commentAuthors.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4CA7B40-9EB7-4C77-8556-119F053A3BC1}" type="doc">
      <dgm:prSet loTypeId="urn:microsoft.com/office/officeart/2005/8/layout/process2" loCatId="process" qsTypeId="urn:microsoft.com/office/officeart/2005/8/quickstyle/simple1" qsCatId="simple" csTypeId="urn:microsoft.com/office/officeart/2005/8/colors/accent0_3" csCatId="accent1" phldr="0"/>
      <dgm:spPr/>
    </dgm:pt>
    <dgm:pt modelId="{7166A9DB-20D7-41DA-B6C7-4E91D46FE0EA}">
      <dgm:prSet phldrT="[文本]" phldr="0" custT="0"/>
      <dgm:spPr>
        <a:solidFill>
          <a:srgbClr val="7030A0"/>
        </a:solidFill>
      </dgm:spPr>
      <dgm:t>
        <a:bodyPr vert="horz" wrap="square"/>
        <a:p>
          <a:pPr>
            <a:lnSpc>
              <a:spcPct val="100000"/>
            </a:lnSpc>
            <a:spcBef>
              <a:spcPct val="0"/>
            </a:spcBef>
            <a:spcAft>
              <a:spcPct val="35000"/>
            </a:spcAft>
          </a:pPr>
          <a:r>
            <a:rPr lang="zh-CN" altLang="en-US"/>
            <a:t>实名认证</a:t>
          </a:r>
          <a:r>
            <a:rPr lang="zh-CN" altLang="en-US"/>
            <a:t/>
          </a:r>
          <a:endParaRPr lang="zh-CN" altLang="en-US"/>
        </a:p>
      </dgm:t>
    </dgm:pt>
    <dgm:pt modelId="{408890A2-EC03-4CB7-8006-30F7A6F0770D}" cxnId="{E8C8CDEE-58FF-4EF8-883F-7000DB57AC2D}" type="parTrans">
      <dgm:prSet/>
      <dgm:spPr/>
    </dgm:pt>
    <dgm:pt modelId="{581D0B67-AC66-4DBF-B99A-8C26BE060068}" cxnId="{E8C8CDEE-58FF-4EF8-883F-7000DB57AC2D}" type="sibTrans">
      <dgm:prSet/>
      <dgm:spPr/>
      <dgm:t>
        <a:bodyPr/>
        <a:p>
          <a:endParaRPr lang="zh-CN" altLang="en-US"/>
        </a:p>
      </dgm:t>
    </dgm:pt>
    <dgm:pt modelId="{6185F46A-CE7B-4D19-AD38-021F06F11723}">
      <dgm:prSet phldrT="[文本]" phldr="0" custT="0"/>
      <dgm:spPr>
        <a:solidFill>
          <a:srgbClr val="7030A0"/>
        </a:solidFill>
      </dgm:spPr>
      <dgm:t>
        <a:bodyPr vert="horz" wrap="square"/>
        <a:p>
          <a:pPr>
            <a:lnSpc>
              <a:spcPct val="100000"/>
            </a:lnSpc>
            <a:spcBef>
              <a:spcPct val="0"/>
            </a:spcBef>
            <a:spcAft>
              <a:spcPct val="35000"/>
            </a:spcAft>
          </a:pPr>
          <a:r>
            <a:rPr lang="zh-CN" altLang="en-US"/>
            <a:t>选择</a:t>
          </a:r>
          <a:r>
            <a:rPr lang="zh-CN" altLang="en-US"/>
            <a:t>车次</a:t>
          </a:r>
          <a:r>
            <a:rPr lang="zh-CN" altLang="en-US"/>
            <a:t/>
          </a:r>
          <a:endParaRPr lang="zh-CN" altLang="en-US"/>
        </a:p>
      </dgm:t>
    </dgm:pt>
    <dgm:pt modelId="{ED707A62-C95F-489D-A288-204A854541E1}" cxnId="{3164F712-46F4-48AB-B424-4F48E179969B}" type="parTrans">
      <dgm:prSet/>
      <dgm:spPr/>
    </dgm:pt>
    <dgm:pt modelId="{209F9C23-F1DF-401B-A4AD-306C9EB4247C}" cxnId="{3164F712-46F4-48AB-B424-4F48E179969B}" type="sibTrans">
      <dgm:prSet/>
      <dgm:spPr/>
      <dgm:t>
        <a:bodyPr/>
        <a:p>
          <a:endParaRPr lang="zh-CN" altLang="en-US"/>
        </a:p>
      </dgm:t>
    </dgm:pt>
    <dgm:pt modelId="{9D4F7890-BC71-471E-AB1B-9F598D752858}">
      <dgm:prSet phldrT="[文本]" phldr="0" custT="0"/>
      <dgm:spPr>
        <a:solidFill>
          <a:srgbClr val="7030A0"/>
        </a:solidFill>
      </dgm:spPr>
      <dgm:t>
        <a:bodyPr vert="horz" wrap="square"/>
        <a:p>
          <a:pPr>
            <a:lnSpc>
              <a:spcPct val="100000"/>
            </a:lnSpc>
            <a:spcBef>
              <a:spcPct val="0"/>
            </a:spcBef>
            <a:spcAft>
              <a:spcPct val="35000"/>
            </a:spcAft>
          </a:pPr>
          <a:r>
            <a:rPr lang="zh-CN" altLang="en-US"/>
            <a:t>提交</a:t>
          </a:r>
          <a:r>
            <a:rPr lang="zh-CN" altLang="en-US"/>
            <a:t>订单</a:t>
          </a:r>
          <a:r>
            <a:rPr lang="zh-CN" altLang="en-US"/>
            <a:t/>
          </a:r>
          <a:endParaRPr lang="zh-CN" altLang="en-US"/>
        </a:p>
      </dgm:t>
    </dgm:pt>
    <dgm:pt modelId="{8A81A9A1-3D17-4B5E-823A-F4C61634A717}" cxnId="{6ABD6F15-8099-4E24-AE9E-7D22C7BE17A0}" type="parTrans">
      <dgm:prSet/>
      <dgm:spPr/>
    </dgm:pt>
    <dgm:pt modelId="{A02D4AB0-BE01-45C2-BD3E-6766ADB3B021}" cxnId="{6ABD6F15-8099-4E24-AE9E-7D22C7BE17A0}" type="sibTrans">
      <dgm:prSet/>
      <dgm:spPr/>
    </dgm:pt>
    <dgm:pt modelId="{7E3F7EC5-1729-4088-BB09-36E02E33A0BF}" type="pres">
      <dgm:prSet presAssocID="{A4CA7B40-9EB7-4C77-8556-119F053A3BC1}" presName="linearFlow" presStyleCnt="0">
        <dgm:presLayoutVars>
          <dgm:resizeHandles val="exact"/>
        </dgm:presLayoutVars>
      </dgm:prSet>
      <dgm:spPr/>
    </dgm:pt>
    <dgm:pt modelId="{E17E57AF-0587-449A-A755-B1B96DEF2BD2}" type="pres">
      <dgm:prSet presAssocID="{7166A9DB-20D7-41DA-B6C7-4E91D46FE0EA}" presName="node" presStyleLbl="node1" presStyleIdx="0" presStyleCnt="3">
        <dgm:presLayoutVars>
          <dgm:bulletEnabled val="1"/>
        </dgm:presLayoutVars>
      </dgm:prSet>
      <dgm:spPr/>
    </dgm:pt>
    <dgm:pt modelId="{11477A19-6F59-488F-BD44-5E3FBE8E3386}" type="pres">
      <dgm:prSet presAssocID="{581D0B67-AC66-4DBF-B99A-8C26BE060068}" presName="sibTrans" presStyleLbl="sibTrans2D1" presStyleIdx="0" presStyleCnt="2"/>
      <dgm:spPr/>
    </dgm:pt>
    <dgm:pt modelId="{1FA9844B-FD2C-4DAF-BE12-A8E3C3B7E384}" type="pres">
      <dgm:prSet presAssocID="{581D0B67-AC66-4DBF-B99A-8C26BE060068}" presName="connectorText" presStyleCnt="0"/>
      <dgm:spPr/>
    </dgm:pt>
    <dgm:pt modelId="{353C71C7-5E8B-4565-86BF-B755B524B25E}" type="pres">
      <dgm:prSet presAssocID="{6185F46A-CE7B-4D19-AD38-021F06F11723}" presName="node" presStyleLbl="node1" presStyleIdx="1" presStyleCnt="3">
        <dgm:presLayoutVars>
          <dgm:bulletEnabled val="1"/>
        </dgm:presLayoutVars>
      </dgm:prSet>
      <dgm:spPr/>
    </dgm:pt>
    <dgm:pt modelId="{06ECC167-6368-4F79-84C6-65D90B9BC4A6}" type="pres">
      <dgm:prSet presAssocID="{209F9C23-F1DF-401B-A4AD-306C9EB4247C}" presName="sibTrans" presStyleLbl="sibTrans2D1" presStyleIdx="1" presStyleCnt="2"/>
      <dgm:spPr/>
    </dgm:pt>
    <dgm:pt modelId="{1AF533A8-48F1-4B19-9CD9-5A2DB7199B85}" type="pres">
      <dgm:prSet presAssocID="{209F9C23-F1DF-401B-A4AD-306C9EB4247C}" presName="connectorText" presStyleCnt="0"/>
      <dgm:spPr/>
    </dgm:pt>
    <dgm:pt modelId="{93DEFB83-998E-4F52-9267-01422D869D93}" type="pres">
      <dgm:prSet presAssocID="{9D4F7890-BC71-471E-AB1B-9F598D752858}" presName="node" presStyleLbl="node1" presStyleIdx="2" presStyleCnt="3">
        <dgm:presLayoutVars>
          <dgm:bulletEnabled val="1"/>
        </dgm:presLayoutVars>
      </dgm:prSet>
      <dgm:spPr/>
    </dgm:pt>
  </dgm:ptLst>
  <dgm:cxnLst>
    <dgm:cxn modelId="{E8C8CDEE-58FF-4EF8-883F-7000DB57AC2D}" srcId="{A4CA7B40-9EB7-4C77-8556-119F053A3BC1}" destId="{7166A9DB-20D7-41DA-B6C7-4E91D46FE0EA}" srcOrd="0" destOrd="0" parTransId="{408890A2-EC03-4CB7-8006-30F7A6F0770D}" sibTransId="{581D0B67-AC66-4DBF-B99A-8C26BE060068}"/>
    <dgm:cxn modelId="{3164F712-46F4-48AB-B424-4F48E179969B}" srcId="{A4CA7B40-9EB7-4C77-8556-119F053A3BC1}" destId="{6185F46A-CE7B-4D19-AD38-021F06F11723}" srcOrd="1" destOrd="0" parTransId="{ED707A62-C95F-489D-A288-204A854541E1}" sibTransId="{209F9C23-F1DF-401B-A4AD-306C9EB4247C}"/>
    <dgm:cxn modelId="{6ABD6F15-8099-4E24-AE9E-7D22C7BE17A0}" srcId="{A4CA7B40-9EB7-4C77-8556-119F053A3BC1}" destId="{9D4F7890-BC71-471E-AB1B-9F598D752858}" srcOrd="2" destOrd="0" parTransId="{8A81A9A1-3D17-4B5E-823A-F4C61634A717}" sibTransId="{A02D4AB0-BE01-45C2-BD3E-6766ADB3B021}"/>
    <dgm:cxn modelId="{F657911E-FD86-4FF0-8A2B-A740ABAD2768}" type="presOf" srcId="{A4CA7B40-9EB7-4C77-8556-119F053A3BC1}" destId="{7E3F7EC5-1729-4088-BB09-36E02E33A0BF}" srcOrd="0" destOrd="0" presId="urn:microsoft.com/office/officeart/2005/8/layout/process2"/>
    <dgm:cxn modelId="{F15C3AD8-449D-434B-A679-97F2C28E97B3}" type="presParOf" srcId="{7E3F7EC5-1729-4088-BB09-36E02E33A0BF}" destId="{E17E57AF-0587-449A-A755-B1B96DEF2BD2}" srcOrd="0" destOrd="0" presId="urn:microsoft.com/office/officeart/2005/8/layout/process2"/>
    <dgm:cxn modelId="{88300DCF-8283-4347-9521-898ED7DFD404}" type="presOf" srcId="{7166A9DB-20D7-41DA-B6C7-4E91D46FE0EA}" destId="{E17E57AF-0587-449A-A755-B1B96DEF2BD2}" srcOrd="0" destOrd="0" presId="urn:microsoft.com/office/officeart/2005/8/layout/process2"/>
    <dgm:cxn modelId="{E080A310-57FE-44B7-B9C0-0ACAD30CCB83}" type="presParOf" srcId="{7E3F7EC5-1729-4088-BB09-36E02E33A0BF}" destId="{11477A19-6F59-488F-BD44-5E3FBE8E3386}" srcOrd="1" destOrd="0" presId="urn:microsoft.com/office/officeart/2005/8/layout/process2"/>
    <dgm:cxn modelId="{87A1CD18-6675-4169-8552-A8C6096169CD}" type="presOf" srcId="{581D0B67-AC66-4DBF-B99A-8C26BE060068}" destId="{11477A19-6F59-488F-BD44-5E3FBE8E3386}" srcOrd="0" destOrd="0" presId="urn:microsoft.com/office/officeart/2005/8/layout/process2"/>
    <dgm:cxn modelId="{CF6DA2EC-BF29-4986-BFA9-60C0F0BA99D4}" type="presParOf" srcId="{11477A19-6F59-488F-BD44-5E3FBE8E3386}" destId="{1FA9844B-FD2C-4DAF-BE12-A8E3C3B7E384}" srcOrd="0" destOrd="1" presId="urn:microsoft.com/office/officeart/2005/8/layout/process2"/>
    <dgm:cxn modelId="{2B17B942-BD61-4EB4-BCFD-A826383AA405}" type="presOf" srcId="{581D0B67-AC66-4DBF-B99A-8C26BE060068}" destId="{1FA9844B-FD2C-4DAF-BE12-A8E3C3B7E384}" srcOrd="1" destOrd="0" presId="urn:microsoft.com/office/officeart/2005/8/layout/process2"/>
    <dgm:cxn modelId="{8A0B6CC0-5188-4941-B7E4-0680F22C80FB}" type="presParOf" srcId="{7E3F7EC5-1729-4088-BB09-36E02E33A0BF}" destId="{353C71C7-5E8B-4565-86BF-B755B524B25E}" srcOrd="2" destOrd="0" presId="urn:microsoft.com/office/officeart/2005/8/layout/process2"/>
    <dgm:cxn modelId="{6F5239EC-4627-4007-BA8A-59430D38ADA9}" type="presOf" srcId="{6185F46A-CE7B-4D19-AD38-021F06F11723}" destId="{353C71C7-5E8B-4565-86BF-B755B524B25E}" srcOrd="0" destOrd="0" presId="urn:microsoft.com/office/officeart/2005/8/layout/process2"/>
    <dgm:cxn modelId="{C6230BC6-69B0-4121-841E-065718A41EB2}" type="presParOf" srcId="{7E3F7EC5-1729-4088-BB09-36E02E33A0BF}" destId="{06ECC167-6368-4F79-84C6-65D90B9BC4A6}" srcOrd="3" destOrd="0" presId="urn:microsoft.com/office/officeart/2005/8/layout/process2"/>
    <dgm:cxn modelId="{A33D8B5F-4B28-4012-A041-623B0D3791BB}" type="presOf" srcId="{209F9C23-F1DF-401B-A4AD-306C9EB4247C}" destId="{06ECC167-6368-4F79-84C6-65D90B9BC4A6}" srcOrd="0" destOrd="0" presId="urn:microsoft.com/office/officeart/2005/8/layout/process2"/>
    <dgm:cxn modelId="{0E111286-AD73-4659-B01E-E152F834CE56}" type="presParOf" srcId="{06ECC167-6368-4F79-84C6-65D90B9BC4A6}" destId="{1AF533A8-48F1-4B19-9CD9-5A2DB7199B85}" srcOrd="0" destOrd="3" presId="urn:microsoft.com/office/officeart/2005/8/layout/process2"/>
    <dgm:cxn modelId="{BBA18767-5C08-4E0A-A722-BE14AD2C3E27}" type="presOf" srcId="{209F9C23-F1DF-401B-A4AD-306C9EB4247C}" destId="{1AF533A8-48F1-4B19-9CD9-5A2DB7199B85}" srcOrd="1" destOrd="0" presId="urn:microsoft.com/office/officeart/2005/8/layout/process2"/>
    <dgm:cxn modelId="{D381946B-0115-4FFB-8E42-226DDAF2EEA3}" type="presParOf" srcId="{7E3F7EC5-1729-4088-BB09-36E02E33A0BF}" destId="{93DEFB83-998E-4F52-9267-01422D869D93}" srcOrd="4" destOrd="0" presId="urn:microsoft.com/office/officeart/2005/8/layout/process2"/>
    <dgm:cxn modelId="{359E1B31-9F08-484C-BE2D-6AC7A23DD332}" type="presOf" srcId="{9D4F7890-BC71-471E-AB1B-9F598D752858}" destId="{93DEFB83-998E-4F52-9267-01422D869D93}" srcOrd="0" destOrd="0" presId="urn:microsoft.com/office/officeart/2005/8/layout/process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2734310" cy="4100195"/>
        <a:chOff x="0" y="0"/>
        <a:chExt cx="2734310" cy="4100195"/>
      </a:xfrm>
    </dsp:grpSpPr>
    <dsp:sp modelId="{E17E57AF-0587-449A-A755-B1B96DEF2BD2}">
      <dsp:nvSpPr>
        <dsp:cNvPr id="3" name="圆角矩形 2"/>
        <dsp:cNvSpPr/>
      </dsp:nvSpPr>
      <dsp:spPr bwMode="white">
        <a:xfrm>
          <a:off x="444611" y="0"/>
          <a:ext cx="1845088" cy="1025049"/>
        </a:xfrm>
        <a:prstGeom prst="roundRect">
          <a:avLst>
            <a:gd name="adj" fmla="val 10000"/>
          </a:avLst>
        </a:prstGeom>
        <a:solidFill>
          <a:srgbClr val="7030A0"/>
        </a:solidFill>
      </dsp:spPr>
      <dsp:style>
        <a:lnRef idx="2">
          <a:schemeClr val="lt2"/>
        </a:lnRef>
        <a:fillRef idx="1">
          <a:schemeClr val="dk2"/>
        </a:fillRef>
        <a:effectRef idx="0">
          <a:scrgbClr r="0" g="0" b="0"/>
        </a:effectRef>
        <a:fontRef idx="minor">
          <a:schemeClr val="lt1"/>
        </a:fontRef>
      </dsp:style>
      <dsp:txBody>
        <a:bodyPr vert="horz" wrap="square" lIns="114300" tIns="114300" rIns="114300" bIns="114300" anchor="ctr"/>
        <a:lstStyle>
          <a:lvl1pPr algn="ctr">
            <a:defRPr sz="3000"/>
          </a:lvl1pPr>
          <a:lvl2pPr marL="228600" indent="-228600" algn="ctr">
            <a:defRPr sz="2300"/>
          </a:lvl2pPr>
          <a:lvl3pPr marL="457200" indent="-228600" algn="ctr">
            <a:defRPr sz="2300"/>
          </a:lvl3pPr>
          <a:lvl4pPr marL="685800" indent="-228600" algn="ctr">
            <a:defRPr sz="2300"/>
          </a:lvl4pPr>
          <a:lvl5pPr marL="914400" indent="-228600" algn="ctr">
            <a:defRPr sz="2300"/>
          </a:lvl5pPr>
          <a:lvl6pPr marL="1143000" indent="-228600" algn="ctr">
            <a:defRPr sz="2300"/>
          </a:lvl6pPr>
          <a:lvl7pPr marL="1371600" indent="-228600" algn="ctr">
            <a:defRPr sz="2300"/>
          </a:lvl7pPr>
          <a:lvl8pPr marL="1600200" indent="-228600" algn="ctr">
            <a:defRPr sz="2300"/>
          </a:lvl8pPr>
          <a:lvl9pPr marL="1828800" indent="-228600" algn="ctr">
            <a:defRPr sz="2300"/>
          </a:lvl9pPr>
        </a:lstStyle>
        <a:p>
          <a:pPr lvl="0">
            <a:lnSpc>
              <a:spcPct val="100000"/>
            </a:lnSpc>
            <a:spcBef>
              <a:spcPct val="0"/>
            </a:spcBef>
            <a:spcAft>
              <a:spcPct val="35000"/>
            </a:spcAft>
          </a:pPr>
          <a:r>
            <a:rPr lang="zh-CN" altLang="en-US"/>
            <a:t>实名认证</a:t>
          </a:r>
          <a:endParaRPr lang="zh-CN" altLang="en-US"/>
        </a:p>
      </dsp:txBody>
      <dsp:txXfrm>
        <a:off x="444611" y="0"/>
        <a:ext cx="1845088" cy="1025049"/>
      </dsp:txXfrm>
    </dsp:sp>
    <dsp:sp modelId="{11477A19-6F59-488F-BD44-5E3FBE8E3386}">
      <dsp:nvSpPr>
        <dsp:cNvPr id="4" name="右箭头 3"/>
        <dsp:cNvSpPr/>
      </dsp:nvSpPr>
      <dsp:spPr bwMode="white">
        <a:xfrm rot="5399999">
          <a:off x="1174958" y="1050675"/>
          <a:ext cx="384393" cy="461272"/>
        </a:xfrm>
        <a:prstGeom prst="rightArrow">
          <a:avLst>
            <a:gd name="adj1" fmla="val 60000"/>
            <a:gd name="adj2" fmla="val 50000"/>
          </a:avLst>
        </a:prstGeom>
      </dsp:spPr>
      <dsp:style>
        <a:lnRef idx="0">
          <a:schemeClr val="dk2">
            <a:tint val="60000"/>
          </a:schemeClr>
        </a:lnRef>
        <a:fillRef idx="1">
          <a:schemeClr val="dk2">
            <a:tint val="60000"/>
          </a:schemeClr>
        </a:fillRef>
        <a:effectRef idx="0">
          <a:scrgbClr r="0" g="0" b="0"/>
        </a:effectRef>
        <a:fontRef idx="minor">
          <a:schemeClr val="lt1"/>
        </a:fontRef>
      </dsp:style>
      <dsp:txBody>
        <a:bodyPr rot="-5400000" lIns="0" tIns="0" rIns="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endParaRPr lang="zh-CN" altLang="en-US"/>
        </a:p>
      </dsp:txBody>
      <dsp:txXfrm rot="5399999">
        <a:off x="1174958" y="1050675"/>
        <a:ext cx="384393" cy="461272"/>
      </dsp:txXfrm>
    </dsp:sp>
    <dsp:sp modelId="{353C71C7-5E8B-4565-86BF-B755B524B25E}">
      <dsp:nvSpPr>
        <dsp:cNvPr id="5" name="圆角矩形 4"/>
        <dsp:cNvSpPr/>
      </dsp:nvSpPr>
      <dsp:spPr bwMode="white">
        <a:xfrm>
          <a:off x="444611" y="1537573"/>
          <a:ext cx="1845088" cy="1025049"/>
        </a:xfrm>
        <a:prstGeom prst="roundRect">
          <a:avLst>
            <a:gd name="adj" fmla="val 10000"/>
          </a:avLst>
        </a:prstGeom>
        <a:solidFill>
          <a:srgbClr val="7030A0"/>
        </a:solidFill>
      </dsp:spPr>
      <dsp:style>
        <a:lnRef idx="2">
          <a:schemeClr val="lt2"/>
        </a:lnRef>
        <a:fillRef idx="1">
          <a:schemeClr val="dk2"/>
        </a:fillRef>
        <a:effectRef idx="0">
          <a:scrgbClr r="0" g="0" b="0"/>
        </a:effectRef>
        <a:fontRef idx="minor">
          <a:schemeClr val="lt1"/>
        </a:fontRef>
      </dsp:style>
      <dsp:txBody>
        <a:bodyPr vert="horz" wrap="square" lIns="114300" tIns="114300" rIns="114300" bIns="114300" anchor="ctr"/>
        <a:lstStyle>
          <a:lvl1pPr algn="ctr">
            <a:defRPr sz="3000"/>
          </a:lvl1pPr>
          <a:lvl2pPr marL="228600" indent="-228600" algn="ctr">
            <a:defRPr sz="2300"/>
          </a:lvl2pPr>
          <a:lvl3pPr marL="457200" indent="-228600" algn="ctr">
            <a:defRPr sz="2300"/>
          </a:lvl3pPr>
          <a:lvl4pPr marL="685800" indent="-228600" algn="ctr">
            <a:defRPr sz="2300"/>
          </a:lvl4pPr>
          <a:lvl5pPr marL="914400" indent="-228600" algn="ctr">
            <a:defRPr sz="2300"/>
          </a:lvl5pPr>
          <a:lvl6pPr marL="1143000" indent="-228600" algn="ctr">
            <a:defRPr sz="2300"/>
          </a:lvl6pPr>
          <a:lvl7pPr marL="1371600" indent="-228600" algn="ctr">
            <a:defRPr sz="2300"/>
          </a:lvl7pPr>
          <a:lvl8pPr marL="1600200" indent="-228600" algn="ctr">
            <a:defRPr sz="2300"/>
          </a:lvl8pPr>
          <a:lvl9pPr marL="1828800" indent="-228600" algn="ctr">
            <a:defRPr sz="2300"/>
          </a:lvl9pPr>
        </a:lstStyle>
        <a:p>
          <a:pPr lvl="0">
            <a:lnSpc>
              <a:spcPct val="100000"/>
            </a:lnSpc>
            <a:spcBef>
              <a:spcPct val="0"/>
            </a:spcBef>
            <a:spcAft>
              <a:spcPct val="35000"/>
            </a:spcAft>
          </a:pPr>
          <a:r>
            <a:rPr lang="zh-CN" altLang="en-US"/>
            <a:t>选择</a:t>
          </a:r>
          <a:r>
            <a:rPr lang="zh-CN" altLang="en-US"/>
            <a:t>车次</a:t>
          </a:r>
          <a:endParaRPr lang="zh-CN" altLang="en-US"/>
        </a:p>
      </dsp:txBody>
      <dsp:txXfrm>
        <a:off x="444611" y="1537573"/>
        <a:ext cx="1845088" cy="1025049"/>
      </dsp:txXfrm>
    </dsp:sp>
    <dsp:sp modelId="{06ECC167-6368-4F79-84C6-65D90B9BC4A6}">
      <dsp:nvSpPr>
        <dsp:cNvPr id="6" name="右箭头 5"/>
        <dsp:cNvSpPr/>
      </dsp:nvSpPr>
      <dsp:spPr bwMode="white">
        <a:xfrm rot="5399999">
          <a:off x="1174958" y="2588248"/>
          <a:ext cx="384393" cy="461272"/>
        </a:xfrm>
        <a:prstGeom prst="rightArrow">
          <a:avLst>
            <a:gd name="adj1" fmla="val 60000"/>
            <a:gd name="adj2" fmla="val 50000"/>
          </a:avLst>
        </a:prstGeom>
      </dsp:spPr>
      <dsp:style>
        <a:lnRef idx="0">
          <a:schemeClr val="dk2">
            <a:tint val="60000"/>
          </a:schemeClr>
        </a:lnRef>
        <a:fillRef idx="1">
          <a:schemeClr val="dk2">
            <a:tint val="60000"/>
          </a:schemeClr>
        </a:fillRef>
        <a:effectRef idx="0">
          <a:scrgbClr r="0" g="0" b="0"/>
        </a:effectRef>
        <a:fontRef idx="minor">
          <a:schemeClr val="lt1"/>
        </a:fontRef>
      </dsp:style>
      <dsp:txBody>
        <a:bodyPr rot="-5400000" lIns="0" tIns="0" rIns="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endParaRPr lang="zh-CN" altLang="en-US"/>
        </a:p>
      </dsp:txBody>
      <dsp:txXfrm rot="5399999">
        <a:off x="1174958" y="2588248"/>
        <a:ext cx="384393" cy="461272"/>
      </dsp:txXfrm>
    </dsp:sp>
    <dsp:sp modelId="{93DEFB83-998E-4F52-9267-01422D869D93}">
      <dsp:nvSpPr>
        <dsp:cNvPr id="7" name="圆角矩形 6"/>
        <dsp:cNvSpPr/>
      </dsp:nvSpPr>
      <dsp:spPr bwMode="white">
        <a:xfrm>
          <a:off x="444611" y="3075146"/>
          <a:ext cx="1845088" cy="1025049"/>
        </a:xfrm>
        <a:prstGeom prst="roundRect">
          <a:avLst>
            <a:gd name="adj" fmla="val 10000"/>
          </a:avLst>
        </a:prstGeom>
        <a:solidFill>
          <a:srgbClr val="7030A0"/>
        </a:solidFill>
      </dsp:spPr>
      <dsp:style>
        <a:lnRef idx="2">
          <a:schemeClr val="lt2"/>
        </a:lnRef>
        <a:fillRef idx="1">
          <a:schemeClr val="dk2"/>
        </a:fillRef>
        <a:effectRef idx="0">
          <a:scrgbClr r="0" g="0" b="0"/>
        </a:effectRef>
        <a:fontRef idx="minor">
          <a:schemeClr val="lt1"/>
        </a:fontRef>
      </dsp:style>
      <dsp:txBody>
        <a:bodyPr vert="horz" wrap="square" lIns="114300" tIns="114300" rIns="114300" bIns="114300" anchor="ctr"/>
        <a:lstStyle>
          <a:lvl1pPr algn="ctr">
            <a:defRPr sz="3000"/>
          </a:lvl1pPr>
          <a:lvl2pPr marL="228600" indent="-228600" algn="ctr">
            <a:defRPr sz="2300"/>
          </a:lvl2pPr>
          <a:lvl3pPr marL="457200" indent="-228600" algn="ctr">
            <a:defRPr sz="2300"/>
          </a:lvl3pPr>
          <a:lvl4pPr marL="685800" indent="-228600" algn="ctr">
            <a:defRPr sz="2300"/>
          </a:lvl4pPr>
          <a:lvl5pPr marL="914400" indent="-228600" algn="ctr">
            <a:defRPr sz="2300"/>
          </a:lvl5pPr>
          <a:lvl6pPr marL="1143000" indent="-228600" algn="ctr">
            <a:defRPr sz="2300"/>
          </a:lvl6pPr>
          <a:lvl7pPr marL="1371600" indent="-228600" algn="ctr">
            <a:defRPr sz="2300"/>
          </a:lvl7pPr>
          <a:lvl8pPr marL="1600200" indent="-228600" algn="ctr">
            <a:defRPr sz="2300"/>
          </a:lvl8pPr>
          <a:lvl9pPr marL="1828800" indent="-228600" algn="ctr">
            <a:defRPr sz="2300"/>
          </a:lvl9pPr>
        </a:lstStyle>
        <a:p>
          <a:pPr lvl="0">
            <a:lnSpc>
              <a:spcPct val="100000"/>
            </a:lnSpc>
            <a:spcBef>
              <a:spcPct val="0"/>
            </a:spcBef>
            <a:spcAft>
              <a:spcPct val="35000"/>
            </a:spcAft>
          </a:pPr>
          <a:r>
            <a:rPr lang="zh-CN" altLang="en-US"/>
            <a:t>提交</a:t>
          </a:r>
          <a:r>
            <a:rPr lang="zh-CN" altLang="en-US"/>
            <a:t>订单</a:t>
          </a:r>
          <a:endParaRPr lang="zh-CN" altLang="en-US"/>
        </a:p>
      </dsp:txBody>
      <dsp:txXfrm>
        <a:off x="444611" y="3075146"/>
        <a:ext cx="1845088" cy="1025049"/>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9" name="Shape 69"/>
          <p:cNvSpPr/>
          <p:nvPr>
            <p:ph type="sldImg"/>
          </p:nvPr>
        </p:nvSpPr>
        <p:spPr>
          <a:xfrm>
            <a:off x="1143000" y="685800"/>
            <a:ext cx="4572000" cy="3429000"/>
          </a:xfrm>
          <a:prstGeom prst="rect">
            <a:avLst/>
          </a:prstGeom>
        </p:spPr>
        <p:txBody>
          <a:bodyPr/>
          <a:lstStyle/>
          <a:p/>
        </p:txBody>
      </p:sp>
      <p:sp>
        <p:nvSpPr>
          <p:cNvPr id="70" name="Shape 70"/>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1pPr>
    <a:lvl2pPr indent="228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2pPr>
    <a:lvl3pPr indent="457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3pPr>
    <a:lvl4pPr indent="685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4pPr>
    <a:lvl5pPr indent="9144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5pPr>
    <a:lvl6pPr indent="11430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6pPr>
    <a:lvl7pPr indent="1371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7pPr>
    <a:lvl8pPr indent="1600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8pPr>
    <a:lvl9pPr indent="1828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r>
              <a:rPr lang="zh-CN" altLang="en-US"/>
              <a:t>Selenium：Selenium是最流行的Web UI自动化测试工具之一。它支持多种编程语言，并提供了强大的功能和灵活的操作方式。</a:t>
            </a:r>
            <a:endParaRPr lang="zh-CN" altLang="en-US"/>
          </a:p>
          <a:p>
            <a:endParaRPr lang="zh-CN" altLang="en-US"/>
          </a:p>
          <a:p>
            <a:r>
              <a:rPr lang="zh-CN" altLang="en-US"/>
              <a:t>Appium：Appium是用于移动应用程序（iOS和Android）UI自动化测试的框架。它支持多种编程语言，并允许测试人员使用相同的API在多个平台上执行测试。</a:t>
            </a:r>
            <a:endParaRPr lang="zh-CN" altLang="en-US"/>
          </a:p>
          <a:p>
            <a:endParaRPr lang="zh-CN" altLang="en-US"/>
          </a:p>
          <a:p>
            <a:r>
              <a:rPr lang="zh-CN" altLang="en-US"/>
              <a:t>TestComplete：TestComplete是一款功能强大的UI自动化测试工具，适用于Web、桌面和移动应用程序。它提供了可视化录制和回放功能，支持多种编程语言。</a:t>
            </a:r>
            <a:endParaRPr lang="zh-CN" altLang="en-US"/>
          </a:p>
          <a:p>
            <a:endParaRPr lang="zh-CN" altLang="en-US"/>
          </a:p>
          <a:p>
            <a:r>
              <a:rPr lang="zh-CN" altLang="en-US"/>
              <a:t>Protractor：Protractor是一个用于Angular应用程序的UI自动化测试框架。它基于Selenium WebDriver，专注于Angular特定的测试需求。</a:t>
            </a:r>
            <a:endParaRPr lang="zh-CN" altLang="en-US"/>
          </a:p>
          <a:p>
            <a:endParaRPr lang="zh-CN" altLang="en-US"/>
          </a:p>
          <a:p>
            <a:r>
              <a:rPr lang="zh-CN" altLang="en-US"/>
              <a:t>Cucumber：Cucumber是一种行为驱动开发（BDD）工具，它结合了自然语言和代码来编写可执行的测试用例。它支持多种编程语言，并提供了易于理解的测试报告。</a:t>
            </a:r>
            <a:endParaRPr lang="zh-CN" altLang="en-US"/>
          </a:p>
          <a:p>
            <a:endParaRPr lang="zh-CN" altLang="en-US"/>
          </a:p>
          <a:p>
            <a:r>
              <a:rPr lang="zh-CN" altLang="en-US"/>
              <a:t>Robot Framework：Robot Framework是一个通用的自动化测试框架，可以用于Web、桌面和移动应用程序。它具有易读的测试语法，并支持关键字驱动的测试。</a:t>
            </a:r>
            <a:endParaRPr lang="zh-CN" altLang="en-US"/>
          </a:p>
          <a:p>
            <a:endParaRPr lang="zh-CN" altLang="en-US"/>
          </a:p>
          <a:p>
            <a:r>
              <a:rPr lang="zh-CN" altLang="en-US"/>
              <a:t>MeterSphere：MeterSphere是一个开源的测试管理平台，提供了全面的测试管理和测试执行功能。它还与自动化测试工具集成，可用于UI测试的执行和管理。</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p:cSld name="标题 - 居中">
    <p:spTree>
      <p:nvGrpSpPr>
        <p:cNvPr id="1" name=""/>
        <p:cNvGrpSpPr/>
        <p:nvPr/>
      </p:nvGrpSpPr>
      <p:grpSpPr>
        <a:xfrm>
          <a:off x="0" y="0"/>
          <a:ext cx="0" cy="0"/>
          <a:chOff x="0" y="0"/>
          <a:chExt cx="0" cy="0"/>
        </a:xfrm>
      </p:grpSpPr>
      <p:pic>
        <p:nvPicPr>
          <p:cNvPr id="12" name="2@2x.png" descr="2@2x.png"/>
          <p:cNvPicPr>
            <a:picLocks noChangeAspect="1"/>
          </p:cNvPicPr>
          <p:nvPr/>
        </p:nvPicPr>
        <p:blipFill>
          <a:blip r:embed="rId2"/>
          <a:stretch>
            <a:fillRect/>
          </a:stretch>
        </p:blipFill>
        <p:spPr>
          <a:xfrm>
            <a:off x="1275397" y="1029012"/>
            <a:ext cx="5033353" cy="525461"/>
          </a:xfrm>
          <a:prstGeom prst="rect">
            <a:avLst/>
          </a:prstGeom>
          <a:ln w="12700">
            <a:miter lim="400000"/>
            <a:headEnd/>
            <a:tailEnd/>
          </a:ln>
        </p:spPr>
      </p:pic>
      <p:pic>
        <p:nvPicPr>
          <p:cNvPr id="13" name="¡¾pptÄ£°å¡¿MeterSphere-1920X1080-01.png" descr="¡¾pptÄ£°å¡¿MeterSphere-1920X1080-01.png"/>
          <p:cNvPicPr>
            <a:picLocks noChangeAspect="1"/>
          </p:cNvPicPr>
          <p:nvPr/>
        </p:nvPicPr>
        <p:blipFill>
          <a:blip r:embed="rId3"/>
          <a:stretch>
            <a:fillRect/>
          </a:stretch>
        </p:blipFill>
        <p:spPr>
          <a:xfrm>
            <a:off x="0" y="0"/>
            <a:ext cx="24384000" cy="13716000"/>
          </a:xfrm>
          <a:prstGeom prst="rect">
            <a:avLst/>
          </a:prstGeom>
          <a:ln w="12700">
            <a:miter lim="400000"/>
            <a:headEnd/>
            <a:tailEnd/>
          </a:ln>
        </p:spPr>
      </p:pic>
      <p:pic>
        <p:nvPicPr>
          <p:cNvPr id="14" name="2@2x.png" descr="2@2x.png"/>
          <p:cNvPicPr>
            <a:picLocks noChangeAspect="1"/>
          </p:cNvPicPr>
          <p:nvPr/>
        </p:nvPicPr>
        <p:blipFill>
          <a:blip r:embed="rId2"/>
          <a:stretch>
            <a:fillRect/>
          </a:stretch>
        </p:blipFill>
        <p:spPr>
          <a:xfrm>
            <a:off x="1275397" y="1029012"/>
            <a:ext cx="5033353" cy="525461"/>
          </a:xfrm>
          <a:prstGeom prst="rect">
            <a:avLst/>
          </a:prstGeom>
          <a:ln w="12700">
            <a:miter lim="400000"/>
            <a:headEnd/>
            <a:tailEnd/>
          </a:ln>
        </p:spPr>
      </p:pic>
      <p:sp>
        <p:nvSpPr>
          <p:cNvPr id="15"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22"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p:cSld name="空白">
    <p:spTree>
      <p:nvGrpSpPr>
        <p:cNvPr id="1" name=""/>
        <p:cNvGrpSpPr/>
        <p:nvPr/>
      </p:nvGrpSpPr>
      <p:grpSpPr>
        <a:xfrm>
          <a:off x="0" y="0"/>
          <a:ext cx="0" cy="0"/>
          <a:chOff x="0" y="0"/>
          <a:chExt cx="0" cy="0"/>
        </a:xfrm>
      </p:grpSpPr>
      <p:sp>
        <p:nvSpPr>
          <p:cNvPr id="30" name="幻灯片编号"/>
          <p:cNvSpPr txBox="1">
            <a:spLocks noGrp="1"/>
          </p:cNvSpPr>
          <p:nvPr>
            <p:ph type="sldNum" sz="quarter" idx="2"/>
          </p:nvPr>
        </p:nvSpPr>
        <p:spPr>
          <a:xfrm>
            <a:off x="911583" y="12682568"/>
            <a:ext cx="551003" cy="564361"/>
          </a:xfrm>
          <a:prstGeom prst="rect">
            <a:avLst/>
          </a:prstGeom>
        </p:spPr>
        <p:txBody>
          <a:bodyPr/>
          <a:lstStyle>
            <a:lvl1pPr>
              <a:defRPr sz="2800"/>
            </a:lvl1pPr>
          </a:lstStyle>
          <a:p>
            <a:fld id="{86CB4B4D-7CA3-9044-876B-883B54F8677D}" type="slidenum">
              <a:rPr/>
            </a:fld>
            <a:endParaRPr/>
          </a:p>
        </p:txBody>
      </p:sp>
      <p:pic>
        <p:nvPicPr>
          <p:cNvPr id="2" name="图片 1" descr="/private/var/folders/3w/sds23qm57psf3g28b0lstwzc0000gn/T/com.kingsoft.wpsoffice.mac/photoedit2/20231010163627/temp.pngtemp"/>
          <p:cNvPicPr>
            <a:picLocks noChangeAspect="1"/>
          </p:cNvPicPr>
          <p:nvPr userDrawn="1"/>
        </p:nvPicPr>
        <p:blipFill>
          <a:blip r:embed="rId2"/>
          <a:stretch>
            <a:fillRect/>
          </a:stretch>
        </p:blipFill>
        <p:spPr>
          <a:xfrm>
            <a:off x="19870420" y="449580"/>
            <a:ext cx="4092575" cy="1122045"/>
          </a:xfrm>
          <a:prstGeom prst="rect">
            <a:avLst/>
          </a:prstGeom>
        </p:spPr>
      </p:pic>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p:cSld name="空白">
    <p:spTree>
      <p:nvGrpSpPr>
        <p:cNvPr id="1" name=""/>
        <p:cNvGrpSpPr/>
        <p:nvPr/>
      </p:nvGrpSpPr>
      <p:grpSpPr>
        <a:xfrm>
          <a:off x="0" y="0"/>
          <a:ext cx="0" cy="0"/>
          <a:chOff x="0" y="0"/>
          <a:chExt cx="0" cy="0"/>
        </a:xfrm>
      </p:grpSpPr>
      <p:pic>
        <p:nvPicPr>
          <p:cNvPr id="37" name="MeterSphere-辅助图形-紫色.png" descr="MeterSphere-辅助图形-紫色.png"/>
          <p:cNvPicPr>
            <a:picLocks noChangeAspect="1"/>
          </p:cNvPicPr>
          <p:nvPr/>
        </p:nvPicPr>
        <p:blipFill>
          <a:blip r:embed="rId2"/>
          <a:stretch>
            <a:fillRect/>
          </a:stretch>
        </p:blipFill>
        <p:spPr>
          <a:xfrm>
            <a:off x="22261157" y="231461"/>
            <a:ext cx="1134422" cy="1310197"/>
          </a:xfrm>
          <a:prstGeom prst="rect">
            <a:avLst/>
          </a:prstGeom>
          <a:ln w="12700">
            <a:miter lim="400000"/>
            <a:headEnd/>
            <a:tailEnd/>
          </a:ln>
        </p:spPr>
      </p:pic>
      <p:sp>
        <p:nvSpPr>
          <p:cNvPr id="38"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p:cSld name="尾页">
    <p:spTree>
      <p:nvGrpSpPr>
        <p:cNvPr id="1" name=""/>
        <p:cNvGrpSpPr/>
        <p:nvPr/>
      </p:nvGrpSpPr>
      <p:grpSpPr>
        <a:xfrm>
          <a:off x="0" y="0"/>
          <a:ext cx="0" cy="0"/>
          <a:chOff x="0" y="0"/>
          <a:chExt cx="0" cy="0"/>
        </a:xfrm>
      </p:grpSpPr>
      <p:pic>
        <p:nvPicPr>
          <p:cNvPr id="45" name="【PPT 尾页】MeterSphere-1920X1080.jpg" descr="【PPT 尾页】MeterSphere-1920X1080.jpg"/>
          <p:cNvPicPr>
            <a:picLocks noChangeAspect="1"/>
          </p:cNvPicPr>
          <p:nvPr/>
        </p:nvPicPr>
        <p:blipFill>
          <a:blip r:embed="rId2"/>
          <a:stretch>
            <a:fillRect/>
          </a:stretch>
        </p:blipFill>
        <p:spPr>
          <a:xfrm>
            <a:off x="0" y="0"/>
            <a:ext cx="24384000" cy="13716000"/>
          </a:xfrm>
          <a:prstGeom prst="rect">
            <a:avLst/>
          </a:prstGeom>
          <a:ln w="12700">
            <a:miter lim="400000"/>
            <a:headEnd/>
            <a:tailEnd/>
          </a:ln>
        </p:spPr>
      </p:pic>
      <p:pic>
        <p:nvPicPr>
          <p:cNvPr id="46" name="FIT2CLOUD飞致云 logo 蓝色 无空白.png" descr="FIT2CLOUD飞致云 logo 蓝色 无空白.png"/>
          <p:cNvPicPr>
            <a:picLocks noChangeAspect="1"/>
          </p:cNvPicPr>
          <p:nvPr/>
        </p:nvPicPr>
        <p:blipFill>
          <a:blip r:embed="rId3"/>
          <a:stretch>
            <a:fillRect/>
          </a:stretch>
        </p:blipFill>
        <p:spPr>
          <a:xfrm>
            <a:off x="782053" y="994460"/>
            <a:ext cx="5767727" cy="598576"/>
          </a:xfrm>
          <a:prstGeom prst="rect">
            <a:avLst/>
          </a:prstGeom>
          <a:ln w="12700">
            <a:miter lim="400000"/>
            <a:headEnd/>
            <a:tailEnd/>
          </a:ln>
        </p:spPr>
      </p:pic>
      <p:sp>
        <p:nvSpPr>
          <p:cNvPr id="47"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p:cSld name="全空白">
    <p:spTree>
      <p:nvGrpSpPr>
        <p:cNvPr id="1" name=""/>
        <p:cNvGrpSpPr/>
        <p:nvPr/>
      </p:nvGrpSpPr>
      <p:grpSpPr>
        <a:xfrm>
          <a:off x="0" y="0"/>
          <a:ext cx="0" cy="0"/>
          <a:chOff x="0" y="0"/>
          <a:chExt cx="0" cy="0"/>
        </a:xfrm>
      </p:grpSpPr>
      <p:sp>
        <p:nvSpPr>
          <p:cNvPr id="54"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p:cSld name="封面">
    <p:spTree>
      <p:nvGrpSpPr>
        <p:cNvPr id="1" name=""/>
        <p:cNvGrpSpPr/>
        <p:nvPr/>
      </p:nvGrpSpPr>
      <p:grpSpPr>
        <a:xfrm>
          <a:off x="0" y="0"/>
          <a:ext cx="0" cy="0"/>
          <a:chOff x="0" y="0"/>
          <a:chExt cx="0" cy="0"/>
        </a:xfrm>
      </p:grpSpPr>
      <p:pic>
        <p:nvPicPr>
          <p:cNvPr id="61" name="【PPT 封面】MeterSphere-1920X1080.jpg" descr="【PPT 封面】MeterSphere-1920X1080.jpg"/>
          <p:cNvPicPr>
            <a:picLocks noChangeAspect="1"/>
          </p:cNvPicPr>
          <p:nvPr userDrawn="1"/>
        </p:nvPicPr>
        <p:blipFill>
          <a:blip r:embed="rId2"/>
          <a:stretch>
            <a:fillRect/>
          </a:stretch>
        </p:blipFill>
        <p:spPr>
          <a:xfrm>
            <a:off x="0" y="0"/>
            <a:ext cx="24384000" cy="13716000"/>
          </a:xfrm>
          <a:prstGeom prst="rect">
            <a:avLst/>
          </a:prstGeom>
          <a:ln w="12700">
            <a:miter lim="400000"/>
            <a:headEnd/>
            <a:tailEnd/>
          </a:ln>
        </p:spPr>
      </p:pic>
      <p:pic>
        <p:nvPicPr>
          <p:cNvPr id="62" name="2@2x.png" descr="2@2x.png"/>
          <p:cNvPicPr>
            <a:picLocks noChangeAspect="1"/>
          </p:cNvPicPr>
          <p:nvPr userDrawn="1"/>
        </p:nvPicPr>
        <p:blipFill>
          <a:blip r:embed="rId3"/>
          <a:stretch>
            <a:fillRect/>
          </a:stretch>
        </p:blipFill>
        <p:spPr>
          <a:xfrm>
            <a:off x="1275397" y="1029012"/>
            <a:ext cx="5033353" cy="525461"/>
          </a:xfrm>
          <a:prstGeom prst="rect">
            <a:avLst/>
          </a:prstGeom>
          <a:ln w="12700">
            <a:miter lim="400000"/>
            <a:headEnd/>
            <a:tailEnd/>
          </a:ln>
        </p:spPr>
      </p:pic>
      <p:sp>
        <p:nvSpPr>
          <p:cNvPr id="63"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p:cSld name="标题 - 顶部对齐">
    <p:spTree>
      <p:nvGrpSpPr>
        <p:cNvPr id="1" name=""/>
        <p:cNvGrpSpPr/>
        <p:nvPr/>
      </p:nvGrpSpPr>
      <p:grpSpPr>
        <a:xfrm>
          <a:off x="0" y="0"/>
          <a:ext cx="0" cy="0"/>
          <a:chOff x="0" y="0"/>
          <a:chExt cx="0" cy="0"/>
        </a:xfrm>
      </p:grpSpPr>
      <p:pic>
        <p:nvPicPr>
          <p:cNvPr id="84" name="【ppt 尾页】MeterSphere-1920X1080.png" descr="【ppt 尾页】MeterSphere-1920X1080.png"/>
          <p:cNvPicPr>
            <a:picLocks noChangeAspect="1"/>
          </p:cNvPicPr>
          <p:nvPr/>
        </p:nvPicPr>
        <p:blipFill>
          <a:blip r:embed="rId2"/>
          <a:stretch>
            <a:fillRect/>
          </a:stretch>
        </p:blipFill>
        <p:spPr>
          <a:xfrm>
            <a:off x="0" y="0"/>
            <a:ext cx="24384000" cy="13716000"/>
          </a:xfrm>
          <a:prstGeom prst="rect">
            <a:avLst/>
          </a:prstGeom>
          <a:ln w="12700">
            <a:miter lim="400000"/>
            <a:headEnd/>
            <a:tailEnd/>
          </a:ln>
        </p:spPr>
      </p:pic>
      <p:sp>
        <p:nvSpPr>
          <p:cNvPr id="85" name="幻灯片编号"/>
          <p:cNvSpPr txBox="1">
            <a:spLocks noGrp="1"/>
          </p:cNvSpPr>
          <p:nvPr>
            <p:ph type="sldNum" sz="quarter" idx="2"/>
          </p:nvPr>
        </p:nvSpPr>
        <p:spPr>
          <a:xfrm>
            <a:off x="11954104" y="13073062"/>
            <a:ext cx="466267" cy="477670"/>
          </a:xfrm>
          <a:prstGeom prst="rect">
            <a:avLst/>
          </a:prstGeom>
        </p:spPr>
        <p:txBody>
          <a:bodyPr lIns="71436" tIns="71436" rIns="71436" bIns="71436"/>
          <a:lstStyle>
            <a:lvl1pPr defTabSz="821690"/>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6.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标题文本"/>
          <p:cNvSpPr txBox="1">
            <a:spLocks noGrp="1"/>
          </p:cNvSpPr>
          <p:nvPr>
            <p:ph type="title"/>
          </p:nvPr>
        </p:nvSpPr>
        <p:spPr>
          <a:xfrm>
            <a:off x="4387453" y="357187"/>
            <a:ext cx="15609094" cy="3036095"/>
          </a:xfrm>
          <a:prstGeom prst="rect">
            <a:avLst/>
          </a:prstGeom>
          <a:ln w="12700">
            <a:miter lim="400000"/>
          </a:ln>
        </p:spPr>
        <p:txBody>
          <a:bodyPr lIns="71437" tIns="71437" rIns="71437" bIns="71437" anchor="ctr">
            <a:normAutofit/>
          </a:bodyPr>
          <a:lstStyle/>
          <a:p>
            <a:r>
              <a:t>标题文本</a:t>
            </a:r>
          </a:p>
        </p:txBody>
      </p:sp>
      <p:sp>
        <p:nvSpPr>
          <p:cNvPr id="4" name="正文级别 1…"/>
          <p:cNvSpPr txBox="1">
            <a:spLocks noGrp="1"/>
          </p:cNvSpPr>
          <p:nvPr>
            <p:ph type="body" idx="1"/>
          </p:nvPr>
        </p:nvSpPr>
        <p:spPr>
          <a:xfrm>
            <a:off x="4387453" y="3643312"/>
            <a:ext cx="15609094" cy="8840392"/>
          </a:xfrm>
          <a:prstGeom prst="rect">
            <a:avLst/>
          </a:prstGeom>
          <a:ln w="12700">
            <a:miter lim="400000"/>
          </a:ln>
        </p:spPr>
        <p:txBody>
          <a:bodyPr lIns="71437" tIns="71437" rIns="71437" bIns="71437" anchor="ctr">
            <a:normAutofit/>
          </a:bodyPr>
          <a:lstStyle/>
          <a:p>
            <a:r>
              <a:t>正文级别 1</a:t>
            </a:r>
          </a:p>
          <a:p>
            <a:pPr lvl="1"/>
            <a:r>
              <a:t>正文级别 2</a:t>
            </a:r>
          </a:p>
          <a:p>
            <a:pPr lvl="2"/>
            <a:r>
              <a:t>正文级别 3</a:t>
            </a:r>
          </a:p>
          <a:p>
            <a:pPr lvl="3"/>
            <a:r>
              <a:t>正文级别 4</a:t>
            </a:r>
          </a:p>
          <a:p>
            <a:pPr lvl="4"/>
            <a:r>
              <a:t>正文级别 5</a:t>
            </a:r>
          </a:p>
        </p:txBody>
      </p:sp>
      <p:sp>
        <p:nvSpPr>
          <p:cNvPr id="5" name="幻灯片编号"/>
          <p:cNvSpPr txBox="1">
            <a:spLocks noGrp="1"/>
          </p:cNvSpPr>
          <p:nvPr>
            <p:ph type="sldNum" sz="quarter" idx="2"/>
          </p:nvPr>
        </p:nvSpPr>
        <p:spPr>
          <a:xfrm>
            <a:off x="11954103" y="13073062"/>
            <a:ext cx="466269" cy="477671"/>
          </a:xfrm>
          <a:prstGeom prst="rect">
            <a:avLst/>
          </a:prstGeom>
          <a:ln w="12700">
            <a:miter lim="400000"/>
          </a:ln>
        </p:spPr>
        <p:txBody>
          <a:bodyPr wrap="none" lIns="71437" tIns="71437" rIns="71437" bIns="71437">
            <a:spAutoFit/>
          </a:bodyPr>
          <a:lstStyle>
            <a:lvl1pPr>
              <a:defRPr sz="2200" b="0">
                <a:latin typeface="Helvetica Neue Light" panose="02000503000000020004"/>
                <a:ea typeface="Helvetica Neue Light" panose="02000503000000020004"/>
                <a:cs typeface="Helvetica Neue Light" panose="02000503000000020004"/>
                <a:sym typeface="Helvetica Neue Light" panose="02000503000000020004"/>
              </a:defRPr>
            </a:lvl1pPr>
          </a:lstStyle>
          <a:p>
            <a:fld id="{86CB4B4D-7CA3-9044-876B-883B54F8677D}" type="slidenum">
              <a:rPr/>
            </a:fld>
            <a:endParaRPr/>
          </a:p>
        </p:txBody>
      </p:sp>
      <p:pic>
        <p:nvPicPr>
          <p:cNvPr id="2" name="FIT2CLOUD飞致云 logo 蓝色 无空白.png" descr="FIT2CLOUD飞致云 logo 蓝色 无空白.png"/>
          <p:cNvPicPr>
            <a:picLocks noChangeAspect="1"/>
          </p:cNvPicPr>
          <p:nvPr userDrawn="1"/>
        </p:nvPicPr>
        <p:blipFill>
          <a:blip r:embed="rId10"/>
          <a:stretch>
            <a:fillRect/>
          </a:stretch>
        </p:blipFill>
        <p:spPr>
          <a:xfrm>
            <a:off x="18227447" y="762000"/>
            <a:ext cx="5461001" cy="566743"/>
          </a:xfrm>
          <a:prstGeom prst="rect">
            <a:avLst/>
          </a:prstGeom>
          <a:ln w="12700">
            <a:miter lim="4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1pPr>
      <a:lvl2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2pPr>
      <a:lvl3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3pPr>
      <a:lvl4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4pPr>
      <a:lvl5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5pPr>
      <a:lvl6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6pPr>
      <a:lvl7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7pPr>
      <a:lvl8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8pPr>
      <a:lvl9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9pPr>
    </p:titleStyle>
    <p:bodyStyle>
      <a:lvl1pPr marL="610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1pPr>
      <a:lvl2pPr marL="1055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2pPr>
      <a:lvl3pPr marL="1499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3pPr>
      <a:lvl4pPr marL="1944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4pPr>
      <a:lvl5pPr marL="2388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5pPr>
      <a:lvl6pPr marL="2833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6pPr>
      <a:lvl7pPr marL="3277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7pPr>
      <a:lvl8pPr marL="3722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8pPr>
      <a:lvl9pPr marL="4166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9pPr>
    </p:bodyStyle>
    <p:otherStyle>
      <a:lvl1pPr marL="0" marR="0" indent="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1pPr>
      <a:lvl2pPr marL="0" marR="0" indent="2286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2pPr>
      <a:lvl3pPr marL="0" marR="0" indent="4572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3pPr>
      <a:lvl4pPr marL="0" marR="0" indent="6858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4pPr>
      <a:lvl5pPr marL="0" marR="0" indent="9144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5pPr>
      <a:lvl6pPr marL="0" marR="0" indent="11430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6pPr>
      <a:lvl7pPr marL="0" marR="0" indent="13716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7pPr>
      <a:lvl8pPr marL="0" marR="0" indent="16002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8pPr>
      <a:lvl9pPr marL="0" marR="0" indent="18288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83.xml"/><Relationship Id="rId3" Type="http://schemas.openxmlformats.org/officeDocument/2006/relationships/tags" Target="../tags/tag82.xml"/><Relationship Id="rId2" Type="http://schemas.openxmlformats.org/officeDocument/2006/relationships/image" Target="../media/image15.png"/><Relationship Id="rId1" Type="http://schemas.openxmlformats.org/officeDocument/2006/relationships/tags" Target="../tags/tag81.xml"/></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89.xml"/><Relationship Id="rId6" Type="http://schemas.openxmlformats.org/officeDocument/2006/relationships/tags" Target="../tags/tag88.xml"/><Relationship Id="rId5" Type="http://schemas.openxmlformats.org/officeDocument/2006/relationships/image" Target="../media/image16.png"/><Relationship Id="rId4" Type="http://schemas.openxmlformats.org/officeDocument/2006/relationships/tags" Target="../tags/tag87.xml"/><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tags" Target="../tags/tag84.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image" Target="../media/image17.png"/><Relationship Id="rId1" Type="http://schemas.openxmlformats.org/officeDocument/2006/relationships/tags" Target="../tags/tag90.xml"/></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97.xml"/><Relationship Id="rId5" Type="http://schemas.openxmlformats.org/officeDocument/2006/relationships/tags" Target="../tags/tag96.xml"/><Relationship Id="rId4" Type="http://schemas.openxmlformats.org/officeDocument/2006/relationships/image" Target="../media/image18.png"/><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tags" Target="../tags/tag93.xml"/></Relationships>
</file>

<file path=ppt/slides/_rels/slide14.xml.rels><?xml version="1.0" encoding="UTF-8" standalone="yes"?>
<Relationships xmlns="http://schemas.openxmlformats.org/package/2006/relationships"><Relationship Id="rId9" Type="http://schemas.openxmlformats.org/officeDocument/2006/relationships/tags" Target="../tags/tag103.xml"/><Relationship Id="rId8" Type="http://schemas.openxmlformats.org/officeDocument/2006/relationships/tags" Target="../tags/tag102.xml"/><Relationship Id="rId7" Type="http://schemas.openxmlformats.org/officeDocument/2006/relationships/image" Target="../media/image21.png"/><Relationship Id="rId6" Type="http://schemas.openxmlformats.org/officeDocument/2006/relationships/tags" Target="../tags/tag101.xml"/><Relationship Id="rId5" Type="http://schemas.openxmlformats.org/officeDocument/2006/relationships/image" Target="../media/image20.png"/><Relationship Id="rId4" Type="http://schemas.openxmlformats.org/officeDocument/2006/relationships/tags" Target="../tags/tag100.xml"/><Relationship Id="rId3" Type="http://schemas.openxmlformats.org/officeDocument/2006/relationships/image" Target="../media/image19.png"/><Relationship Id="rId2" Type="http://schemas.openxmlformats.org/officeDocument/2006/relationships/tags" Target="../tags/tag99.xml"/><Relationship Id="rId11" Type="http://schemas.openxmlformats.org/officeDocument/2006/relationships/notesSlide" Target="../notesSlides/notesSlide4.xml"/><Relationship Id="rId10" Type="http://schemas.openxmlformats.org/officeDocument/2006/relationships/slideLayout" Target="../slideLayouts/slideLayout2.xml"/><Relationship Id="rId1" Type="http://schemas.openxmlformats.org/officeDocument/2006/relationships/tags" Target="../tags/tag98.xml"/></Relationships>
</file>

<file path=ppt/slides/_rels/slide1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109.xml"/><Relationship Id="rId7" Type="http://schemas.openxmlformats.org/officeDocument/2006/relationships/tags" Target="../tags/tag108.xml"/><Relationship Id="rId6" Type="http://schemas.openxmlformats.org/officeDocument/2006/relationships/tags" Target="../tags/tag107.xml"/><Relationship Id="rId5" Type="http://schemas.openxmlformats.org/officeDocument/2006/relationships/tags" Target="../tags/tag106.xml"/><Relationship Id="rId4" Type="http://schemas.openxmlformats.org/officeDocument/2006/relationships/tags" Target="../tags/tag105.xml"/><Relationship Id="rId3" Type="http://schemas.openxmlformats.org/officeDocument/2006/relationships/tags" Target="../tags/tag104.xml"/><Relationship Id="rId2" Type="http://schemas.openxmlformats.org/officeDocument/2006/relationships/image" Target="../media/image23.jpeg"/><Relationship Id="rId1" Type="http://schemas.openxmlformats.org/officeDocument/2006/relationships/image" Target="../media/image22.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image" Target="../media/image24.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26.jpeg"/><Relationship Id="rId3" Type="http://schemas.openxmlformats.org/officeDocument/2006/relationships/tags" Target="../tags/tag113.xml"/><Relationship Id="rId2" Type="http://schemas.openxmlformats.org/officeDocument/2006/relationships/image" Target="../media/image25.png"/><Relationship Id="rId1" Type="http://schemas.openxmlformats.org/officeDocument/2006/relationships/tags" Target="../tags/tag112.xml"/></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6" Type="http://schemas.openxmlformats.org/officeDocument/2006/relationships/slideLayout" Target="../slideLayouts/slideLayout9.xml"/><Relationship Id="rId15" Type="http://schemas.openxmlformats.org/officeDocument/2006/relationships/themeOverride" Target="../theme/themeOverride1.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9" Type="http://schemas.openxmlformats.org/officeDocument/2006/relationships/diagramData" Target="../diagrams/data1.xml"/><Relationship Id="rId8" Type="http://schemas.openxmlformats.org/officeDocument/2006/relationships/tags" Target="../tags/tag20.xml"/><Relationship Id="rId7" Type="http://schemas.openxmlformats.org/officeDocument/2006/relationships/tags" Target="../tags/tag19.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image" Target="../media/image10.png"/><Relationship Id="rId3" Type="http://schemas.openxmlformats.org/officeDocument/2006/relationships/tags" Target="../tags/tag16.xml"/><Relationship Id="rId2" Type="http://schemas.openxmlformats.org/officeDocument/2006/relationships/image" Target="../media/image9.png"/><Relationship Id="rId17" Type="http://schemas.openxmlformats.org/officeDocument/2006/relationships/notesSlide" Target="../notesSlides/notesSlide1.xml"/><Relationship Id="rId16" Type="http://schemas.openxmlformats.org/officeDocument/2006/relationships/slideLayout" Target="../slideLayouts/slideLayout2.xml"/><Relationship Id="rId15" Type="http://schemas.openxmlformats.org/officeDocument/2006/relationships/tags" Target="../tags/tag22.xml"/><Relationship Id="rId14" Type="http://schemas.openxmlformats.org/officeDocument/2006/relationships/tags" Target="../tags/tag21.xml"/><Relationship Id="rId13" Type="http://schemas.microsoft.com/office/2007/relationships/diagramDrawing" Target="../diagrams/drawing1.xml"/><Relationship Id="rId12" Type="http://schemas.openxmlformats.org/officeDocument/2006/relationships/diagramColors" Target="../diagrams/colors1.xml"/><Relationship Id="rId11" Type="http://schemas.openxmlformats.org/officeDocument/2006/relationships/diagramQuickStyle" Target="../diagrams/quickStyle1.xml"/><Relationship Id="rId10" Type="http://schemas.openxmlformats.org/officeDocument/2006/relationships/diagramLayout" Target="../diagrams/layout1.xml"/><Relationship Id="rId1" Type="http://schemas.openxmlformats.org/officeDocument/2006/relationships/tags" Target="../tags/tag15.xml"/></Relationships>
</file>

<file path=ppt/slides/_rels/slide4.xml.rels><?xml version="1.0" encoding="UTF-8" standalone="yes"?>
<Relationships xmlns="http://schemas.openxmlformats.org/package/2006/relationships"><Relationship Id="rId9" Type="http://schemas.openxmlformats.org/officeDocument/2006/relationships/tags" Target="../tags/tag31.xml"/><Relationship Id="rId8" Type="http://schemas.openxmlformats.org/officeDocument/2006/relationships/tags" Target="../tags/tag30.xml"/><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2" Type="http://schemas.openxmlformats.org/officeDocument/2006/relationships/notesSlide" Target="../notesSlides/notesSlide2.xml"/><Relationship Id="rId11" Type="http://schemas.openxmlformats.org/officeDocument/2006/relationships/slideLayout" Target="../slideLayouts/slideLayout2.xml"/><Relationship Id="rId10" Type="http://schemas.openxmlformats.org/officeDocument/2006/relationships/tags" Target="../tags/tag32.xml"/><Relationship Id="rId1" Type="http://schemas.openxmlformats.org/officeDocument/2006/relationships/tags" Target="../tags/tag23.xml"/></Relationships>
</file>

<file path=ppt/slides/_rels/slide5.xml.rels><?xml version="1.0" encoding="UTF-8" standalone="yes"?>
<Relationships xmlns="http://schemas.openxmlformats.org/package/2006/relationships"><Relationship Id="rId9" Type="http://schemas.openxmlformats.org/officeDocument/2006/relationships/tags" Target="../tags/tag41.xml"/><Relationship Id="rId8" Type="http://schemas.openxmlformats.org/officeDocument/2006/relationships/tags" Target="../tags/tag40.xml"/><Relationship Id="rId7" Type="http://schemas.openxmlformats.org/officeDocument/2006/relationships/tags" Target="../tags/tag39.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3" Type="http://schemas.openxmlformats.org/officeDocument/2006/relationships/slideLayout" Target="../slideLayouts/slideLayout2.xml"/><Relationship Id="rId12" Type="http://schemas.openxmlformats.org/officeDocument/2006/relationships/tags" Target="../tags/tag44.xml"/><Relationship Id="rId11" Type="http://schemas.openxmlformats.org/officeDocument/2006/relationships/tags" Target="../tags/tag43.xml"/><Relationship Id="rId10" Type="http://schemas.openxmlformats.org/officeDocument/2006/relationships/tags" Target="../tags/tag42.xml"/><Relationship Id="rId1" Type="http://schemas.openxmlformats.org/officeDocument/2006/relationships/tags" Target="../tags/tag33.xml"/></Relationships>
</file>

<file path=ppt/slides/_rels/slide6.xml.rels><?xml version="1.0" encoding="UTF-8" standalone="yes"?>
<Relationships xmlns="http://schemas.openxmlformats.org/package/2006/relationships"><Relationship Id="rId9" Type="http://schemas.openxmlformats.org/officeDocument/2006/relationships/tags" Target="../tags/tag53.xml"/><Relationship Id="rId8" Type="http://schemas.openxmlformats.org/officeDocument/2006/relationships/tags" Target="../tags/tag52.xml"/><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5" Type="http://schemas.openxmlformats.org/officeDocument/2006/relationships/slideLayout" Target="../slideLayouts/slideLayout2.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tags" Target="../tags/tag55.xml"/><Relationship Id="rId10" Type="http://schemas.openxmlformats.org/officeDocument/2006/relationships/tags" Target="../tags/tag54.xml"/><Relationship Id="rId1" Type="http://schemas.openxmlformats.org/officeDocument/2006/relationships/tags" Target="../tags/tag45.xml"/></Relationships>
</file>

<file path=ppt/slides/_rels/slide7.xml.rels><?xml version="1.0" encoding="UTF-8" standalone="yes"?>
<Relationships xmlns="http://schemas.openxmlformats.org/package/2006/relationships"><Relationship Id="rId9" Type="http://schemas.openxmlformats.org/officeDocument/2006/relationships/tags" Target="../tags/tag67.xml"/><Relationship Id="rId8" Type="http://schemas.openxmlformats.org/officeDocument/2006/relationships/tags" Target="../tags/tag66.xml"/><Relationship Id="rId7" Type="http://schemas.openxmlformats.org/officeDocument/2006/relationships/tags" Target="../tags/tag65.xml"/><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9" Type="http://schemas.openxmlformats.org/officeDocument/2006/relationships/slideLayout" Target="../slideLayouts/slideLayout2.xml"/><Relationship Id="rId18" Type="http://schemas.openxmlformats.org/officeDocument/2006/relationships/tags" Target="../tags/tag76.xml"/><Relationship Id="rId17" Type="http://schemas.openxmlformats.org/officeDocument/2006/relationships/tags" Target="../tags/tag75.xml"/><Relationship Id="rId16" Type="http://schemas.openxmlformats.org/officeDocument/2006/relationships/tags" Target="../tags/tag74.xml"/><Relationship Id="rId15" Type="http://schemas.openxmlformats.org/officeDocument/2006/relationships/tags" Target="../tags/tag73.xml"/><Relationship Id="rId14" Type="http://schemas.openxmlformats.org/officeDocument/2006/relationships/tags" Target="../tags/tag72.xml"/><Relationship Id="rId13" Type="http://schemas.openxmlformats.org/officeDocument/2006/relationships/tags" Target="../tags/tag71.xml"/><Relationship Id="rId12" Type="http://schemas.openxmlformats.org/officeDocument/2006/relationships/tags" Target="../tags/tag70.xml"/><Relationship Id="rId11" Type="http://schemas.openxmlformats.org/officeDocument/2006/relationships/tags" Target="../tags/tag69.xml"/><Relationship Id="rId10" Type="http://schemas.openxmlformats.org/officeDocument/2006/relationships/tags" Target="../tags/tag68.xml"/><Relationship Id="rId1" Type="http://schemas.openxmlformats.org/officeDocument/2006/relationships/tags" Target="../tags/tag59.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2.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0.xml"/><Relationship Id="rId1" Type="http://schemas.openxmlformats.org/officeDocument/2006/relationships/tags" Target="../tags/tag7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164458" y="10890184"/>
            <a:ext cx="6128744" cy="673735"/>
          </a:xfrm>
          <a:prstGeom prst="rect">
            <a:avLst/>
          </a:prstGeom>
          <a:ln w="12700">
            <a:miter lim="400000"/>
          </a:ln>
        </p:spPr>
        <p:txBody>
          <a:bodyPr tIns="91439" bIns="91439">
            <a:spAutoFit/>
          </a:bodyPr>
          <a:lstStyle>
            <a:lvl1pPr defTabSz="1828800">
              <a:defRPr b="0">
                <a:solidFill>
                  <a:srgbClr val="FFFFFF"/>
                </a:solidFill>
                <a:latin typeface="Helvetica"/>
                <a:ea typeface="Helvetica"/>
                <a:cs typeface="Helvetica"/>
                <a:sym typeface="Helvetica"/>
              </a:defRPr>
            </a:lvl1pPr>
          </a:lstStyle>
          <a:p>
            <a:r>
              <a:rPr lang="en-US" altLang="zh-CN" dirty="0" err="1"/>
              <a:t>MeterSphere</a:t>
            </a:r>
            <a:r>
              <a:rPr lang="zh-CN" altLang="en-US" dirty="0"/>
              <a:t> 开源社区 </a:t>
            </a:r>
            <a:endParaRPr lang="zh-CN" altLang="en-US" dirty="0"/>
          </a:p>
        </p:txBody>
      </p:sp>
      <p:sp>
        <p:nvSpPr>
          <p:cNvPr id="3" name="一站式开源持续测试平台"/>
          <p:cNvSpPr txBox="1"/>
          <p:nvPr/>
        </p:nvSpPr>
        <p:spPr>
          <a:xfrm>
            <a:off x="7847965" y="3977640"/>
            <a:ext cx="8761730" cy="1412240"/>
          </a:xfrm>
          <a:prstGeom prst="rect">
            <a:avLst/>
          </a:prstGeom>
          <a:ln w="12700">
            <a:miter lim="400000"/>
          </a:ln>
        </p:spPr>
        <p:txBody>
          <a:bodyPr wrap="square" tIns="91439" bIns="91439">
            <a:spAutoFit/>
          </a:bodyPr>
          <a:lstStyle>
            <a:lvl1pPr defTabSz="1828800">
              <a:defRPr sz="9000">
                <a:solidFill>
                  <a:srgbClr val="FFFFFF"/>
                </a:solidFill>
                <a:latin typeface="Helvetica"/>
                <a:ea typeface="Helvetica"/>
                <a:cs typeface="Helvetica"/>
                <a:sym typeface="Helvetica"/>
              </a:defRPr>
            </a:lvl1pPr>
          </a:lstStyle>
          <a:p>
            <a:pPr algn="dist"/>
            <a:r>
              <a:rPr lang="zh-CN" altLang="en-US" sz="8000" dirty="0">
                <a:solidFill>
                  <a:srgbClr val="FFFFFF"/>
                </a:solidFill>
                <a:latin typeface="+mj-ea"/>
                <a:ea typeface="微软雅黑" panose="020B0502040204020203" charset="-122"/>
              </a:rPr>
              <a:t>软件测试实训</a:t>
            </a:r>
            <a:endParaRPr lang="zh-CN" altLang="en-US" sz="8000" dirty="0">
              <a:solidFill>
                <a:srgbClr val="FFFFFF"/>
              </a:solidFill>
              <a:latin typeface="+mj-ea"/>
              <a:ea typeface="微软雅黑" panose="020B0502040204020203" charset="-122"/>
            </a:endParaRPr>
          </a:p>
        </p:txBody>
      </p:sp>
      <p:sp>
        <p:nvSpPr>
          <p:cNvPr id="9" name="一站式开源持续测试平台"/>
          <p:cNvSpPr txBox="1"/>
          <p:nvPr/>
        </p:nvSpPr>
        <p:spPr>
          <a:xfrm>
            <a:off x="7944168" y="6138210"/>
            <a:ext cx="8569325" cy="2643505"/>
          </a:xfrm>
          <a:prstGeom prst="rect">
            <a:avLst/>
          </a:prstGeom>
          <a:ln w="12700">
            <a:miter lim="400000"/>
          </a:ln>
        </p:spPr>
        <p:txBody>
          <a:bodyPr wrap="none" tIns="91439" bIns="91439">
            <a:spAutoFit/>
          </a:bodyPr>
          <a:lstStyle>
            <a:lvl1pPr defTabSz="1828800">
              <a:defRPr sz="9000">
                <a:solidFill>
                  <a:srgbClr val="FFFFFF"/>
                </a:solidFill>
                <a:latin typeface="Helvetica"/>
                <a:ea typeface="Helvetica"/>
                <a:cs typeface="Helvetica"/>
                <a:sym typeface="Helvetica"/>
              </a:defRPr>
            </a:lvl1pPr>
          </a:lstStyle>
          <a:p>
            <a:pPr algn="ctr"/>
            <a:r>
              <a:rPr sz="8000">
                <a:solidFill>
                  <a:srgbClr val="FFC000"/>
                </a:solidFill>
                <a:latin typeface="宋体" pitchFamily="2" charset="-122"/>
                <a:ea typeface="宋体" pitchFamily="2" charset="-122"/>
                <a:cs typeface="宋体" pitchFamily="2" charset="-122"/>
                <a:sym typeface="+mn-ea"/>
              </a:rPr>
              <a:t>实验四 </a:t>
            </a:r>
            <a:endParaRPr sz="8000">
              <a:solidFill>
                <a:srgbClr val="FFC000"/>
              </a:solidFill>
              <a:latin typeface="宋体" pitchFamily="2" charset="-122"/>
              <a:ea typeface="宋体" pitchFamily="2" charset="-122"/>
              <a:cs typeface="宋体" pitchFamily="2" charset="-122"/>
            </a:endParaRPr>
          </a:p>
          <a:p>
            <a:pPr algn="ctr"/>
            <a:r>
              <a:rPr sz="8000">
                <a:solidFill>
                  <a:srgbClr val="FFC000"/>
                </a:solidFill>
                <a:latin typeface="宋体" pitchFamily="2" charset="-122"/>
                <a:ea typeface="宋体" pitchFamily="2" charset="-122"/>
                <a:cs typeface="宋体" pitchFamily="2" charset="-122"/>
                <a:sym typeface="+mn-ea"/>
              </a:rPr>
              <a:t>UI 自动化测试实验</a:t>
            </a:r>
            <a:endParaRPr lang="en-US" altLang="zh-CN" sz="8000">
              <a:solidFill>
                <a:srgbClr val="FFC000"/>
              </a:solidFill>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38985" y="3401695"/>
            <a:ext cx="17750789"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使用 MeterSphere UI 自动化模块对 Halo 进行 UI 自动化测试。本次实验场景步骤和描述如下：</a:t>
            </a:r>
            <a:endParaRPr kumimoji="0" lang="zh-CN" altLang="en-US" sz="3200" b="1"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p:txBody>
      </p:sp>
      <p:pic>
        <p:nvPicPr>
          <p:cNvPr id="5" name="图片 4"/>
          <p:cNvPicPr>
            <a:picLocks noChangeAspect="1"/>
          </p:cNvPicPr>
          <p:nvPr>
            <p:custDataLst>
              <p:tags r:id="rId1"/>
            </p:custDataLst>
          </p:nvPr>
        </p:nvPicPr>
        <p:blipFill>
          <a:blip r:embed="rId2"/>
          <a:stretch>
            <a:fillRect/>
          </a:stretch>
        </p:blipFill>
        <p:spPr>
          <a:xfrm>
            <a:off x="2038985" y="4899660"/>
            <a:ext cx="17750789" cy="4623435"/>
          </a:xfrm>
          <a:prstGeom prst="rect">
            <a:avLst/>
          </a:prstGeom>
        </p:spPr>
      </p:pic>
      <p:cxnSp>
        <p:nvCxnSpPr>
          <p:cNvPr id="4" name="直接连接符 3"/>
          <p:cNvCxnSpPr/>
          <p:nvPr>
            <p:custDataLst>
              <p:tags r:id="rId3"/>
            </p:custDataLst>
          </p:nvPr>
        </p:nvCxnSpPr>
        <p:spPr>
          <a:xfrm>
            <a:off x="914408" y="1828814"/>
            <a:ext cx="22555380" cy="25400"/>
          </a:xfrm>
          <a:prstGeom prst="line">
            <a:avLst/>
          </a:prstGeom>
          <a:ln w="31750" cap="flat" cmpd="sng">
            <a:solidFill>
              <a:srgbClr val="591979"/>
            </a:solidFill>
            <a:prstDash val="solid"/>
            <a:headEnd type="none"/>
            <a:tailEnd type="none"/>
          </a:ln>
        </p:spPr>
        <p:style>
          <a:lnRef idx="1">
            <a:schemeClr val="dk1"/>
          </a:lnRef>
          <a:fillRef idx="0">
            <a:schemeClr val="dk1"/>
          </a:fillRef>
          <a:effectRef idx="0">
            <a:schemeClr val="dk1"/>
          </a:effectRef>
          <a:fontRef idx="minor">
            <a:schemeClr val="tx1"/>
          </a:fontRef>
        </p:style>
      </p:cxnSp>
      <p:sp>
        <p:nvSpPr>
          <p:cNvPr id="6" name="文本框 6"/>
          <p:cNvSpPr txBox="1"/>
          <p:nvPr>
            <p:custDataLst>
              <p:tags r:id="rId4"/>
            </p:custDataLst>
          </p:nvPr>
        </p:nvSpPr>
        <p:spPr>
          <a:xfrm>
            <a:off x="914400" y="304800"/>
            <a:ext cx="14557375" cy="1219200"/>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2040204020203" charset="-122"/>
                <a:ea typeface="微软雅黑" panose="020B0502040204020203" charset="-122"/>
                <a:cs typeface="微软雅黑" panose="020B0502040204020203" charset="-122"/>
              </a:defRPr>
            </a:lvl1pPr>
          </a:lstStyle>
          <a:p>
            <a:pPr marL="0" indent="0" algn="l">
              <a:lnSpc>
                <a:spcPct val="100000"/>
              </a:lnSpc>
              <a:spcBef>
                <a:spcPts val="0"/>
              </a:spcBef>
              <a:spcAft>
                <a:spcPts val="0"/>
              </a:spcAft>
              <a:buSzPct val="100000"/>
              <a:buNone/>
            </a:pPr>
            <a:r>
              <a:rPr lang="zh-CN" altLang="en-US" sz="7200">
                <a:solidFill>
                  <a:srgbClr val="591979"/>
                </a:solidFill>
                <a:latin typeface="Arial Regular" panose="020B0604020202090204" charset="0"/>
                <a:ea typeface="宋体" charset="0"/>
              </a:rPr>
              <a:t>二、实验</a:t>
            </a:r>
            <a:r>
              <a:rPr lang="zh-CN" altLang="en-US" sz="7200">
                <a:solidFill>
                  <a:srgbClr val="591979"/>
                </a:solidFill>
                <a:latin typeface="Arial Regular" panose="020B0604020202090204" charset="0"/>
                <a:ea typeface="宋体" charset="0"/>
              </a:rPr>
              <a:t>内容</a:t>
            </a:r>
            <a:endParaRPr lang="zh-CN" altLang="en-US" sz="7200">
              <a:solidFill>
                <a:srgbClr val="591979"/>
              </a:solidFill>
              <a:latin typeface="Arial Regular" panose="020B0604020202090204" charset="0"/>
              <a:ea typeface="宋体" charset="0"/>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custDataLst>
              <p:tags r:id="rId1"/>
            </p:custDataLst>
          </p:nvPr>
        </p:nvSpPr>
        <p:spPr>
          <a:xfrm>
            <a:off x="1877695" y="3937635"/>
            <a:ext cx="9142730" cy="6558280"/>
          </a:xfrm>
          <a:prstGeom prst="roundRect">
            <a:avLst>
              <a:gd name="adj" fmla="val 9447"/>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lt1"/>
              </a:solidFill>
            </a:endParaRPr>
          </a:p>
        </p:txBody>
      </p:sp>
      <p:sp>
        <p:nvSpPr>
          <p:cNvPr id="9" name="圆角矩形 8"/>
          <p:cNvSpPr/>
          <p:nvPr>
            <p:custDataLst>
              <p:tags r:id="rId2"/>
            </p:custDataLst>
          </p:nvPr>
        </p:nvSpPr>
        <p:spPr>
          <a:xfrm>
            <a:off x="1750695" y="3845560"/>
            <a:ext cx="9142730" cy="6558280"/>
          </a:xfrm>
          <a:prstGeom prst="roundRect">
            <a:avLst>
              <a:gd name="adj" fmla="val 9447"/>
            </a:avLst>
          </a:prstGeom>
          <a:solidFill>
            <a:schemeClr val="lt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lt1"/>
              </a:solidFill>
            </a:endParaRPr>
          </a:p>
        </p:txBody>
      </p:sp>
      <p:sp>
        <p:nvSpPr>
          <p:cNvPr id="10" name="Title 6"/>
          <p:cNvSpPr txBox="1"/>
          <p:nvPr>
            <p:custDataLst>
              <p:tags r:id="rId3"/>
            </p:custDataLst>
          </p:nvPr>
        </p:nvSpPr>
        <p:spPr>
          <a:xfrm>
            <a:off x="2077720" y="4134081"/>
            <a:ext cx="8488426" cy="6073775"/>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squar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493395" lvl="0" indent="-457200" algn="l" fontAlgn="auto">
              <a:lnSpc>
                <a:spcPct val="130000"/>
              </a:lnSpc>
              <a:spcBef>
                <a:spcPts val="800"/>
              </a:spcBef>
              <a:spcAft>
                <a:spcPts val="0"/>
              </a:spcAft>
              <a:buSzPct val="100000"/>
              <a:buFont typeface="Wingdings" panose="05000000000000000000" charset="0"/>
              <a:buChar char=""/>
            </a:pPr>
            <a:r>
              <a:rPr lang="zh-CN" altLang="en-US" sz="3000" u="none" strike="noStrike" spc="315" baseline="0">
                <a:ln w="3175">
                  <a:noFill/>
                  <a:prstDash val="dash"/>
                </a:ln>
                <a:solidFill>
                  <a:schemeClr val="dk1">
                    <a:lumMod val="75000"/>
                    <a:lumOff val="25000"/>
                  </a:schemeClr>
                </a:solidFill>
                <a:uFillTx/>
                <a:latin typeface="微软雅黑" panose="020B0502040204020203" charset="-122"/>
                <a:ea typeface="微软雅黑" panose="020B0502040204020203" charset="-122"/>
                <a:cs typeface="微软雅黑" panose="020B0502040204020203" charset="-122"/>
                <a:sym typeface="+mn-ea"/>
              </a:rPr>
              <a:t>MeterSphere UI 自动化测试通过浏览器元素定位的方式来模拟用户在浏览器上的各种操作，并验证这些操作对应的结果是否正确。用户可以在线维护项目元素库，将自动化操作与元素定位解耦，降低 UI 自动化场景的维护难度。MeterSphere UI 测试通过使用 Selenium 支持的各种浏览器操作，内置函数、自定义脚本、参数提取及逻辑控制等各种步骤的相互组合，完成 UI 自动化操作场景编排。</a:t>
            </a:r>
            <a:endParaRPr lang="zh-CN" altLang="en-US" sz="3000" u="none" strike="noStrike" spc="315" baseline="0">
              <a:ln w="3175">
                <a:noFill/>
                <a:prstDash val="dash"/>
              </a:ln>
              <a:solidFill>
                <a:schemeClr val="dk1">
                  <a:lumMod val="75000"/>
                  <a:lumOff val="25000"/>
                </a:schemeClr>
              </a:solidFill>
              <a:uFillTx/>
              <a:latin typeface="微软雅黑" panose="020B0502040204020203" charset="-122"/>
              <a:ea typeface="微软雅黑" panose="020B0502040204020203" charset="-122"/>
              <a:cs typeface="微软雅黑" panose="020B0502040204020203" charset="-122"/>
              <a:sym typeface="+mn-ea"/>
            </a:endParaRPr>
          </a:p>
        </p:txBody>
      </p:sp>
      <p:pic>
        <p:nvPicPr>
          <p:cNvPr id="3" name="图片 2"/>
          <p:cNvPicPr>
            <a:picLocks noChangeAspect="1"/>
          </p:cNvPicPr>
          <p:nvPr>
            <p:custDataLst>
              <p:tags r:id="rId4"/>
            </p:custDataLst>
          </p:nvPr>
        </p:nvPicPr>
        <p:blipFill>
          <a:blip r:embed="rId5"/>
          <a:stretch>
            <a:fillRect/>
          </a:stretch>
        </p:blipFill>
        <p:spPr>
          <a:xfrm>
            <a:off x="13167995" y="2843444"/>
            <a:ext cx="8234045" cy="8655050"/>
          </a:xfrm>
          <a:prstGeom prst="rect">
            <a:avLst/>
          </a:prstGeom>
        </p:spPr>
      </p:pic>
      <p:cxnSp>
        <p:nvCxnSpPr>
          <p:cNvPr id="5" name="直接连接符 4"/>
          <p:cNvCxnSpPr/>
          <p:nvPr>
            <p:custDataLst>
              <p:tags r:id="rId6"/>
            </p:custDataLst>
          </p:nvPr>
        </p:nvCxnSpPr>
        <p:spPr>
          <a:xfrm>
            <a:off x="914408" y="1828814"/>
            <a:ext cx="22555380" cy="25400"/>
          </a:xfrm>
          <a:prstGeom prst="line">
            <a:avLst/>
          </a:prstGeom>
          <a:ln w="31750" cap="flat" cmpd="sng">
            <a:solidFill>
              <a:srgbClr val="591979"/>
            </a:solidFill>
            <a:prstDash val="solid"/>
            <a:headEnd type="none"/>
            <a:tailEnd type="none"/>
          </a:ln>
        </p:spPr>
        <p:style>
          <a:lnRef idx="1">
            <a:schemeClr val="dk1"/>
          </a:lnRef>
          <a:fillRef idx="0">
            <a:schemeClr val="dk1"/>
          </a:fillRef>
          <a:effectRef idx="0">
            <a:schemeClr val="dk1"/>
          </a:effectRef>
          <a:fontRef idx="minor">
            <a:schemeClr val="tx1"/>
          </a:fontRef>
        </p:style>
      </p:cxnSp>
      <p:sp>
        <p:nvSpPr>
          <p:cNvPr id="6" name="文本框 6"/>
          <p:cNvSpPr txBox="1"/>
          <p:nvPr>
            <p:custDataLst>
              <p:tags r:id="rId7"/>
            </p:custDataLst>
          </p:nvPr>
        </p:nvSpPr>
        <p:spPr>
          <a:xfrm>
            <a:off x="914400" y="304800"/>
            <a:ext cx="14557375" cy="1219200"/>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2040204020203" charset="-122"/>
                <a:ea typeface="微软雅黑" panose="020B0502040204020203" charset="-122"/>
                <a:cs typeface="微软雅黑" panose="020B0502040204020203" charset="-122"/>
              </a:defRPr>
            </a:lvl1pPr>
          </a:lstStyle>
          <a:p>
            <a:pPr marL="0" indent="0" algn="l">
              <a:lnSpc>
                <a:spcPct val="100000"/>
              </a:lnSpc>
              <a:spcBef>
                <a:spcPts val="0"/>
              </a:spcBef>
              <a:spcAft>
                <a:spcPts val="0"/>
              </a:spcAft>
              <a:buSzPct val="100000"/>
              <a:buNone/>
            </a:pPr>
            <a:r>
              <a:rPr lang="zh-CN" altLang="en-US" sz="7200">
                <a:solidFill>
                  <a:srgbClr val="591979"/>
                </a:solidFill>
                <a:latin typeface="Arial Regular" panose="020B0604020202090204" charset="0"/>
                <a:ea typeface="宋体" charset="0"/>
              </a:rPr>
              <a:t>三、实验原理</a:t>
            </a:r>
            <a:endParaRPr lang="zh-CN" altLang="en-US" sz="7200">
              <a:solidFill>
                <a:srgbClr val="591979"/>
              </a:solidFill>
              <a:latin typeface="Arial Regular" panose="020B0604020202090204" charset="0"/>
              <a:ea typeface="宋体" charset="0"/>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50695" y="3185795"/>
            <a:ext cx="2109343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en-US" altLang="zh-CN" sz="3200" b="1"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     </a:t>
            </a:r>
            <a:r>
              <a:rPr kumimoji="0" lang="en-US" altLang="zh-CN" sz="32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MeterSphere UI </a:t>
            </a:r>
            <a:r>
              <a:rPr kumimoji="0" lang="en-US" altLang="zh-CN" sz="3200" b="1"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自动化测试模块的前后端功能设</a:t>
            </a:r>
            <a:r>
              <a:rPr kumimoji="0" lang="zh-CN" altLang="en-US" sz="3200" b="1"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计：</a:t>
            </a:r>
            <a:endParaRPr kumimoji="0" lang="zh-CN" altLang="en-US" sz="3200" b="1"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p:txBody>
      </p:sp>
      <p:pic>
        <p:nvPicPr>
          <p:cNvPr id="6" name="C9F754DE-2CAD-44b6-B708-469DEB6407EB-1" descr="wpsoffice"/>
          <p:cNvPicPr>
            <a:picLocks noChangeAspect="1"/>
          </p:cNvPicPr>
          <p:nvPr>
            <p:custDataLst>
              <p:tags r:id="rId1"/>
            </p:custDataLst>
          </p:nvPr>
        </p:nvPicPr>
        <p:blipFill>
          <a:blip r:embed="rId2"/>
          <a:stretch>
            <a:fillRect/>
          </a:stretch>
        </p:blipFill>
        <p:spPr>
          <a:xfrm>
            <a:off x="4152900" y="4315460"/>
            <a:ext cx="16078200" cy="9144000"/>
          </a:xfrm>
          <a:prstGeom prst="rect">
            <a:avLst/>
          </a:prstGeom>
        </p:spPr>
      </p:pic>
      <p:cxnSp>
        <p:nvCxnSpPr>
          <p:cNvPr id="5" name="直接连接符 4"/>
          <p:cNvCxnSpPr/>
          <p:nvPr>
            <p:custDataLst>
              <p:tags r:id="rId3"/>
            </p:custDataLst>
          </p:nvPr>
        </p:nvCxnSpPr>
        <p:spPr>
          <a:xfrm>
            <a:off x="914408" y="1828814"/>
            <a:ext cx="22555380" cy="25400"/>
          </a:xfrm>
          <a:prstGeom prst="line">
            <a:avLst/>
          </a:prstGeom>
          <a:ln w="31750" cap="flat" cmpd="sng">
            <a:solidFill>
              <a:srgbClr val="591979"/>
            </a:solidFill>
            <a:prstDash val="solid"/>
            <a:headEnd type="none"/>
            <a:tailEnd type="none"/>
          </a:ln>
        </p:spPr>
        <p:style>
          <a:lnRef idx="1">
            <a:schemeClr val="dk1"/>
          </a:lnRef>
          <a:fillRef idx="0">
            <a:schemeClr val="dk1"/>
          </a:fillRef>
          <a:effectRef idx="0">
            <a:schemeClr val="dk1"/>
          </a:effectRef>
          <a:fontRef idx="minor">
            <a:schemeClr val="tx1"/>
          </a:fontRef>
        </p:style>
      </p:cxnSp>
      <p:sp>
        <p:nvSpPr>
          <p:cNvPr id="4" name="文本框 6"/>
          <p:cNvSpPr txBox="1"/>
          <p:nvPr>
            <p:custDataLst>
              <p:tags r:id="rId4"/>
            </p:custDataLst>
          </p:nvPr>
        </p:nvSpPr>
        <p:spPr>
          <a:xfrm>
            <a:off x="914400" y="304800"/>
            <a:ext cx="14557375" cy="1219200"/>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2040204020203" charset="-122"/>
                <a:ea typeface="微软雅黑" panose="020B0502040204020203" charset="-122"/>
                <a:cs typeface="微软雅黑" panose="020B0502040204020203" charset="-122"/>
              </a:defRPr>
            </a:lvl1pPr>
          </a:lstStyle>
          <a:p>
            <a:pPr marL="0" indent="0" algn="l">
              <a:lnSpc>
                <a:spcPct val="100000"/>
              </a:lnSpc>
              <a:spcBef>
                <a:spcPts val="0"/>
              </a:spcBef>
              <a:spcAft>
                <a:spcPts val="0"/>
              </a:spcAft>
              <a:buSzPct val="100000"/>
              <a:buNone/>
            </a:pPr>
            <a:r>
              <a:rPr lang="zh-CN" altLang="en-US" sz="7200">
                <a:solidFill>
                  <a:srgbClr val="591979"/>
                </a:solidFill>
                <a:latin typeface="Arial Regular" panose="020B0604020202090204" charset="0"/>
                <a:ea typeface="宋体" charset="0"/>
              </a:rPr>
              <a:t>三、实验</a:t>
            </a:r>
            <a:r>
              <a:rPr lang="zh-CN" altLang="en-US" sz="7200">
                <a:solidFill>
                  <a:srgbClr val="591979"/>
                </a:solidFill>
                <a:latin typeface="Arial Regular" panose="020B0604020202090204" charset="0"/>
                <a:ea typeface="宋体" charset="0"/>
              </a:rPr>
              <a:t>原理</a:t>
            </a:r>
            <a:endParaRPr lang="zh-CN" altLang="en-US" sz="7200">
              <a:solidFill>
                <a:srgbClr val="591979"/>
              </a:solidFill>
              <a:latin typeface="Arial Regular" panose="020B0604020202090204" charset="0"/>
              <a:ea typeface="宋体" charset="0"/>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custDataLst>
              <p:tags r:id="rId1"/>
            </p:custDataLst>
          </p:nvPr>
        </p:nvSpPr>
        <p:spPr>
          <a:xfrm>
            <a:off x="982980" y="2537460"/>
            <a:ext cx="22493605" cy="3602355"/>
          </a:xfrm>
          <a:prstGeom prst="roundRect">
            <a:avLst>
              <a:gd name="adj" fmla="val 9447"/>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800">
              <a:solidFill>
                <a:schemeClr val="lt1"/>
              </a:solidFill>
            </a:endParaRPr>
          </a:p>
        </p:txBody>
      </p:sp>
      <p:sp>
        <p:nvSpPr>
          <p:cNvPr id="9" name="圆角矩形 8"/>
          <p:cNvSpPr/>
          <p:nvPr>
            <p:custDataLst>
              <p:tags r:id="rId2"/>
            </p:custDataLst>
          </p:nvPr>
        </p:nvSpPr>
        <p:spPr>
          <a:xfrm>
            <a:off x="670560" y="2486660"/>
            <a:ext cx="22493605" cy="3602355"/>
          </a:xfrm>
          <a:prstGeom prst="roundRect">
            <a:avLst>
              <a:gd name="adj" fmla="val 9447"/>
            </a:avLst>
          </a:prstGeom>
          <a:solidFill>
            <a:schemeClr val="lt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800">
              <a:solidFill>
                <a:schemeClr val="lt1"/>
              </a:solidFill>
            </a:endParaRPr>
          </a:p>
        </p:txBody>
      </p:sp>
      <p:sp>
        <p:nvSpPr>
          <p:cNvPr id="2" name="文本框 1"/>
          <p:cNvSpPr txBox="1"/>
          <p:nvPr/>
        </p:nvSpPr>
        <p:spPr>
          <a:xfrm>
            <a:off x="1102360" y="2891155"/>
            <a:ext cx="21943060" cy="284480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457200" marR="0" indent="-457200" algn="l" defTabSz="821690" rtl="0" eaLnBrk="1">
              <a:lnSpc>
                <a:spcPct val="140000"/>
              </a:lnSpc>
              <a:spcBef>
                <a:spcPts val="0"/>
              </a:spcBef>
              <a:spcAft>
                <a:spcPts val="0"/>
              </a:spcAft>
              <a:buClrTx/>
              <a:buSzTx/>
              <a:buFont typeface="Wingdings" panose="05000000000000000000" charset="0"/>
              <a:buChar char=""/>
            </a:pPr>
            <a:r>
              <a:rPr kumimoji="0" lang="en-US" altLang="zh-CN" sz="32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MeterSphere UI 测试模块通过定位元素来模拟用户操作，也可以通过查看元素的</a:t>
            </a:r>
            <a:r>
              <a:rPr kumimoji="0" lang="zh-CN" altLang="en-US" sz="32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属性和状态来判断预期结果。</a:t>
            </a:r>
            <a:endParaRPr kumimoji="0" lang="zh-CN" altLang="en-US" sz="32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a:p>
            <a:pPr marL="457200" marR="0" indent="-457200" algn="l" defTabSz="821690" rtl="0" eaLnBrk="1">
              <a:lnSpc>
                <a:spcPct val="140000"/>
              </a:lnSpc>
              <a:spcBef>
                <a:spcPts val="0"/>
              </a:spcBef>
              <a:spcAft>
                <a:spcPts val="0"/>
              </a:spcAft>
              <a:buClrTx/>
              <a:buSzTx/>
              <a:buFont typeface="Wingdings" panose="05000000000000000000" charset="0"/>
              <a:buChar char=""/>
            </a:pPr>
            <a:r>
              <a:rPr kumimoji="0" lang="zh-CN" altLang="en-US" sz="32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MeterSphere UI 测试定位元素的方式和原生的 Selenium 一模一样，Selenium 支持的定位页面元素方</a:t>
            </a:r>
            <a:r>
              <a:rPr kumimoji="0" lang="zh-CN" altLang="en-US" sz="32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法 MeterSphere UI</a:t>
            </a:r>
            <a:r>
              <a:rPr kumimoji="0" lang="zh-CN" altLang="en-US" sz="32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 测试都支持，主要有下面几种：</a:t>
            </a:r>
            <a:endParaRPr kumimoji="0" lang="zh-CN" altLang="en-US" sz="32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p:txBody>
      </p:sp>
      <p:pic>
        <p:nvPicPr>
          <p:cNvPr id="6" name="图片 5"/>
          <p:cNvPicPr>
            <a:picLocks noChangeAspect="1"/>
          </p:cNvPicPr>
          <p:nvPr>
            <p:custDataLst>
              <p:tags r:id="rId3"/>
            </p:custDataLst>
          </p:nvPr>
        </p:nvPicPr>
        <p:blipFill>
          <a:blip r:embed="rId4"/>
          <a:stretch>
            <a:fillRect/>
          </a:stretch>
        </p:blipFill>
        <p:spPr>
          <a:xfrm>
            <a:off x="5545138" y="6734810"/>
            <a:ext cx="12744450" cy="6106795"/>
          </a:xfrm>
          <a:prstGeom prst="rect">
            <a:avLst/>
          </a:prstGeom>
        </p:spPr>
      </p:pic>
      <p:cxnSp>
        <p:nvCxnSpPr>
          <p:cNvPr id="5" name="直接连接符 4"/>
          <p:cNvCxnSpPr/>
          <p:nvPr>
            <p:custDataLst>
              <p:tags r:id="rId5"/>
            </p:custDataLst>
          </p:nvPr>
        </p:nvCxnSpPr>
        <p:spPr>
          <a:xfrm>
            <a:off x="795565" y="1828814"/>
            <a:ext cx="22555380" cy="25400"/>
          </a:xfrm>
          <a:prstGeom prst="line">
            <a:avLst/>
          </a:prstGeom>
          <a:ln w="31750" cap="flat" cmpd="sng">
            <a:solidFill>
              <a:srgbClr val="591979"/>
            </a:solidFill>
            <a:prstDash val="solid"/>
            <a:headEnd type="none"/>
            <a:tailEnd type="none"/>
          </a:ln>
        </p:spPr>
        <p:style>
          <a:lnRef idx="1">
            <a:schemeClr val="dk1"/>
          </a:lnRef>
          <a:fillRef idx="0">
            <a:schemeClr val="dk1"/>
          </a:fillRef>
          <a:effectRef idx="0">
            <a:schemeClr val="dk1"/>
          </a:effectRef>
          <a:fontRef idx="minor">
            <a:schemeClr val="tx1"/>
          </a:fontRef>
        </p:style>
      </p:cxnSp>
      <p:sp>
        <p:nvSpPr>
          <p:cNvPr id="4" name="文本框 6"/>
          <p:cNvSpPr txBox="1"/>
          <p:nvPr>
            <p:custDataLst>
              <p:tags r:id="rId6"/>
            </p:custDataLst>
          </p:nvPr>
        </p:nvSpPr>
        <p:spPr>
          <a:xfrm>
            <a:off x="914400" y="304800"/>
            <a:ext cx="14557375" cy="1219200"/>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2040204020203" charset="-122"/>
                <a:ea typeface="微软雅黑" panose="020B0502040204020203" charset="-122"/>
                <a:cs typeface="微软雅黑" panose="020B0502040204020203" charset="-122"/>
              </a:defRPr>
            </a:lvl1pPr>
          </a:lstStyle>
          <a:p>
            <a:pPr marL="0" indent="0" algn="l">
              <a:lnSpc>
                <a:spcPct val="100000"/>
              </a:lnSpc>
              <a:spcBef>
                <a:spcPts val="0"/>
              </a:spcBef>
              <a:spcAft>
                <a:spcPts val="0"/>
              </a:spcAft>
              <a:buSzPct val="100000"/>
              <a:buNone/>
            </a:pPr>
            <a:r>
              <a:rPr lang="zh-CN" altLang="en-US" sz="7200">
                <a:solidFill>
                  <a:srgbClr val="591979"/>
                </a:solidFill>
                <a:latin typeface="Arial Regular" panose="020B0604020202090204" charset="0"/>
                <a:ea typeface="宋体" charset="0"/>
              </a:rPr>
              <a:t>三、实验</a:t>
            </a:r>
            <a:r>
              <a:rPr lang="zh-CN" altLang="en-US" sz="7200">
                <a:solidFill>
                  <a:srgbClr val="591979"/>
                </a:solidFill>
                <a:latin typeface="Arial Regular" panose="020B0604020202090204" charset="0"/>
                <a:ea typeface="宋体" charset="0"/>
              </a:rPr>
              <a:t>原理</a:t>
            </a:r>
            <a:endParaRPr lang="zh-CN" altLang="en-US" sz="7200">
              <a:solidFill>
                <a:srgbClr val="591979"/>
              </a:solidFill>
              <a:latin typeface="Arial Regular" panose="020B0604020202090204" charset="0"/>
              <a:ea typeface="宋体" charset="0"/>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2110740" y="10602595"/>
            <a:ext cx="1021715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rPr>
              <a:t>备注：详细步骤请查看实验手册。</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endParaRPr>
          </a:p>
        </p:txBody>
      </p:sp>
      <p:sp>
        <p:nvSpPr>
          <p:cNvPr id="2" name="文本框 1"/>
          <p:cNvSpPr txBox="1"/>
          <p:nvPr/>
        </p:nvSpPr>
        <p:spPr>
          <a:xfrm>
            <a:off x="2110740" y="3617595"/>
            <a:ext cx="747649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571500" marR="0" indent="-571500" algn="l" defTabSz="821690" rtl="0" fontAlgn="auto" latinLnBrk="0" hangingPunct="0">
              <a:lnSpc>
                <a:spcPct val="100000"/>
              </a:lnSpc>
              <a:spcBef>
                <a:spcPts val="0"/>
              </a:spcBef>
              <a:spcAft>
                <a:spcPts val="0"/>
              </a:spcAft>
              <a:buClrTx/>
              <a:buSzTx/>
              <a:buFont typeface="Wingdings" panose="05000000000000000000" charset="0"/>
              <a:buChar char=""/>
            </a:pPr>
            <a:r>
              <a:rPr kumimoji="0" lang="zh-CN" altLang="en-US" sz="32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Chrome</a:t>
            </a:r>
            <a:r>
              <a:rPr kumimoji="0" lang="zh-CN" altLang="en-US" sz="3200" b="1"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 浏览器开、发者工具使用</a:t>
            </a:r>
            <a:endParaRPr kumimoji="0" lang="zh-CN" altLang="en-US" sz="3200" b="1"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p:txBody>
      </p:sp>
      <p:sp>
        <p:nvSpPr>
          <p:cNvPr id="5" name="文本框 4"/>
          <p:cNvSpPr txBox="1"/>
          <p:nvPr/>
        </p:nvSpPr>
        <p:spPr>
          <a:xfrm>
            <a:off x="2110740" y="5235575"/>
            <a:ext cx="747649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571500" marR="0" indent="-571500" algn="l" defTabSz="821690" rtl="0" fontAlgn="auto" latinLnBrk="0" hangingPunct="0">
              <a:lnSpc>
                <a:spcPct val="100000"/>
              </a:lnSpc>
              <a:spcBef>
                <a:spcPts val="0"/>
              </a:spcBef>
              <a:spcAft>
                <a:spcPts val="0"/>
              </a:spcAft>
              <a:buClrTx/>
              <a:buSzTx/>
              <a:buFont typeface="Wingdings" panose="05000000000000000000" charset="0"/>
              <a:buChar char=""/>
            </a:pPr>
            <a:r>
              <a:rPr kumimoji="0" lang="zh-CN" altLang="en-US" sz="3200" b="1"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元素库元素维护</a:t>
            </a:r>
            <a:endParaRPr kumimoji="0" lang="zh-CN" altLang="en-US" sz="3200" b="1"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p:txBody>
      </p:sp>
      <p:sp>
        <p:nvSpPr>
          <p:cNvPr id="10" name="文本框 9"/>
          <p:cNvSpPr txBox="1"/>
          <p:nvPr/>
        </p:nvSpPr>
        <p:spPr>
          <a:xfrm>
            <a:off x="2110740" y="6853555"/>
            <a:ext cx="747649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571500" marR="0" indent="-571500" algn="l" defTabSz="821690" rtl="0" fontAlgn="auto" latinLnBrk="0" hangingPunct="0">
              <a:lnSpc>
                <a:spcPct val="100000"/>
              </a:lnSpc>
              <a:spcBef>
                <a:spcPts val="0"/>
              </a:spcBef>
              <a:spcAft>
                <a:spcPts val="0"/>
              </a:spcAft>
              <a:buClrTx/>
              <a:buSzTx/>
              <a:buFont typeface="Wingdings" panose="05000000000000000000" charset="0"/>
              <a:buChar char=""/>
            </a:pPr>
            <a:r>
              <a:rPr kumimoji="0" lang="zh-CN" altLang="en-US" sz="32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UI</a:t>
            </a:r>
            <a:r>
              <a:rPr kumimoji="0" lang="zh-CN" altLang="en-US" sz="3200" b="1"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 自动化场景编排调试</a:t>
            </a:r>
            <a:endParaRPr kumimoji="0" lang="zh-CN" altLang="en-US" sz="3200" b="1"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p:txBody>
      </p:sp>
      <p:sp>
        <p:nvSpPr>
          <p:cNvPr id="11" name="文本框 10"/>
          <p:cNvSpPr txBox="1"/>
          <p:nvPr/>
        </p:nvSpPr>
        <p:spPr>
          <a:xfrm>
            <a:off x="2110740" y="8471535"/>
            <a:ext cx="747649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571500" marR="0" indent="-571500" algn="l" defTabSz="821690" rtl="0" fontAlgn="auto" latinLnBrk="0" hangingPunct="0">
              <a:lnSpc>
                <a:spcPct val="100000"/>
              </a:lnSpc>
              <a:spcBef>
                <a:spcPts val="0"/>
              </a:spcBef>
              <a:spcAft>
                <a:spcPts val="0"/>
              </a:spcAft>
              <a:buClrTx/>
              <a:buSzTx/>
              <a:buFont typeface="Wingdings" panose="05000000000000000000" charset="0"/>
              <a:buChar char=""/>
            </a:pPr>
            <a:r>
              <a:rPr kumimoji="0" lang="zh-CN" altLang="en-US" sz="3200" b="1"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运行环境添加和使用</a:t>
            </a:r>
            <a:endParaRPr kumimoji="0" lang="zh-CN" altLang="en-US" sz="3200" b="1"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p:txBody>
      </p:sp>
      <p:pic>
        <p:nvPicPr>
          <p:cNvPr id="4" name="图片 3"/>
          <p:cNvPicPr>
            <a:picLocks noChangeAspect="1"/>
          </p:cNvPicPr>
          <p:nvPr>
            <p:custDataLst>
              <p:tags r:id="rId2"/>
            </p:custDataLst>
          </p:nvPr>
        </p:nvPicPr>
        <p:blipFill>
          <a:blip r:embed="rId3"/>
          <a:stretch>
            <a:fillRect/>
          </a:stretch>
        </p:blipFill>
        <p:spPr>
          <a:xfrm>
            <a:off x="11831955" y="3113405"/>
            <a:ext cx="8416290" cy="5053965"/>
          </a:xfrm>
          <a:prstGeom prst="rect">
            <a:avLst/>
          </a:prstGeom>
        </p:spPr>
      </p:pic>
      <p:pic>
        <p:nvPicPr>
          <p:cNvPr id="7" name="图片 6"/>
          <p:cNvPicPr>
            <a:picLocks noChangeAspect="1"/>
          </p:cNvPicPr>
          <p:nvPr>
            <p:custDataLst>
              <p:tags r:id="rId4"/>
            </p:custDataLst>
          </p:nvPr>
        </p:nvPicPr>
        <p:blipFill>
          <a:blip r:embed="rId5"/>
          <a:stretch>
            <a:fillRect/>
          </a:stretch>
        </p:blipFill>
        <p:spPr>
          <a:xfrm>
            <a:off x="12768580" y="5201920"/>
            <a:ext cx="8482330" cy="4458970"/>
          </a:xfrm>
          <a:prstGeom prst="rect">
            <a:avLst/>
          </a:prstGeom>
        </p:spPr>
      </p:pic>
      <p:pic>
        <p:nvPicPr>
          <p:cNvPr id="8" name="图片 7"/>
          <p:cNvPicPr>
            <a:picLocks noChangeAspect="1"/>
          </p:cNvPicPr>
          <p:nvPr>
            <p:custDataLst>
              <p:tags r:id="rId6"/>
            </p:custDataLst>
          </p:nvPr>
        </p:nvPicPr>
        <p:blipFill>
          <a:blip r:embed="rId7"/>
          <a:stretch>
            <a:fillRect/>
          </a:stretch>
        </p:blipFill>
        <p:spPr>
          <a:xfrm>
            <a:off x="14424660" y="8801735"/>
            <a:ext cx="8416290" cy="4331970"/>
          </a:xfrm>
          <a:prstGeom prst="rect">
            <a:avLst/>
          </a:prstGeom>
        </p:spPr>
      </p:pic>
      <p:cxnSp>
        <p:nvCxnSpPr>
          <p:cNvPr id="9" name="直接连接符 8"/>
          <p:cNvCxnSpPr/>
          <p:nvPr>
            <p:custDataLst>
              <p:tags r:id="rId8"/>
            </p:custDataLst>
          </p:nvPr>
        </p:nvCxnSpPr>
        <p:spPr>
          <a:xfrm>
            <a:off x="914408" y="1828814"/>
            <a:ext cx="22555380" cy="25400"/>
          </a:xfrm>
          <a:prstGeom prst="line">
            <a:avLst/>
          </a:prstGeom>
          <a:ln w="31750" cap="flat" cmpd="sng">
            <a:solidFill>
              <a:srgbClr val="591979"/>
            </a:solidFill>
            <a:prstDash val="solid"/>
            <a:headEnd type="none"/>
            <a:tailEnd type="none"/>
          </a:ln>
        </p:spPr>
        <p:style>
          <a:lnRef idx="1">
            <a:schemeClr val="dk1"/>
          </a:lnRef>
          <a:fillRef idx="0">
            <a:schemeClr val="dk1"/>
          </a:fillRef>
          <a:effectRef idx="0">
            <a:schemeClr val="dk1"/>
          </a:effectRef>
          <a:fontRef idx="minor">
            <a:schemeClr val="tx1"/>
          </a:fontRef>
        </p:style>
      </p:cxnSp>
      <p:sp>
        <p:nvSpPr>
          <p:cNvPr id="12" name="文本框 6"/>
          <p:cNvSpPr txBox="1"/>
          <p:nvPr>
            <p:custDataLst>
              <p:tags r:id="rId9"/>
            </p:custDataLst>
          </p:nvPr>
        </p:nvSpPr>
        <p:spPr>
          <a:xfrm>
            <a:off x="914400" y="304800"/>
            <a:ext cx="14557375" cy="1219200"/>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2040204020203" charset="-122"/>
                <a:ea typeface="微软雅黑" panose="020B0502040204020203" charset="-122"/>
                <a:cs typeface="微软雅黑" panose="020B0502040204020203" charset="-122"/>
              </a:defRPr>
            </a:lvl1pPr>
          </a:lstStyle>
          <a:p>
            <a:pPr marL="0" indent="0" algn="l">
              <a:lnSpc>
                <a:spcPct val="100000"/>
              </a:lnSpc>
              <a:spcBef>
                <a:spcPts val="0"/>
              </a:spcBef>
              <a:spcAft>
                <a:spcPts val="0"/>
              </a:spcAft>
              <a:buSzPct val="100000"/>
              <a:buNone/>
            </a:pPr>
            <a:r>
              <a:rPr lang="zh-CN" altLang="en-US" sz="7200">
                <a:solidFill>
                  <a:srgbClr val="591979"/>
                </a:solidFill>
                <a:latin typeface="Arial Regular" panose="020B0604020202090204" charset="0"/>
                <a:ea typeface="宋体" charset="0"/>
              </a:rPr>
              <a:t>四、实验</a:t>
            </a:r>
            <a:r>
              <a:rPr lang="zh-CN" altLang="en-US" sz="7200">
                <a:solidFill>
                  <a:srgbClr val="591979"/>
                </a:solidFill>
                <a:latin typeface="Arial Regular" panose="020B0604020202090204" charset="0"/>
                <a:ea typeface="宋体" charset="0"/>
              </a:rPr>
              <a:t>步骤</a:t>
            </a:r>
            <a:endParaRPr lang="zh-CN" altLang="en-US" sz="7200">
              <a:solidFill>
                <a:srgbClr val="591979"/>
              </a:solidFill>
              <a:latin typeface="Arial Regular" panose="020B0604020202090204" charset="0"/>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58791" y="3257550"/>
            <a:ext cx="13562964"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基于本实验的场景和实验步骤，完成如下</a:t>
            </a:r>
            <a:r>
              <a:rPr kumimoji="0" lang="zh-CN" altLang="en-US" sz="32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 6~12 的</a:t>
            </a:r>
            <a:r>
              <a:rPr kumimoji="0" lang="zh-CN" altLang="en-US" sz="32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 UI 自动化步骤调试。</a:t>
            </a:r>
            <a:endParaRPr kumimoji="0" lang="zh-CN" altLang="en-US" sz="32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p:txBody>
      </p:sp>
      <p:pic>
        <p:nvPicPr>
          <p:cNvPr id="3" name="图片 2"/>
          <p:cNvPicPr>
            <a:picLocks noChangeAspect="1"/>
          </p:cNvPicPr>
          <p:nvPr/>
        </p:nvPicPr>
        <p:blipFill>
          <a:blip r:embed="rId1"/>
          <a:stretch>
            <a:fillRect/>
          </a:stretch>
        </p:blipFill>
        <p:spPr>
          <a:xfrm>
            <a:off x="1758791" y="4625975"/>
            <a:ext cx="13562964" cy="8148955"/>
          </a:xfrm>
          <a:prstGeom prst="rect">
            <a:avLst/>
          </a:prstGeom>
        </p:spPr>
      </p:pic>
      <p:pic>
        <p:nvPicPr>
          <p:cNvPr id="5" name="图片 4"/>
          <p:cNvPicPr>
            <a:picLocks noChangeAspect="1"/>
          </p:cNvPicPr>
          <p:nvPr/>
        </p:nvPicPr>
        <p:blipFill>
          <a:blip r:embed="rId2"/>
          <a:stretch>
            <a:fillRect/>
          </a:stretch>
        </p:blipFill>
        <p:spPr>
          <a:xfrm>
            <a:off x="17006888" y="7793990"/>
            <a:ext cx="5448300" cy="5448300"/>
          </a:xfrm>
          <a:prstGeom prst="rect">
            <a:avLst/>
          </a:prstGeom>
        </p:spPr>
      </p:pic>
      <p:cxnSp>
        <p:nvCxnSpPr>
          <p:cNvPr id="9" name="直接连接符 8"/>
          <p:cNvCxnSpPr/>
          <p:nvPr>
            <p:custDataLst>
              <p:tags r:id="rId3"/>
            </p:custDataLst>
          </p:nvPr>
        </p:nvCxnSpPr>
        <p:spPr>
          <a:xfrm>
            <a:off x="914408" y="1828814"/>
            <a:ext cx="22555380" cy="25400"/>
          </a:xfrm>
          <a:prstGeom prst="line">
            <a:avLst/>
          </a:prstGeom>
          <a:ln w="31750" cap="flat" cmpd="sng">
            <a:solidFill>
              <a:srgbClr val="591979"/>
            </a:solidFill>
            <a:prstDash val="solid"/>
            <a:headEnd type="none"/>
            <a:tailEnd type="none"/>
          </a:ln>
        </p:spPr>
        <p:style>
          <a:lnRef idx="1">
            <a:schemeClr val="dk1"/>
          </a:lnRef>
          <a:fillRef idx="0">
            <a:schemeClr val="dk1"/>
          </a:fillRef>
          <a:effectRef idx="0">
            <a:schemeClr val="dk1"/>
          </a:effectRef>
          <a:fontRef idx="minor">
            <a:schemeClr val="tx1"/>
          </a:fontRef>
        </p:style>
      </p:cxnSp>
      <p:sp>
        <p:nvSpPr>
          <p:cNvPr id="12" name="文本框 6"/>
          <p:cNvSpPr txBox="1"/>
          <p:nvPr>
            <p:custDataLst>
              <p:tags r:id="rId4"/>
            </p:custDataLst>
          </p:nvPr>
        </p:nvSpPr>
        <p:spPr>
          <a:xfrm>
            <a:off x="914400" y="304800"/>
            <a:ext cx="14557375" cy="1219200"/>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2040204020203" charset="-122"/>
                <a:ea typeface="微软雅黑" panose="020B0502040204020203" charset="-122"/>
                <a:cs typeface="微软雅黑" panose="020B0502040204020203" charset="-122"/>
              </a:defRPr>
            </a:lvl1pPr>
          </a:lstStyle>
          <a:p>
            <a:pPr marL="0" indent="0" algn="l">
              <a:lnSpc>
                <a:spcPct val="100000"/>
              </a:lnSpc>
              <a:spcBef>
                <a:spcPts val="0"/>
              </a:spcBef>
              <a:spcAft>
                <a:spcPts val="0"/>
              </a:spcAft>
              <a:buSzPct val="100000"/>
              <a:buNone/>
            </a:pPr>
            <a:r>
              <a:rPr lang="zh-CN" altLang="en-US" sz="7200">
                <a:solidFill>
                  <a:srgbClr val="591979"/>
                </a:solidFill>
                <a:latin typeface="Arial Regular" panose="020B0604020202090204" charset="0"/>
                <a:ea typeface="宋体" charset="0"/>
              </a:rPr>
              <a:t>五、思考</a:t>
            </a:r>
            <a:r>
              <a:rPr lang="zh-CN" altLang="en-US" sz="7200">
                <a:solidFill>
                  <a:srgbClr val="591979"/>
                </a:solidFill>
                <a:latin typeface="Arial Regular" panose="020B0604020202090204" charset="0"/>
                <a:ea typeface="宋体" charset="0"/>
              </a:rPr>
              <a:t>与分析</a:t>
            </a:r>
            <a:endParaRPr lang="zh-CN" altLang="en-US" sz="7200">
              <a:solidFill>
                <a:srgbClr val="591979"/>
              </a:solidFill>
              <a:latin typeface="Arial Regular" panose="020B0604020202090204" charset="0"/>
              <a:ea typeface="宋体" charset="0"/>
            </a:endParaRPr>
          </a:p>
        </p:txBody>
      </p:sp>
      <p:grpSp>
        <p:nvGrpSpPr>
          <p:cNvPr id="8" name="组合 7"/>
          <p:cNvGrpSpPr/>
          <p:nvPr/>
        </p:nvGrpSpPr>
        <p:grpSpPr>
          <a:xfrm>
            <a:off x="15648305" y="3077210"/>
            <a:ext cx="8165465" cy="4431665"/>
            <a:chOff x="5569" y="15943"/>
            <a:chExt cx="18318" cy="5284"/>
          </a:xfrm>
        </p:grpSpPr>
        <p:grpSp>
          <p:nvGrpSpPr>
            <p:cNvPr id="10" name="组合 9"/>
            <p:cNvGrpSpPr/>
            <p:nvPr>
              <p:custDataLst>
                <p:tags r:id="rId5"/>
              </p:custDataLst>
            </p:nvPr>
          </p:nvGrpSpPr>
          <p:grpSpPr>
            <a:xfrm>
              <a:off x="5569" y="15943"/>
              <a:ext cx="18318" cy="5284"/>
              <a:chOff x="5569" y="15943"/>
              <a:chExt cx="18318" cy="5284"/>
            </a:xfrm>
          </p:grpSpPr>
          <p:sp>
            <p:nvSpPr>
              <p:cNvPr id="11" name="矩形 10"/>
              <p:cNvSpPr/>
              <p:nvPr>
                <p:custDataLst>
                  <p:tags r:id="rId6"/>
                </p:custDataLst>
              </p:nvPr>
            </p:nvSpPr>
            <p:spPr>
              <a:xfrm>
                <a:off x="6818" y="15943"/>
                <a:ext cx="15820" cy="5285"/>
              </a:xfrm>
              <a:prstGeom prst="rect">
                <a:avLst/>
              </a:prstGeom>
              <a:solidFill>
                <a:schemeClr val="lt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lt1"/>
                  </a:solidFill>
                </a:endParaRPr>
              </a:p>
            </p:txBody>
          </p:sp>
          <p:sp>
            <p:nvSpPr>
              <p:cNvPr id="13" name="圆角矩形 12"/>
              <p:cNvSpPr/>
              <p:nvPr>
                <p:custDataLst>
                  <p:tags r:id="rId7"/>
                </p:custDataLst>
              </p:nvPr>
            </p:nvSpPr>
            <p:spPr>
              <a:xfrm>
                <a:off x="5569" y="16158"/>
                <a:ext cx="18318" cy="4854"/>
              </a:xfrm>
              <a:prstGeom prst="roundRect">
                <a:avLst/>
              </a:prstGeom>
              <a:solidFill>
                <a:schemeClr val="lt1"/>
              </a:solidFill>
              <a:ln w="12700" cmpd="sng">
                <a:solidFill>
                  <a:schemeClr val="l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lt1"/>
                  </a:solidFill>
                </a:endParaRPr>
              </a:p>
            </p:txBody>
          </p:sp>
        </p:grpSp>
        <p:sp>
          <p:nvSpPr>
            <p:cNvPr id="17" name="Title 6"/>
            <p:cNvSpPr txBox="1"/>
            <p:nvPr>
              <p:custDataLst>
                <p:tags r:id="rId8"/>
              </p:custDataLst>
            </p:nvPr>
          </p:nvSpPr>
          <p:spPr>
            <a:xfrm>
              <a:off x="6056" y="16538"/>
              <a:ext cx="17345" cy="3100"/>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36195" lvl="0" algn="l" fontAlgn="ctr">
                <a:lnSpc>
                  <a:spcPct val="130000"/>
                </a:lnSpc>
                <a:spcBef>
                  <a:spcPts val="1200"/>
                </a:spcBef>
                <a:spcAft>
                  <a:spcPts val="0"/>
                </a:spcAft>
                <a:buSzPct val="90000"/>
                <a:buFont typeface="WPS-Bullets" pitchFamily="2" charset="0"/>
              </a:pPr>
              <a:r>
                <a:rPr lang="zh-CN" altLang="en-US" sz="4000" u="none" strike="noStrike" spc="160" baseline="0" dirty="0">
                  <a:solidFill>
                    <a:schemeClr val="dk1">
                      <a:lumMod val="75000"/>
                      <a:lumOff val="25000"/>
                    </a:schemeClr>
                  </a:solidFill>
                  <a:uFillTx/>
                  <a:latin typeface="微软雅黑" panose="020B0502040204020203" charset="-122"/>
                  <a:ea typeface="微软雅黑" panose="020B0502040204020203" charset="-122"/>
                  <a:sym typeface="+mn-ea"/>
                </a:rPr>
                <a:t>电脑端地址：</a:t>
              </a:r>
              <a:r>
                <a:rPr lang="zh-CN" altLang="en-US" sz="3000" u="none" strike="noStrike" spc="160" baseline="0" dirty="0">
                  <a:solidFill>
                    <a:schemeClr val="dk1">
                      <a:lumMod val="75000"/>
                      <a:lumOff val="25000"/>
                    </a:schemeClr>
                  </a:solidFill>
                  <a:uFillTx/>
                  <a:latin typeface="微软雅黑" panose="020B0502040204020203" charset="-122"/>
                  <a:ea typeface="微软雅黑" panose="020B0502040204020203" charset="-122"/>
                  <a:sym typeface="+mn-ea"/>
                </a:rPr>
                <a:t>https://edu.fit2cloud.com/p/t_pc/pc_evaluation/exam/ex_654df1acd98ab_aD445YSe</a:t>
              </a:r>
              <a:endParaRPr lang="zh-CN" altLang="en-US" sz="3000" u="none" strike="noStrike" spc="160" baseline="0" dirty="0">
                <a:solidFill>
                  <a:schemeClr val="dk1">
                    <a:lumMod val="75000"/>
                    <a:lumOff val="25000"/>
                  </a:schemeClr>
                </a:solidFill>
                <a:uFillTx/>
                <a:latin typeface="微软雅黑" panose="020B0502040204020203" charset="-122"/>
                <a:ea typeface="微软雅黑" panose="020B0502040204020203" charset="-122"/>
                <a:sym typeface="+mn-ea"/>
              </a:endParaRPr>
            </a:p>
          </p:txBody>
        </p:sp>
      </p:gr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534795" y="4409440"/>
            <a:ext cx="21130895" cy="4134485"/>
          </a:xfrm>
          <a:prstGeom prst="rect">
            <a:avLst/>
          </a:prstGeom>
        </p:spPr>
      </p:pic>
      <p:cxnSp>
        <p:nvCxnSpPr>
          <p:cNvPr id="9" name="直接连接符 8"/>
          <p:cNvCxnSpPr/>
          <p:nvPr>
            <p:custDataLst>
              <p:tags r:id="rId2"/>
            </p:custDataLst>
          </p:nvPr>
        </p:nvCxnSpPr>
        <p:spPr>
          <a:xfrm>
            <a:off x="914408" y="1828814"/>
            <a:ext cx="22555380" cy="25400"/>
          </a:xfrm>
          <a:prstGeom prst="line">
            <a:avLst/>
          </a:prstGeom>
          <a:ln w="31750" cap="flat" cmpd="sng">
            <a:solidFill>
              <a:srgbClr val="591979"/>
            </a:solidFill>
            <a:prstDash val="solid"/>
            <a:headEnd type="none"/>
            <a:tailEnd type="none"/>
          </a:ln>
        </p:spPr>
        <p:style>
          <a:lnRef idx="1">
            <a:schemeClr val="dk1"/>
          </a:lnRef>
          <a:fillRef idx="0">
            <a:schemeClr val="dk1"/>
          </a:fillRef>
          <a:effectRef idx="0">
            <a:schemeClr val="dk1"/>
          </a:effectRef>
          <a:fontRef idx="minor">
            <a:schemeClr val="tx1"/>
          </a:fontRef>
        </p:style>
      </p:cxnSp>
      <p:sp>
        <p:nvSpPr>
          <p:cNvPr id="12" name="文本框 6"/>
          <p:cNvSpPr txBox="1"/>
          <p:nvPr>
            <p:custDataLst>
              <p:tags r:id="rId3"/>
            </p:custDataLst>
          </p:nvPr>
        </p:nvSpPr>
        <p:spPr>
          <a:xfrm>
            <a:off x="914400" y="304800"/>
            <a:ext cx="14557375" cy="1219200"/>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2040204020203" charset="-122"/>
                <a:ea typeface="微软雅黑" panose="020B0502040204020203" charset="-122"/>
                <a:cs typeface="微软雅黑" panose="020B0502040204020203" charset="-122"/>
              </a:defRPr>
            </a:lvl1pPr>
          </a:lstStyle>
          <a:p>
            <a:pPr marL="0" indent="0" algn="l">
              <a:lnSpc>
                <a:spcPct val="100000"/>
              </a:lnSpc>
              <a:spcBef>
                <a:spcPts val="0"/>
              </a:spcBef>
              <a:spcAft>
                <a:spcPts val="0"/>
              </a:spcAft>
              <a:buSzPct val="100000"/>
              <a:buNone/>
            </a:pPr>
            <a:r>
              <a:rPr lang="zh-CN" altLang="en-US" sz="7200">
                <a:solidFill>
                  <a:srgbClr val="591979"/>
                </a:solidFill>
                <a:latin typeface="Arial Regular" panose="020B0604020202090204" charset="0"/>
                <a:ea typeface="宋体" charset="0"/>
              </a:rPr>
              <a:t>常见</a:t>
            </a:r>
            <a:r>
              <a:rPr lang="zh-CN" altLang="en-US" sz="7200">
                <a:solidFill>
                  <a:srgbClr val="591979"/>
                </a:solidFill>
                <a:latin typeface="Arial Regular" panose="020B0604020202090204" charset="0"/>
                <a:ea typeface="宋体" charset="0"/>
              </a:rPr>
              <a:t>问题</a:t>
            </a:r>
            <a:endParaRPr lang="zh-CN" altLang="en-US" sz="7200">
              <a:solidFill>
                <a:srgbClr val="591979"/>
              </a:solidFill>
              <a:latin typeface="Arial Regular" panose="020B0604020202090204" charset="0"/>
              <a:ea typeface="宋体" charset="0"/>
            </a:endParaRPr>
          </a:p>
        </p:txBody>
      </p:sp>
      <p:sp>
        <p:nvSpPr>
          <p:cNvPr id="3" name="文本框 2"/>
          <p:cNvSpPr txBox="1"/>
          <p:nvPr/>
        </p:nvSpPr>
        <p:spPr>
          <a:xfrm>
            <a:off x="1534795" y="3081655"/>
            <a:ext cx="15227300" cy="75755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4000" b="1" i="0" u="none" strike="noStrike" cap="none" spc="0" normalizeH="0" baseline="0">
                <a:ln>
                  <a:noFill/>
                </a:ln>
                <a:solidFill>
                  <a:srgbClr val="000000"/>
                </a:solidFill>
                <a:effectLst/>
                <a:uFillTx/>
                <a:latin typeface="微软雅黑" panose="020B0502040204020203" charset="-122"/>
                <a:ea typeface="微软雅黑" panose="020B0502040204020203" charset="-122"/>
                <a:cs typeface="微软雅黑" panose="020B0502040204020203" charset="-122"/>
                <a:sym typeface="Helvetica Neue" panose="02000503000000020004"/>
              </a:rPr>
              <a:t>问题一：</a:t>
            </a:r>
            <a:r>
              <a:rPr kumimoji="0" lang="en-US" altLang="zh-CN" sz="4000" b="1" i="0" u="none" strike="noStrike" cap="none" spc="0" normalizeH="0" baseline="0">
                <a:ln>
                  <a:noFill/>
                </a:ln>
                <a:solidFill>
                  <a:srgbClr val="000000"/>
                </a:solidFill>
                <a:effectLst/>
                <a:uFillTx/>
                <a:latin typeface="微软雅黑" panose="020B0502040204020203" charset="-122"/>
                <a:ea typeface="微软雅黑" panose="020B0502040204020203" charset="-122"/>
                <a:cs typeface="微软雅黑" panose="020B0502040204020203" charset="-122"/>
                <a:sym typeface="Helvetica Neue" panose="02000503000000020004"/>
              </a:rPr>
              <a:t> </a:t>
            </a:r>
            <a:r>
              <a:rPr kumimoji="0" lang="zh-CN" altLang="en-US" sz="4000" b="1" i="0" u="none" strike="noStrike" cap="none" spc="0" normalizeH="0" baseline="0">
                <a:ln>
                  <a:noFill/>
                </a:ln>
                <a:solidFill>
                  <a:srgbClr val="000000"/>
                </a:solidFill>
                <a:effectLst/>
                <a:uFillTx/>
                <a:latin typeface="微软雅黑" panose="020B0502040204020203" charset="-122"/>
                <a:ea typeface="微软雅黑" panose="020B0502040204020203" charset="-122"/>
                <a:cs typeface="微软雅黑" panose="020B0502040204020203" charset="-122"/>
                <a:sym typeface="Helvetica Neue" panose="02000503000000020004"/>
              </a:rPr>
              <a:t>在执行过程中出现以下错误，定位不到对应的元素</a:t>
            </a:r>
            <a:endParaRPr kumimoji="0" lang="zh-CN" altLang="en-US" sz="4000" b="1" i="0" u="none" strike="noStrike" cap="none" spc="0" normalizeH="0" baseline="0">
              <a:ln>
                <a:noFill/>
              </a:ln>
              <a:solidFill>
                <a:srgbClr val="000000"/>
              </a:solidFill>
              <a:effectLst/>
              <a:uFillTx/>
              <a:latin typeface="微软雅黑" panose="020B0502040204020203" charset="-122"/>
              <a:ea typeface="微软雅黑" panose="020B0502040204020203" charset="-122"/>
              <a:cs typeface="微软雅黑" panose="020B0502040204020203" charset="-122"/>
              <a:sym typeface="Helvetica Neue" panose="02000503000000020004"/>
            </a:endParaRPr>
          </a:p>
        </p:txBody>
      </p:sp>
      <p:sp>
        <p:nvSpPr>
          <p:cNvPr id="4" name="文本框 3"/>
          <p:cNvSpPr txBox="1"/>
          <p:nvPr/>
        </p:nvSpPr>
        <p:spPr>
          <a:xfrm>
            <a:off x="1534795" y="10540365"/>
            <a:ext cx="15227300" cy="75755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4000" b="1" i="0" u="none" strike="noStrike" cap="none" spc="0" normalizeH="0" baseline="0">
                <a:ln>
                  <a:noFill/>
                </a:ln>
                <a:solidFill>
                  <a:srgbClr val="000000"/>
                </a:solidFill>
                <a:effectLst/>
                <a:uFillTx/>
                <a:latin typeface="微软雅黑" panose="020B0502040204020203" charset="-122"/>
                <a:ea typeface="微软雅黑" panose="020B0502040204020203" charset="-122"/>
                <a:cs typeface="微软雅黑" panose="020B0502040204020203" charset="-122"/>
                <a:sym typeface="Helvetica Neue" panose="02000503000000020004"/>
              </a:rPr>
              <a:t>解决方案：重新定位这个元素的</a:t>
            </a:r>
            <a:r>
              <a:rPr kumimoji="0" lang="en-US" altLang="zh-CN" sz="4000" b="1" i="0" u="none" strike="noStrike" cap="none" spc="0" normalizeH="0" baseline="0">
                <a:ln>
                  <a:noFill/>
                </a:ln>
                <a:solidFill>
                  <a:srgbClr val="000000"/>
                </a:solidFill>
                <a:effectLst/>
                <a:uFillTx/>
                <a:latin typeface="微软雅黑" panose="020B0502040204020203" charset="-122"/>
                <a:ea typeface="微软雅黑" panose="020B0502040204020203" charset="-122"/>
                <a:cs typeface="微软雅黑" panose="020B0502040204020203" charset="-122"/>
                <a:sym typeface="Helvetica Neue" panose="02000503000000020004"/>
              </a:rPr>
              <a:t>xpath</a:t>
            </a:r>
            <a:endParaRPr kumimoji="0" lang="en-US" altLang="zh-CN" sz="4000" b="1" i="0" u="none" strike="noStrike" cap="none" spc="0" normalizeH="0" baseline="0">
              <a:ln>
                <a:noFill/>
              </a:ln>
              <a:solidFill>
                <a:srgbClr val="000000"/>
              </a:solidFill>
              <a:effectLst/>
              <a:uFillTx/>
              <a:latin typeface="微软雅黑" panose="020B0502040204020203" charset="-122"/>
              <a:ea typeface="微软雅黑" panose="020B0502040204020203" charset="-122"/>
              <a:cs typeface="微软雅黑" panose="020B0502040204020203" charset="-122"/>
              <a:sym typeface="Helvetica Neue" panose="02000503000000020004"/>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0" name="文本框 5"/>
          <p:cNvSpPr txBox="1"/>
          <p:nvPr/>
        </p:nvSpPr>
        <p:spPr>
          <a:xfrm>
            <a:off x="10179865" y="10475038"/>
            <a:ext cx="4024270" cy="1148081"/>
          </a:xfrm>
          <a:prstGeom prst="rect">
            <a:avLst/>
          </a:prstGeom>
          <a:ln w="12700">
            <a:miter lim="400000"/>
          </a:ln>
        </p:spPr>
        <p:txBody>
          <a:bodyPr tIns="91439" bIns="91439">
            <a:spAutoFit/>
          </a:bodyPr>
          <a:lstStyle>
            <a:lvl1pPr algn="l" defTabSz="1828800">
              <a:defRPr>
                <a:solidFill>
                  <a:srgbClr val="FFFFFF"/>
                </a:solidFill>
                <a:latin typeface="Helvetica"/>
                <a:ea typeface="Helvetica"/>
                <a:cs typeface="Helvetica"/>
                <a:sym typeface="Helvetica"/>
              </a:defRPr>
            </a:lvl1pPr>
          </a:lstStyle>
          <a:p>
            <a:r>
              <a:t>www.metersphere.io</a:t>
            </a:r>
          </a:p>
        </p:txBody>
      </p:sp>
      <p:sp>
        <p:nvSpPr>
          <p:cNvPr id="901" name="文本框 5"/>
          <p:cNvSpPr txBox="1"/>
          <p:nvPr/>
        </p:nvSpPr>
        <p:spPr>
          <a:xfrm>
            <a:off x="7839291" y="5877559"/>
            <a:ext cx="8705419" cy="1960881"/>
          </a:xfrm>
          <a:prstGeom prst="rect">
            <a:avLst/>
          </a:prstGeom>
          <a:ln w="12700">
            <a:miter lim="400000"/>
          </a:ln>
        </p:spPr>
        <p:txBody>
          <a:bodyPr tIns="91439" bIns="91439">
            <a:spAutoFit/>
          </a:bodyPr>
          <a:lstStyle/>
          <a:p>
            <a:pPr algn="l" defTabSz="1828800">
              <a:defRPr sz="12000">
                <a:solidFill>
                  <a:srgbClr val="5E5E5E"/>
                </a:solidFill>
                <a:latin typeface="Trebuchet MS" panose="020B0603020202020204"/>
                <a:ea typeface="Trebuchet MS" panose="020B0603020202020204"/>
                <a:cs typeface="Trebuchet MS" panose="020B0603020202020204"/>
                <a:sym typeface="Trebuchet MS" panose="020B0603020202020204"/>
              </a:defRPr>
            </a:pPr>
            <a:r>
              <a:t>THANK</a:t>
            </a:r>
            <a:r>
              <a:t> </a:t>
            </a:r>
            <a:r>
              <a:t>YOU</a:t>
            </a:r>
          </a:p>
        </p:txBody>
      </p:sp>
      <p:pic>
        <p:nvPicPr>
          <p:cNvPr id="902" name="Picture 103" descr="Picture 103"/>
          <p:cNvPicPr>
            <a:picLocks noChangeAspect="1"/>
          </p:cNvPicPr>
          <p:nvPr>
            <p:custDataLst>
              <p:tags r:id="rId1"/>
            </p:custDataLst>
          </p:nvPr>
        </p:nvPicPr>
        <p:blipFill>
          <a:blip r:embed="rId2"/>
          <a:srcRect l="3610" t="3209" r="3610" b="3209"/>
          <a:stretch>
            <a:fillRect/>
          </a:stretch>
        </p:blipFill>
        <p:spPr>
          <a:xfrm>
            <a:off x="16971409" y="9454462"/>
            <a:ext cx="2876870" cy="2874752"/>
          </a:xfrm>
          <a:prstGeom prst="rect">
            <a:avLst/>
          </a:prstGeom>
          <a:ln w="12700">
            <a:miter lim="400000"/>
            <a:headEnd/>
            <a:tailEnd/>
          </a:ln>
        </p:spPr>
      </p:pic>
      <p:sp>
        <p:nvSpPr>
          <p:cNvPr id="903" name="文本框 13"/>
          <p:cNvSpPr txBox="1"/>
          <p:nvPr/>
        </p:nvSpPr>
        <p:spPr>
          <a:xfrm>
            <a:off x="9110609" y="9677096"/>
            <a:ext cx="4440197" cy="728419"/>
          </a:xfrm>
          <a:prstGeom prst="rect">
            <a:avLst/>
          </a:prstGeom>
          <a:ln w="12700">
            <a:miter lim="400000"/>
          </a:ln>
        </p:spPr>
        <p:txBody>
          <a:bodyPr tIns="91439" bIns="91439">
            <a:spAutoFit/>
          </a:bodyPr>
          <a:lstStyle>
            <a:lvl1pPr algn="l" defTabSz="1828800">
              <a:defRPr sz="3600">
                <a:solidFill>
                  <a:srgbClr val="5E5E5E"/>
                </a:solidFill>
              </a:defRPr>
            </a:lvl1pPr>
          </a:lstStyle>
          <a:p>
            <a:r>
              <a:t>www.fit2cloud.com</a:t>
            </a:r>
          </a:p>
        </p:txBody>
      </p:sp>
      <p:sp>
        <p:nvSpPr>
          <p:cNvPr id="904" name="文本框 15"/>
          <p:cNvSpPr txBox="1"/>
          <p:nvPr/>
        </p:nvSpPr>
        <p:spPr>
          <a:xfrm>
            <a:off x="7541455" y="11299282"/>
            <a:ext cx="7578503" cy="1303021"/>
          </a:xfrm>
          <a:prstGeom prst="rect">
            <a:avLst/>
          </a:prstGeom>
          <a:ln w="12700">
            <a:miter lim="400000"/>
          </a:ln>
        </p:spPr>
        <p:txBody>
          <a:bodyPr tIns="91439" bIns="91439">
            <a:spAutoFit/>
          </a:bodyPr>
          <a:lstStyle/>
          <a:p>
            <a:pPr algn="l" defTabSz="1828800">
              <a:lnSpc>
                <a:spcPct val="110000"/>
              </a:lnSpc>
              <a:defRPr sz="3000">
                <a:solidFill>
                  <a:srgbClr val="5E5E5E"/>
                </a:solidFill>
                <a:latin typeface="Helvetica"/>
                <a:ea typeface="Helvetica"/>
                <a:cs typeface="Helvetica"/>
                <a:sym typeface="Helvetica"/>
              </a:defRPr>
            </a:pPr>
            <a:r>
              <a:t>北京 </a:t>
            </a:r>
            <a:r>
              <a:t>·</a:t>
            </a:r>
            <a:r>
              <a:t> 上海 </a:t>
            </a:r>
            <a:r>
              <a:t>·</a:t>
            </a:r>
            <a:r>
              <a:t> 深圳 </a:t>
            </a:r>
            <a:r>
              <a:t>·</a:t>
            </a:r>
            <a:r>
              <a:t> 广州 </a:t>
            </a:r>
            <a:r>
              <a:t>·</a:t>
            </a:r>
            <a:r>
              <a:t> 南京 </a:t>
            </a:r>
            <a:r>
              <a:t>·</a:t>
            </a:r>
            <a:r>
              <a:t> 杭州 </a:t>
            </a:r>
            <a:r>
              <a:t>·</a:t>
            </a:r>
            <a:r>
              <a:t> 成都 </a:t>
            </a:r>
            <a:r>
              <a:t>武汉 · 苏州 · 西安 · 济南 · 郑州 · 长沙 · 厦门</a:t>
            </a:r>
          </a:p>
        </p:txBody>
      </p:sp>
      <p:sp>
        <p:nvSpPr>
          <p:cNvPr id="905" name="文本框 13"/>
          <p:cNvSpPr txBox="1"/>
          <p:nvPr/>
        </p:nvSpPr>
        <p:spPr>
          <a:xfrm>
            <a:off x="9794006" y="10487908"/>
            <a:ext cx="3073401" cy="728981"/>
          </a:xfrm>
          <a:prstGeom prst="rect">
            <a:avLst/>
          </a:prstGeom>
          <a:ln w="12700">
            <a:miter lim="400000"/>
          </a:ln>
        </p:spPr>
        <p:txBody>
          <a:bodyPr tIns="91439" bIns="91439">
            <a:spAutoFit/>
          </a:bodyPr>
          <a:lstStyle>
            <a:lvl1pPr algn="l" defTabSz="1828800">
              <a:defRPr sz="3600">
                <a:solidFill>
                  <a:srgbClr val="5E5E5E"/>
                </a:solidFill>
                <a:latin typeface="Helvetica"/>
                <a:ea typeface="Helvetica"/>
                <a:cs typeface="Helvetica"/>
                <a:sym typeface="Helvetica"/>
              </a:defRPr>
            </a:lvl1pPr>
          </a:lstStyle>
          <a:p>
            <a:r>
              <a:t>400-052-0755</a:t>
            </a:r>
          </a:p>
        </p:txBody>
      </p:sp>
      <p:sp>
        <p:nvSpPr>
          <p:cNvPr id="906" name="电话"/>
          <p:cNvSpPr/>
          <p:nvPr/>
        </p:nvSpPr>
        <p:spPr>
          <a:xfrm>
            <a:off x="9245765" y="10598331"/>
            <a:ext cx="508109" cy="508135"/>
          </a:xfrm>
          <a:custGeom>
            <a:avLst/>
            <a:gdLst/>
            <a:ahLst/>
            <a:cxnLst>
              <a:cxn ang="0">
                <a:pos x="wd2" y="hd2"/>
              </a:cxn>
              <a:cxn ang="5400000">
                <a:pos x="wd2" y="hd2"/>
              </a:cxn>
              <a:cxn ang="10800000">
                <a:pos x="wd2" y="hd2"/>
              </a:cxn>
              <a:cxn ang="16200000">
                <a:pos x="wd2" y="hd2"/>
              </a:cxn>
            </a:cxnLst>
            <a:rect l="0" t="0" r="r" b="b"/>
            <a:pathLst>
              <a:path w="21279" h="21372" extrusionOk="0">
                <a:moveTo>
                  <a:pt x="4456" y="0"/>
                </a:moveTo>
                <a:cubicBezTo>
                  <a:pt x="4319" y="3"/>
                  <a:pt x="4182" y="47"/>
                  <a:pt x="4065" y="134"/>
                </a:cubicBezTo>
                <a:lnTo>
                  <a:pt x="2615" y="1212"/>
                </a:lnTo>
                <a:lnTo>
                  <a:pt x="6378" y="6378"/>
                </a:lnTo>
                <a:lnTo>
                  <a:pt x="7829" y="5299"/>
                </a:lnTo>
                <a:cubicBezTo>
                  <a:pt x="8140" y="5067"/>
                  <a:pt x="8206" y="4624"/>
                  <a:pt x="7975" y="4311"/>
                </a:cubicBezTo>
                <a:lnTo>
                  <a:pt x="5072" y="311"/>
                </a:lnTo>
                <a:cubicBezTo>
                  <a:pt x="4920" y="104"/>
                  <a:pt x="4686" y="-4"/>
                  <a:pt x="4456" y="0"/>
                </a:cubicBezTo>
                <a:close/>
                <a:moveTo>
                  <a:pt x="2209" y="1514"/>
                </a:moveTo>
                <a:cubicBezTo>
                  <a:pt x="2209" y="1514"/>
                  <a:pt x="-223" y="3454"/>
                  <a:pt x="16" y="7120"/>
                </a:cubicBezTo>
                <a:cubicBezTo>
                  <a:pt x="16" y="7120"/>
                  <a:pt x="1473" y="11065"/>
                  <a:pt x="5867" y="15478"/>
                </a:cubicBezTo>
                <a:cubicBezTo>
                  <a:pt x="10261" y="19891"/>
                  <a:pt x="14189" y="21356"/>
                  <a:pt x="14189" y="21356"/>
                </a:cubicBezTo>
                <a:cubicBezTo>
                  <a:pt x="17838" y="21596"/>
                  <a:pt x="19772" y="19154"/>
                  <a:pt x="19772" y="19154"/>
                </a:cubicBezTo>
                <a:lnTo>
                  <a:pt x="14628" y="15374"/>
                </a:lnTo>
                <a:cubicBezTo>
                  <a:pt x="13735" y="16397"/>
                  <a:pt x="12393" y="16575"/>
                  <a:pt x="11402" y="15580"/>
                </a:cubicBezTo>
                <a:lnTo>
                  <a:pt x="5767" y="9920"/>
                </a:lnTo>
                <a:cubicBezTo>
                  <a:pt x="4776" y="8925"/>
                  <a:pt x="4954" y="7577"/>
                  <a:pt x="5972" y="6680"/>
                </a:cubicBezTo>
                <a:lnTo>
                  <a:pt x="2209" y="1514"/>
                </a:lnTo>
                <a:close/>
                <a:moveTo>
                  <a:pt x="16463" y="13230"/>
                </a:moveTo>
                <a:cubicBezTo>
                  <a:pt x="16285" y="13257"/>
                  <a:pt x="16117" y="13351"/>
                  <a:pt x="16002" y="13508"/>
                </a:cubicBezTo>
                <a:lnTo>
                  <a:pt x="14929" y="14965"/>
                </a:lnTo>
                <a:lnTo>
                  <a:pt x="20071" y="18746"/>
                </a:lnTo>
                <a:lnTo>
                  <a:pt x="21146" y="17289"/>
                </a:lnTo>
                <a:cubicBezTo>
                  <a:pt x="21377" y="16976"/>
                  <a:pt x="21297" y="16523"/>
                  <a:pt x="20968" y="16278"/>
                </a:cubicBezTo>
                <a:lnTo>
                  <a:pt x="16985" y="13361"/>
                </a:lnTo>
                <a:cubicBezTo>
                  <a:pt x="16829" y="13245"/>
                  <a:pt x="16641" y="13204"/>
                  <a:pt x="16463" y="13230"/>
                </a:cubicBezTo>
                <a:close/>
              </a:path>
            </a:pathLst>
          </a:custGeom>
          <a:solidFill>
            <a:srgbClr val="929292"/>
          </a:solidFill>
          <a:ln w="12700">
            <a:miter lim="400000"/>
          </a:ln>
        </p:spPr>
        <p:txBody>
          <a:bodyPr lIns="71437" tIns="71437" rIns="71437" bIns="71437" anchor="ctr"/>
          <a:lstStyle/>
          <a:p>
            <a:pPr>
              <a:defRPr sz="3000">
                <a:solidFill>
                  <a:srgbClr val="FFFFFF"/>
                </a:solidFill>
                <a:latin typeface="Helvetica"/>
                <a:ea typeface="Helvetica"/>
                <a:cs typeface="Helvetica"/>
                <a:sym typeface="Helvetica"/>
              </a:defRPr>
            </a:pPr>
          </a:p>
        </p:txBody>
      </p:sp>
      <p:pic>
        <p:nvPicPr>
          <p:cNvPr id="907" name="qrcode_for_gh_c67c68eaa37f_258.jpg" descr="qrcode_for_gh_c67c68eaa37f_258.jpg"/>
          <p:cNvPicPr>
            <a:picLocks noChangeAspect="1"/>
          </p:cNvPicPr>
          <p:nvPr>
            <p:custDataLst>
              <p:tags r:id="rId3"/>
            </p:custDataLst>
          </p:nvPr>
        </p:nvPicPr>
        <p:blipFill>
          <a:blip r:embed="rId4"/>
          <a:stretch>
            <a:fillRect/>
          </a:stretch>
        </p:blipFill>
        <p:spPr>
          <a:xfrm>
            <a:off x="20078707" y="9355045"/>
            <a:ext cx="3073401" cy="3073401"/>
          </a:xfrm>
          <a:prstGeom prst="rect">
            <a:avLst/>
          </a:prstGeom>
          <a:ln w="12700">
            <a:miter lim="400000"/>
            <a:headEnd/>
            <a:tailEnd/>
          </a:ln>
        </p:spPr>
      </p:pic>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iterate type="el">
                                    <p:tmAbs val="0"/>
                                  </p:iterate>
                                  <p:childTnLst>
                                    <p:set>
                                      <p:cBhvr>
                                        <p:cTn id="6" dur="indefinite" fill="hold"/>
                                        <p:tgtEl>
                                          <p:spTgt spid="901"/>
                                        </p:tgtEl>
                                        <p:attrNameLst>
                                          <p:attrName>style.visibility</p:attrName>
                                        </p:attrNameLst>
                                      </p:cBhvr>
                                      <p:to>
                                        <p:strVal val="visible"/>
                                      </p:to>
                                    </p:set>
                                    <p:animEffect transition="in" filter="wipe(left)">
                                      <p:cBhvr>
                                        <p:cTn id="7" dur="1500"/>
                                        <p:tgtEl>
                                          <p:spTgt spid="9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901" grpId="1"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custDataLst>
              <p:tags r:id="rId1"/>
            </p:custDataLst>
          </p:nvPr>
        </p:nvSpPr>
        <p:spPr>
          <a:xfrm>
            <a:off x="4772402" y="4253425"/>
            <a:ext cx="3106364" cy="1928628"/>
          </a:xfrm>
          <a:prstGeom prst="rect">
            <a:avLst/>
          </a:prstGeom>
          <a:noFill/>
        </p:spPr>
        <p:txBody>
          <a:bodyPr wrap="square" rtlCol="0"/>
          <a:p>
            <a:pPr algn="ctr"/>
            <a:r>
              <a:rPr lang="en-US" altLang="zh-CN" sz="10000" b="1" dirty="0">
                <a:solidFill>
                  <a:srgbClr val="7030A0"/>
                </a:solidFill>
                <a:latin typeface="Arial" panose="020B0604020202090204" pitchFamily="34" charset="0"/>
                <a:ea typeface="微软雅黑" panose="020B0502040204020203" charset="-122"/>
                <a:sym typeface="Arial" panose="020B0604020202090204" pitchFamily="34" charset="0"/>
              </a:rPr>
              <a:t>01</a:t>
            </a:r>
            <a:endParaRPr lang="en-US" altLang="zh-CN" sz="10000" b="1" dirty="0">
              <a:solidFill>
                <a:srgbClr val="7030A0"/>
              </a:solidFill>
              <a:latin typeface="Arial" panose="020B0604020202090204" pitchFamily="34" charset="0"/>
              <a:ea typeface="微软雅黑" panose="020B0502040204020203" charset="-122"/>
              <a:sym typeface="Arial" panose="020B0604020202090204" pitchFamily="34" charset="0"/>
            </a:endParaRPr>
          </a:p>
        </p:txBody>
      </p:sp>
      <p:sp>
        <p:nvSpPr>
          <p:cNvPr id="6" name="文本框 5"/>
          <p:cNvSpPr txBox="1"/>
          <p:nvPr>
            <p:custDataLst>
              <p:tags r:id="rId2"/>
            </p:custDataLst>
          </p:nvPr>
        </p:nvSpPr>
        <p:spPr>
          <a:xfrm>
            <a:off x="11056085" y="4253425"/>
            <a:ext cx="3106364" cy="1928628"/>
          </a:xfrm>
          <a:prstGeom prst="rect">
            <a:avLst/>
          </a:prstGeom>
          <a:noFill/>
        </p:spPr>
        <p:txBody>
          <a:bodyPr wrap="square" rtlCol="0"/>
          <a:p>
            <a:pPr algn="ctr"/>
            <a:r>
              <a:rPr lang="en-US" altLang="zh-CN" sz="10000" b="1" dirty="0">
                <a:solidFill>
                  <a:srgbClr val="7030A0"/>
                </a:solidFill>
                <a:latin typeface="Arial" panose="020B0604020202090204" pitchFamily="34" charset="0"/>
                <a:ea typeface="微软雅黑" panose="020B0502040204020203" charset="-122"/>
                <a:sym typeface="Arial" panose="020B0604020202090204" pitchFamily="34" charset="0"/>
              </a:rPr>
              <a:t>02</a:t>
            </a:r>
            <a:endParaRPr lang="en-US" altLang="zh-CN" sz="10000" b="1" dirty="0">
              <a:solidFill>
                <a:srgbClr val="7030A0"/>
              </a:solidFill>
              <a:latin typeface="Arial" panose="020B0604020202090204" pitchFamily="34" charset="0"/>
              <a:ea typeface="微软雅黑" panose="020B0502040204020203" charset="-122"/>
              <a:sym typeface="Arial" panose="020B0604020202090204" pitchFamily="34" charset="0"/>
            </a:endParaRPr>
          </a:p>
        </p:txBody>
      </p:sp>
      <p:sp>
        <p:nvSpPr>
          <p:cNvPr id="9" name="文本框 8"/>
          <p:cNvSpPr txBox="1"/>
          <p:nvPr>
            <p:custDataLst>
              <p:tags r:id="rId3"/>
            </p:custDataLst>
          </p:nvPr>
        </p:nvSpPr>
        <p:spPr>
          <a:xfrm>
            <a:off x="17388598" y="4253425"/>
            <a:ext cx="3106364" cy="1928628"/>
          </a:xfrm>
          <a:prstGeom prst="rect">
            <a:avLst/>
          </a:prstGeom>
          <a:noFill/>
        </p:spPr>
        <p:txBody>
          <a:bodyPr wrap="square" rtlCol="0"/>
          <a:p>
            <a:pPr algn="ctr"/>
            <a:r>
              <a:rPr lang="en-US" altLang="zh-CN" sz="10000" b="1" dirty="0">
                <a:solidFill>
                  <a:srgbClr val="7030A0"/>
                </a:solidFill>
                <a:latin typeface="Arial" panose="020B0604020202090204" pitchFamily="34" charset="0"/>
                <a:ea typeface="微软雅黑" panose="020B0502040204020203" charset="-122"/>
                <a:sym typeface="Arial" panose="020B0604020202090204" pitchFamily="34" charset="0"/>
              </a:rPr>
              <a:t>03</a:t>
            </a:r>
            <a:endParaRPr lang="en-US" altLang="zh-CN" sz="10000" b="1" dirty="0">
              <a:solidFill>
                <a:srgbClr val="7030A0"/>
              </a:solidFill>
              <a:latin typeface="Arial" panose="020B0604020202090204" pitchFamily="34" charset="0"/>
              <a:ea typeface="微软雅黑" panose="020B0502040204020203" charset="-122"/>
              <a:sym typeface="Arial" panose="020B0604020202090204" pitchFamily="34" charset="0"/>
            </a:endParaRPr>
          </a:p>
        </p:txBody>
      </p:sp>
      <p:sp>
        <p:nvSpPr>
          <p:cNvPr id="13" name="文本框 12"/>
          <p:cNvSpPr txBox="1"/>
          <p:nvPr>
            <p:custDataLst>
              <p:tags r:id="rId4"/>
            </p:custDataLst>
          </p:nvPr>
        </p:nvSpPr>
        <p:spPr>
          <a:xfrm>
            <a:off x="4772402" y="8154971"/>
            <a:ext cx="3106364" cy="1928628"/>
          </a:xfrm>
          <a:prstGeom prst="rect">
            <a:avLst/>
          </a:prstGeom>
          <a:noFill/>
        </p:spPr>
        <p:txBody>
          <a:bodyPr wrap="square" rtlCol="0"/>
          <a:p>
            <a:pPr algn="ctr"/>
            <a:r>
              <a:rPr lang="en-US" altLang="zh-CN" sz="10000" b="1" dirty="0">
                <a:solidFill>
                  <a:srgbClr val="7030A0"/>
                </a:solidFill>
                <a:latin typeface="Arial" panose="020B0604020202090204" pitchFamily="34" charset="0"/>
                <a:ea typeface="微软雅黑" panose="020B0502040204020203" charset="-122"/>
                <a:sym typeface="Arial" panose="020B0604020202090204" pitchFamily="34" charset="0"/>
              </a:rPr>
              <a:t>04</a:t>
            </a:r>
            <a:endParaRPr lang="en-US" altLang="zh-CN" sz="10000" b="1" dirty="0">
              <a:solidFill>
                <a:srgbClr val="7030A0"/>
              </a:solidFill>
              <a:latin typeface="Arial" panose="020B0604020202090204" pitchFamily="34" charset="0"/>
              <a:ea typeface="微软雅黑" panose="020B0502040204020203" charset="-122"/>
              <a:sym typeface="Arial" panose="020B0604020202090204" pitchFamily="34" charset="0"/>
            </a:endParaRPr>
          </a:p>
        </p:txBody>
      </p:sp>
      <p:sp>
        <p:nvSpPr>
          <p:cNvPr id="14" name="文本框 13"/>
          <p:cNvSpPr txBox="1"/>
          <p:nvPr>
            <p:custDataLst>
              <p:tags r:id="rId5"/>
            </p:custDataLst>
          </p:nvPr>
        </p:nvSpPr>
        <p:spPr>
          <a:xfrm>
            <a:off x="11056085" y="8154971"/>
            <a:ext cx="3106364" cy="1928628"/>
          </a:xfrm>
          <a:prstGeom prst="rect">
            <a:avLst/>
          </a:prstGeom>
          <a:noFill/>
        </p:spPr>
        <p:txBody>
          <a:bodyPr wrap="square" rtlCol="0"/>
          <a:p>
            <a:pPr algn="ctr"/>
            <a:r>
              <a:rPr lang="en-US" altLang="zh-CN" sz="10000" b="1" dirty="0">
                <a:solidFill>
                  <a:srgbClr val="7030A0"/>
                </a:solidFill>
                <a:latin typeface="Arial" panose="020B0604020202090204" pitchFamily="34" charset="0"/>
                <a:ea typeface="微软雅黑" panose="020B0502040204020203" charset="-122"/>
                <a:sym typeface="Arial" panose="020B0604020202090204" pitchFamily="34" charset="0"/>
              </a:rPr>
              <a:t>05</a:t>
            </a:r>
            <a:endParaRPr lang="en-US" altLang="zh-CN" sz="10000" b="1" dirty="0">
              <a:solidFill>
                <a:srgbClr val="7030A0"/>
              </a:solidFill>
              <a:latin typeface="Arial" panose="020B0604020202090204" pitchFamily="34" charset="0"/>
              <a:ea typeface="微软雅黑" panose="020B0502040204020203" charset="-122"/>
              <a:sym typeface="Arial" panose="020B0604020202090204" pitchFamily="34" charset="0"/>
            </a:endParaRPr>
          </a:p>
        </p:txBody>
      </p:sp>
      <p:sp>
        <p:nvSpPr>
          <p:cNvPr id="17" name="文本框 16"/>
          <p:cNvSpPr txBox="1"/>
          <p:nvPr>
            <p:custDataLst>
              <p:tags r:id="rId6"/>
            </p:custDataLst>
          </p:nvPr>
        </p:nvSpPr>
        <p:spPr>
          <a:xfrm>
            <a:off x="17388598" y="8154971"/>
            <a:ext cx="3106364" cy="1928628"/>
          </a:xfrm>
          <a:prstGeom prst="rect">
            <a:avLst/>
          </a:prstGeom>
          <a:noFill/>
        </p:spPr>
        <p:txBody>
          <a:bodyPr wrap="square" rtlCol="0"/>
          <a:p>
            <a:pPr algn="ctr"/>
            <a:r>
              <a:rPr lang="en-US" altLang="zh-CN" sz="10000" b="1" dirty="0">
                <a:solidFill>
                  <a:srgbClr val="7030A0"/>
                </a:solidFill>
                <a:latin typeface="Arial" panose="020B0604020202090204" pitchFamily="34" charset="0"/>
                <a:ea typeface="微软雅黑" panose="020B0502040204020203" charset="-122"/>
                <a:sym typeface="Arial" panose="020B0604020202090204" pitchFamily="34" charset="0"/>
              </a:rPr>
              <a:t>06</a:t>
            </a:r>
            <a:endParaRPr lang="en-US" altLang="zh-CN" sz="10000" b="1" dirty="0">
              <a:solidFill>
                <a:srgbClr val="7030A0"/>
              </a:solidFill>
              <a:latin typeface="Arial" panose="020B0604020202090204" pitchFamily="34" charset="0"/>
              <a:ea typeface="微软雅黑" panose="020B0502040204020203" charset="-122"/>
              <a:sym typeface="Arial" panose="020B0604020202090204" pitchFamily="34" charset="0"/>
            </a:endParaRPr>
          </a:p>
        </p:txBody>
      </p:sp>
      <p:sp>
        <p:nvSpPr>
          <p:cNvPr id="20" name="文本框 19"/>
          <p:cNvSpPr txBox="1"/>
          <p:nvPr>
            <p:custDataLst>
              <p:tags r:id="rId7"/>
            </p:custDataLst>
          </p:nvPr>
        </p:nvSpPr>
        <p:spPr>
          <a:xfrm>
            <a:off x="4606928" y="5997185"/>
            <a:ext cx="3554964" cy="1465594"/>
          </a:xfrm>
          <a:prstGeom prst="rect">
            <a:avLst/>
          </a:prstGeom>
          <a:noFill/>
        </p:spPr>
        <p:txBody>
          <a:bodyPr wrap="square" rtlCol="0" anchor="t"/>
          <a:p>
            <a:pPr marL="0" indent="0" algn="ctr">
              <a:lnSpc>
                <a:spcPct val="100000"/>
              </a:lnSpc>
              <a:spcBef>
                <a:spcPts val="0"/>
              </a:spcBef>
              <a:spcAft>
                <a:spcPts val="0"/>
              </a:spcAft>
              <a:buSzPct val="100000"/>
            </a:pPr>
            <a:r>
              <a:rPr lang="zh-CN" altLang="en-US" sz="4800">
                <a:solidFill>
                  <a:schemeClr val="bg1">
                    <a:lumMod val="50000"/>
                  </a:schemeClr>
                </a:solidFill>
                <a:latin typeface="Arial" panose="020B0604020202090204" pitchFamily="34" charset="0"/>
                <a:ea typeface="微软雅黑" panose="020B0502040204020203" charset="-122"/>
                <a:cs typeface="+mj-cs"/>
                <a:sym typeface="Helvetica Neue" panose="02000503000000020004"/>
              </a:rPr>
              <a:t>案例分析与基本概念</a:t>
            </a:r>
            <a:endParaRPr lang="zh-CN" altLang="en-US" sz="4800">
              <a:solidFill>
                <a:schemeClr val="bg1">
                  <a:lumMod val="50000"/>
                </a:schemeClr>
              </a:solidFill>
              <a:latin typeface="Arial" panose="020B0604020202090204" pitchFamily="34" charset="0"/>
              <a:ea typeface="微软雅黑" panose="020B0502040204020203" charset="-122"/>
              <a:cs typeface="+mj-cs"/>
              <a:sym typeface="Helvetica Neue" panose="02000503000000020004"/>
            </a:endParaRPr>
          </a:p>
        </p:txBody>
      </p:sp>
      <p:sp>
        <p:nvSpPr>
          <p:cNvPr id="21" name="文本框 20"/>
          <p:cNvSpPr txBox="1"/>
          <p:nvPr>
            <p:custDataLst>
              <p:tags r:id="rId8"/>
            </p:custDataLst>
          </p:nvPr>
        </p:nvSpPr>
        <p:spPr>
          <a:xfrm>
            <a:off x="10840639" y="5997209"/>
            <a:ext cx="3555165" cy="1344194"/>
          </a:xfrm>
          <a:prstGeom prst="rect">
            <a:avLst/>
          </a:prstGeom>
          <a:noFill/>
        </p:spPr>
        <p:txBody>
          <a:bodyPr wrap="square" rtlCol="0" anchor="t">
            <a:normAutofit/>
          </a:bodyPr>
          <a:p>
            <a:pPr marL="0" indent="0" algn="ctr">
              <a:lnSpc>
                <a:spcPct val="100000"/>
              </a:lnSpc>
              <a:spcBef>
                <a:spcPts val="0"/>
              </a:spcBef>
              <a:spcAft>
                <a:spcPts val="0"/>
              </a:spcAft>
              <a:buSzPct val="100000"/>
            </a:pPr>
            <a:r>
              <a:rPr lang="zh-CN" altLang="en-US" sz="4800">
                <a:solidFill>
                  <a:schemeClr val="bg1">
                    <a:lumMod val="50000"/>
                  </a:schemeClr>
                </a:solidFill>
                <a:latin typeface="Arial" panose="020B0604020202090204" pitchFamily="34" charset="0"/>
                <a:ea typeface="微软雅黑" panose="020B0502040204020203" charset="-122"/>
                <a:cs typeface="+mj-cs"/>
                <a:sym typeface="Helvetica Neue" panose="02000503000000020004"/>
              </a:rPr>
              <a:t>实验目的</a:t>
            </a:r>
            <a:endParaRPr lang="zh-CN" altLang="en-US" sz="4800">
              <a:solidFill>
                <a:schemeClr val="bg1">
                  <a:lumMod val="50000"/>
                </a:schemeClr>
              </a:solidFill>
              <a:latin typeface="Arial" panose="020B0604020202090204" pitchFamily="34" charset="0"/>
              <a:ea typeface="微软雅黑" panose="020B0502040204020203" charset="-122"/>
              <a:cs typeface="+mj-cs"/>
              <a:sym typeface="Helvetica Neue" panose="02000503000000020004"/>
            </a:endParaRPr>
          </a:p>
        </p:txBody>
      </p:sp>
      <p:sp>
        <p:nvSpPr>
          <p:cNvPr id="22" name="文本框 21"/>
          <p:cNvSpPr txBox="1"/>
          <p:nvPr>
            <p:custDataLst>
              <p:tags r:id="rId9"/>
            </p:custDataLst>
          </p:nvPr>
        </p:nvSpPr>
        <p:spPr>
          <a:xfrm>
            <a:off x="17190003" y="5997209"/>
            <a:ext cx="3555165" cy="1344194"/>
          </a:xfrm>
          <a:prstGeom prst="rect">
            <a:avLst/>
          </a:prstGeom>
          <a:noFill/>
        </p:spPr>
        <p:txBody>
          <a:bodyPr wrap="square" rtlCol="0" anchor="t">
            <a:normAutofit/>
          </a:bodyPr>
          <a:p>
            <a:pPr marL="0" indent="0" algn="ctr">
              <a:lnSpc>
                <a:spcPct val="100000"/>
              </a:lnSpc>
              <a:spcBef>
                <a:spcPts val="0"/>
              </a:spcBef>
              <a:spcAft>
                <a:spcPts val="0"/>
              </a:spcAft>
              <a:buSzPct val="100000"/>
            </a:pPr>
            <a:r>
              <a:rPr lang="zh-CN" altLang="en-US" sz="4800">
                <a:solidFill>
                  <a:schemeClr val="bg1">
                    <a:lumMod val="50000"/>
                  </a:schemeClr>
                </a:solidFill>
                <a:latin typeface="Arial" panose="020B0604020202090204" pitchFamily="34" charset="0"/>
                <a:ea typeface="微软雅黑" panose="020B0502040204020203" charset="-122"/>
                <a:cs typeface="+mj-cs"/>
                <a:sym typeface="Helvetica Neue" panose="02000503000000020004"/>
              </a:rPr>
              <a:t>实验内容</a:t>
            </a:r>
            <a:endParaRPr lang="zh-CN" altLang="en-US" sz="4800">
              <a:solidFill>
                <a:schemeClr val="bg1">
                  <a:lumMod val="50000"/>
                </a:schemeClr>
              </a:solidFill>
              <a:latin typeface="Arial" panose="020B0604020202090204" pitchFamily="34" charset="0"/>
              <a:ea typeface="微软雅黑" panose="020B0502040204020203" charset="-122"/>
              <a:cs typeface="+mj-cs"/>
              <a:sym typeface="Helvetica Neue" panose="02000503000000020004"/>
            </a:endParaRPr>
          </a:p>
        </p:txBody>
      </p:sp>
      <p:sp>
        <p:nvSpPr>
          <p:cNvPr id="23" name="文本框 22"/>
          <p:cNvSpPr txBox="1"/>
          <p:nvPr>
            <p:custDataLst>
              <p:tags r:id="rId10"/>
            </p:custDataLst>
          </p:nvPr>
        </p:nvSpPr>
        <p:spPr>
          <a:xfrm>
            <a:off x="17190003" y="9820875"/>
            <a:ext cx="3555165" cy="1344194"/>
          </a:xfrm>
          <a:prstGeom prst="rect">
            <a:avLst/>
          </a:prstGeom>
          <a:noFill/>
        </p:spPr>
        <p:txBody>
          <a:bodyPr wrap="square" rtlCol="0" anchor="t">
            <a:noAutofit/>
          </a:bodyPr>
          <a:p>
            <a:pPr marL="0" indent="0" algn="ctr">
              <a:lnSpc>
                <a:spcPct val="100000"/>
              </a:lnSpc>
              <a:spcBef>
                <a:spcPts val="0"/>
              </a:spcBef>
              <a:spcAft>
                <a:spcPts val="0"/>
              </a:spcAft>
              <a:buSzPct val="100000"/>
            </a:pPr>
            <a:r>
              <a:rPr lang="zh-CN" altLang="en-US" sz="4800">
                <a:solidFill>
                  <a:schemeClr val="bg1">
                    <a:lumMod val="50000"/>
                  </a:schemeClr>
                </a:solidFill>
                <a:latin typeface="Arial" panose="020B0604020202090204" pitchFamily="34" charset="0"/>
                <a:ea typeface="微软雅黑" panose="020B0502040204020203" charset="-122"/>
                <a:cs typeface="+mj-cs"/>
                <a:sym typeface="+mn-ea"/>
              </a:rPr>
              <a:t>思考与分析</a:t>
            </a:r>
            <a:endParaRPr lang="zh-CN" altLang="en-US" sz="4800">
              <a:solidFill>
                <a:schemeClr val="bg1">
                  <a:lumMod val="50000"/>
                </a:schemeClr>
              </a:solidFill>
              <a:latin typeface="Arial" panose="020B0604020202090204" pitchFamily="34" charset="0"/>
              <a:ea typeface="微软雅黑" panose="020B0502040204020203" charset="-122"/>
              <a:cs typeface="+mj-cs"/>
              <a:sym typeface="+mn-ea"/>
            </a:endParaRPr>
          </a:p>
        </p:txBody>
      </p:sp>
      <p:sp>
        <p:nvSpPr>
          <p:cNvPr id="24" name="文本框 23"/>
          <p:cNvSpPr txBox="1"/>
          <p:nvPr>
            <p:custDataLst>
              <p:tags r:id="rId11"/>
            </p:custDataLst>
          </p:nvPr>
        </p:nvSpPr>
        <p:spPr>
          <a:xfrm>
            <a:off x="10849066" y="9820875"/>
            <a:ext cx="3555165" cy="1344194"/>
          </a:xfrm>
          <a:prstGeom prst="rect">
            <a:avLst/>
          </a:prstGeom>
          <a:noFill/>
        </p:spPr>
        <p:txBody>
          <a:bodyPr wrap="square" rtlCol="0" anchor="t">
            <a:normAutofit/>
          </a:bodyPr>
          <a:p>
            <a:pPr marL="0" indent="0" algn="ctr">
              <a:lnSpc>
                <a:spcPct val="100000"/>
              </a:lnSpc>
              <a:spcBef>
                <a:spcPts val="0"/>
              </a:spcBef>
              <a:spcAft>
                <a:spcPts val="0"/>
              </a:spcAft>
              <a:buSzPct val="100000"/>
            </a:pPr>
            <a:r>
              <a:rPr lang="zh-CN" altLang="en-US" sz="4800">
                <a:solidFill>
                  <a:schemeClr val="bg1">
                    <a:lumMod val="50000"/>
                  </a:schemeClr>
                </a:solidFill>
                <a:latin typeface="Arial" panose="020B0604020202090204" pitchFamily="34" charset="0"/>
                <a:ea typeface="微软雅黑" panose="020B0502040204020203" charset="-122"/>
                <a:cs typeface="+mj-cs"/>
                <a:sym typeface="Helvetica Neue" panose="02000503000000020004"/>
              </a:rPr>
              <a:t>实验步骤</a:t>
            </a:r>
            <a:endParaRPr lang="zh-CN" altLang="en-US" sz="4800">
              <a:solidFill>
                <a:schemeClr val="bg1">
                  <a:lumMod val="50000"/>
                </a:schemeClr>
              </a:solidFill>
              <a:latin typeface="Arial" panose="020B0604020202090204" pitchFamily="34" charset="0"/>
              <a:ea typeface="微软雅黑" panose="020B0502040204020203" charset="-122"/>
              <a:cs typeface="+mj-cs"/>
              <a:sym typeface="Helvetica Neue" panose="02000503000000020004"/>
            </a:endParaRPr>
          </a:p>
        </p:txBody>
      </p:sp>
      <p:sp>
        <p:nvSpPr>
          <p:cNvPr id="25" name="文本框 24"/>
          <p:cNvSpPr txBox="1"/>
          <p:nvPr>
            <p:custDataLst>
              <p:tags r:id="rId12"/>
            </p:custDataLst>
          </p:nvPr>
        </p:nvSpPr>
        <p:spPr>
          <a:xfrm>
            <a:off x="4540102" y="9820875"/>
            <a:ext cx="3555165" cy="1344194"/>
          </a:xfrm>
          <a:prstGeom prst="rect">
            <a:avLst/>
          </a:prstGeom>
          <a:noFill/>
        </p:spPr>
        <p:txBody>
          <a:bodyPr wrap="square" rtlCol="0" anchor="t">
            <a:normAutofit/>
          </a:bodyPr>
          <a:p>
            <a:pPr marL="0" indent="0" algn="ctr">
              <a:lnSpc>
                <a:spcPct val="100000"/>
              </a:lnSpc>
              <a:spcBef>
                <a:spcPts val="0"/>
              </a:spcBef>
              <a:spcAft>
                <a:spcPts val="0"/>
              </a:spcAft>
              <a:buSzPct val="100000"/>
            </a:pPr>
            <a:r>
              <a:rPr lang="zh-CN" altLang="en-US" sz="4800">
                <a:solidFill>
                  <a:schemeClr val="bg1">
                    <a:lumMod val="50000"/>
                  </a:schemeClr>
                </a:solidFill>
                <a:latin typeface="Arial" panose="020B0604020202090204" pitchFamily="34" charset="0"/>
                <a:ea typeface="微软雅黑" panose="020B0502040204020203" charset="-122"/>
                <a:cs typeface="+mj-cs"/>
                <a:sym typeface="Helvetica Neue" panose="02000503000000020004"/>
              </a:rPr>
              <a:t>实验原理</a:t>
            </a:r>
            <a:endParaRPr lang="zh-CN" altLang="en-US" sz="4800">
              <a:solidFill>
                <a:schemeClr val="bg1">
                  <a:lumMod val="50000"/>
                </a:schemeClr>
              </a:solidFill>
              <a:latin typeface="Arial" panose="020B0604020202090204" pitchFamily="34" charset="0"/>
              <a:ea typeface="微软雅黑" panose="020B0502040204020203" charset="-122"/>
              <a:cs typeface="+mj-cs"/>
              <a:sym typeface="Helvetica Neue" panose="02000503000000020004"/>
            </a:endParaRPr>
          </a:p>
        </p:txBody>
      </p:sp>
      <p:cxnSp>
        <p:nvCxnSpPr>
          <p:cNvPr id="26" name="直接连接符 25"/>
          <p:cNvCxnSpPr/>
          <p:nvPr>
            <p:custDataLst>
              <p:tags r:id="rId13"/>
            </p:custDataLst>
          </p:nvPr>
        </p:nvCxnSpPr>
        <p:spPr>
          <a:xfrm>
            <a:off x="2145437" y="3336610"/>
            <a:ext cx="2086502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469709" y="1827213"/>
            <a:ext cx="8128000" cy="137287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spAutoFit/>
          </a:bodyPr>
          <a:p>
            <a:pPr marL="0" marR="0" indent="0" algn="ctr" defTabSz="821690" rtl="0" fontAlgn="auto" latinLnBrk="0" hangingPunct="0">
              <a:lnSpc>
                <a:spcPct val="100000"/>
              </a:lnSpc>
              <a:spcBef>
                <a:spcPts val="0"/>
              </a:spcBef>
              <a:spcAft>
                <a:spcPts val="0"/>
              </a:spcAft>
              <a:buClrTx/>
              <a:buSzTx/>
              <a:buFontTx/>
              <a:buNone/>
            </a:pPr>
            <a:r>
              <a:rPr kumimoji="0" lang="zh-CN" altLang="en-US" sz="8000" i="0" u="none" strike="noStrike" cap="none" spc="0" normalizeH="0" baseline="0">
                <a:ln>
                  <a:noFill/>
                </a:ln>
                <a:solidFill>
                  <a:srgbClr val="000000"/>
                </a:solidFill>
                <a:effectLst/>
                <a:uFillTx/>
                <a:latin typeface="宋体" charset="0"/>
                <a:ea typeface="宋体" charset="0"/>
                <a:cs typeface="Helvetica Neue" panose="02000503000000020004"/>
                <a:sym typeface="Helvetica Neue" panose="02000503000000020004"/>
              </a:rPr>
              <a:t>目录</a:t>
            </a:r>
            <a:endParaRPr kumimoji="0" lang="zh-CN" altLang="en-US" sz="8000" i="0" u="none" strike="noStrike" cap="none" spc="0" normalizeH="0" baseline="0">
              <a:ln>
                <a:noFill/>
              </a:ln>
              <a:solidFill>
                <a:srgbClr val="000000"/>
              </a:solidFill>
              <a:effectLst/>
              <a:uFillTx/>
              <a:latin typeface="宋体" charset="0"/>
              <a:ea typeface="宋体" charset="0"/>
              <a:cs typeface="Helvetica Neue" panose="02000503000000020004"/>
              <a:sym typeface="Helvetica Neue" panose="02000503000000020004"/>
            </a:endParaRPr>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5720695" y="6426200"/>
            <a:ext cx="3051175" cy="6817360"/>
          </a:xfrm>
          <a:prstGeom prst="roundRect">
            <a:avLst/>
          </a:prstGeom>
          <a:noFill/>
          <a:ln w="12700" cap="flat">
            <a:solidFill>
              <a:srgbClr val="7030A0"/>
            </a:solidFill>
            <a:miter lim="400000"/>
          </a:ln>
          <a:extLst>
            <a:ext uri="{909E8E84-426E-40DD-AFC4-6F175D3DCCD1}">
              <a14:hiddenFill xmlns:a14="http://schemas.microsoft.com/office/drawing/2010/main">
                <a:solidFill>
                  <a:schemeClr val="bg1">
                    <a:lumMod val="85000"/>
                  </a:schemeClr>
                </a:solidFill>
              </a14:hiddenFill>
            </a:ext>
          </a:extLst>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noAutofit/>
          </a:bodyPr>
          <a:p>
            <a:pPr marL="0" marR="0" indent="0" algn="ctr" defTabSz="82169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rgbClr val="FFFFFF"/>
              </a:solidFill>
              <a:effectLst/>
              <a:uFillTx/>
              <a:latin typeface="+mn-lt"/>
              <a:ea typeface="+mn-ea"/>
              <a:cs typeface="+mn-cs"/>
              <a:sym typeface="Helvetica Neue Medium" panose="02000503000000020004"/>
            </a:endParaRPr>
          </a:p>
        </p:txBody>
      </p:sp>
      <p:pic>
        <p:nvPicPr>
          <p:cNvPr id="4" name="图片 3"/>
          <p:cNvPicPr>
            <a:picLocks noChangeAspect="1"/>
          </p:cNvPicPr>
          <p:nvPr>
            <p:custDataLst>
              <p:tags r:id="rId1"/>
            </p:custDataLst>
          </p:nvPr>
        </p:nvPicPr>
        <p:blipFill>
          <a:blip r:embed="rId2"/>
          <a:stretch>
            <a:fillRect/>
          </a:stretch>
        </p:blipFill>
        <p:spPr>
          <a:xfrm>
            <a:off x="1391285" y="2825750"/>
            <a:ext cx="4410710" cy="7112635"/>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6287770" y="5201920"/>
            <a:ext cx="4240530" cy="8010525"/>
          </a:xfrm>
          <a:prstGeom prst="rect">
            <a:avLst/>
          </a:prstGeom>
        </p:spPr>
      </p:pic>
      <p:sp>
        <p:nvSpPr>
          <p:cNvPr id="8" name="矩形 7"/>
          <p:cNvSpPr/>
          <p:nvPr>
            <p:custDataLst>
              <p:tags r:id="rId5"/>
            </p:custDataLst>
          </p:nvPr>
        </p:nvSpPr>
        <p:spPr>
          <a:xfrm>
            <a:off x="11788140" y="2753360"/>
            <a:ext cx="11828145" cy="2861945"/>
          </a:xfrm>
          <a:prstGeom prst="rect">
            <a:avLst/>
          </a:prstGeom>
          <a:solidFill>
            <a:schemeClr val="lt1"/>
          </a:solidFill>
          <a:ln w="22225">
            <a:solidFill>
              <a:schemeClr val="dk1">
                <a:lumMod val="75000"/>
                <a:lumOff val="25000"/>
              </a:schemeClr>
            </a:solidFill>
          </a:ln>
          <a:effectLst>
            <a:outerShdw dist="38100" dir="2700000" algn="tl" rotWithShape="0">
              <a:srgbClr val="7030A0">
                <a:alpha val="10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lt1"/>
              </a:solidFill>
            </a:endParaRPr>
          </a:p>
        </p:txBody>
      </p:sp>
      <p:sp>
        <p:nvSpPr>
          <p:cNvPr id="13" name="矩形 12"/>
          <p:cNvSpPr/>
          <p:nvPr>
            <p:custDataLst>
              <p:tags r:id="rId6"/>
            </p:custDataLst>
          </p:nvPr>
        </p:nvSpPr>
        <p:spPr>
          <a:xfrm>
            <a:off x="11777345" y="3097530"/>
            <a:ext cx="216535" cy="45529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lt1"/>
              </a:solidFill>
            </a:endParaRPr>
          </a:p>
        </p:txBody>
      </p:sp>
      <p:sp>
        <p:nvSpPr>
          <p:cNvPr id="14" name="PA_ImportSvg_636983900241446251"/>
          <p:cNvSpPr/>
          <p:nvPr>
            <p:custDataLst>
              <p:tags r:id="rId7"/>
            </p:custDataLst>
          </p:nvPr>
        </p:nvSpPr>
        <p:spPr>
          <a:xfrm rot="10800000">
            <a:off x="11589385" y="3158490"/>
            <a:ext cx="396875" cy="334010"/>
          </a:xfrm>
          <a:custGeom>
            <a:avLst/>
            <a:gdLst/>
            <a:ahLst/>
            <a:cxnLst/>
            <a:rect l="l" t="t" r="r" b="b"/>
            <a:pathLst>
              <a:path w="14292586" h="12354751">
                <a:moveTo>
                  <a:pt x="1" y="0"/>
                </a:moveTo>
                <a:lnTo>
                  <a:pt x="6016804" y="0"/>
                </a:lnTo>
                <a:lnTo>
                  <a:pt x="6016804" y="4339700"/>
                </a:lnTo>
                <a:cubicBezTo>
                  <a:pt x="6016804" y="6110134"/>
                  <a:pt x="5863353" y="7499112"/>
                  <a:pt x="5556444" y="8506676"/>
                </a:cubicBezTo>
                <a:cubicBezTo>
                  <a:pt x="5249537" y="9514240"/>
                  <a:pt x="4930378" y="10186854"/>
                  <a:pt x="4095301" y="10992906"/>
                </a:cubicBezTo>
                <a:cubicBezTo>
                  <a:pt x="3260225" y="11798956"/>
                  <a:pt x="2680814" y="12040837"/>
                  <a:pt x="1455066" y="12354750"/>
                </a:cubicBezTo>
                <a:lnTo>
                  <a:pt x="598736" y="10512869"/>
                </a:lnTo>
                <a:cubicBezTo>
                  <a:pt x="1455066" y="10185628"/>
                  <a:pt x="1976770" y="10039677"/>
                  <a:pt x="2781416" y="9204842"/>
                </a:cubicBezTo>
                <a:cubicBezTo>
                  <a:pt x="3586062" y="8370008"/>
                  <a:pt x="3645413" y="7562531"/>
                  <a:pt x="3645413" y="6868493"/>
                </a:cubicBezTo>
                <a:lnTo>
                  <a:pt x="1" y="6868493"/>
                </a:lnTo>
                <a:close/>
                <a:moveTo>
                  <a:pt x="8275783" y="0"/>
                </a:moveTo>
                <a:lnTo>
                  <a:pt x="14292586" y="0"/>
                </a:lnTo>
                <a:lnTo>
                  <a:pt x="14292586" y="4339700"/>
                </a:lnTo>
                <a:cubicBezTo>
                  <a:pt x="14292586" y="6110134"/>
                  <a:pt x="14139135" y="7499112"/>
                  <a:pt x="13832227" y="8506676"/>
                </a:cubicBezTo>
                <a:cubicBezTo>
                  <a:pt x="13525318" y="9514240"/>
                  <a:pt x="13206159" y="10186854"/>
                  <a:pt x="12371083" y="10992906"/>
                </a:cubicBezTo>
                <a:cubicBezTo>
                  <a:pt x="11536006" y="11798956"/>
                  <a:pt x="10956597" y="12040837"/>
                  <a:pt x="9730848" y="12354750"/>
                </a:cubicBezTo>
                <a:lnTo>
                  <a:pt x="8874518" y="10512869"/>
                </a:lnTo>
                <a:cubicBezTo>
                  <a:pt x="9730848" y="10185628"/>
                  <a:pt x="10252552" y="10039677"/>
                  <a:pt x="11057198" y="9204842"/>
                </a:cubicBezTo>
                <a:cubicBezTo>
                  <a:pt x="11861845" y="8370008"/>
                  <a:pt x="11921195" y="7562531"/>
                  <a:pt x="11921195" y="6868493"/>
                </a:cubicBezTo>
                <a:lnTo>
                  <a:pt x="8275783" y="6868493"/>
                </a:lnTo>
                <a:close/>
              </a:path>
            </a:pathLst>
          </a:custGeom>
          <a:solidFill>
            <a:srgbClr val="7030A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sp>
        <p:nvSpPr>
          <p:cNvPr id="15" name="Title 6"/>
          <p:cNvSpPr txBox="1"/>
          <p:nvPr>
            <p:custDataLst>
              <p:tags r:id="rId8"/>
            </p:custDataLst>
          </p:nvPr>
        </p:nvSpPr>
        <p:spPr>
          <a:xfrm>
            <a:off x="12269408" y="3003550"/>
            <a:ext cx="11000801" cy="2472690"/>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squar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6195" lvl="0" algn="l" fontAlgn="auto">
              <a:lnSpc>
                <a:spcPct val="130000"/>
              </a:lnSpc>
              <a:spcBef>
                <a:spcPts val="800"/>
              </a:spcBef>
              <a:spcAft>
                <a:spcPts val="0"/>
              </a:spcAft>
              <a:buSzPct val="100000"/>
              <a:buFont typeface="+mj-lt"/>
            </a:pPr>
            <a:r>
              <a:rPr lang="zh-CN" altLang="en-US" sz="3000" u="none" strike="noStrike" spc="160" baseline="0" dirty="0">
                <a:ln w="3175">
                  <a:noFill/>
                  <a:prstDash val="dash"/>
                </a:ln>
                <a:solidFill>
                  <a:schemeClr val="dk1">
                    <a:lumMod val="75000"/>
                    <a:lumOff val="25000"/>
                  </a:schemeClr>
                </a:solidFill>
                <a:uFillTx/>
                <a:latin typeface="微软雅黑" panose="020B0502040204020203" charset="-122"/>
                <a:ea typeface="微软雅黑" panose="020B0502040204020203" charset="-122"/>
                <a:cs typeface="微软雅黑" panose="020B0502040204020203" charset="-122"/>
                <a:sym typeface="+mn-ea"/>
              </a:rPr>
              <a:t>一年一度“中秋+国庆”组合假期，抢票回家再度成了很多人的梦魇。中秋、国庆假期首日的火车票开售，不少车次开售票就秒空。开售首日，12306甚至一度崩了，很多人再登发现想买的票早没了，忍不住吐槽“黄花菜都凉了”。</a:t>
            </a:r>
            <a:endParaRPr lang="zh-CN" altLang="en-US" sz="3000" u="none" strike="noStrike" spc="160" baseline="0" dirty="0">
              <a:ln w="3175">
                <a:noFill/>
                <a:prstDash val="dash"/>
              </a:ln>
              <a:solidFill>
                <a:schemeClr val="dk1">
                  <a:lumMod val="75000"/>
                  <a:lumOff val="25000"/>
                </a:schemeClr>
              </a:solidFill>
              <a:uFillTx/>
              <a:latin typeface="微软雅黑" panose="020B0502040204020203" charset="-122"/>
              <a:ea typeface="微软雅黑" panose="020B0502040204020203" charset="-122"/>
              <a:cs typeface="微软雅黑" panose="020B0502040204020203" charset="-122"/>
              <a:sym typeface="+mn-ea"/>
            </a:endParaRPr>
          </a:p>
        </p:txBody>
      </p:sp>
      <p:graphicFrame>
        <p:nvGraphicFramePr>
          <p:cNvPr id="9" name="图示 8"/>
          <p:cNvGraphicFramePr/>
          <p:nvPr/>
        </p:nvGraphicFramePr>
        <p:xfrm>
          <a:off x="15879128" y="8585835"/>
          <a:ext cx="2734310" cy="4100195"/>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10" name="文本框 9"/>
          <p:cNvSpPr txBox="1"/>
          <p:nvPr/>
        </p:nvSpPr>
        <p:spPr>
          <a:xfrm>
            <a:off x="16204248" y="7362190"/>
            <a:ext cx="2042795" cy="883285"/>
          </a:xfrm>
          <a:prstGeom prst="rect">
            <a:avLst/>
          </a:prstGeom>
          <a:noFill/>
          <a:ln w="12700" cap="flat">
            <a:solidFill>
              <a:srgbClr val="7030A0"/>
            </a:solid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noAutofit/>
          </a:bodyPr>
          <a:p>
            <a:pPr marL="0" marR="0" indent="0" algn="ctr" defTabSz="82169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Helvetica Neue" panose="02000503000000020004"/>
                <a:sym typeface="Helvetica Neue" panose="02000503000000020004"/>
              </a:rPr>
              <a:t>购票流程</a:t>
            </a:r>
            <a:endParaRPr kumimoji="0" lang="zh-CN" altLang="en-US" sz="32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Helvetica Neue" panose="02000503000000020004"/>
              <a:sym typeface="Helvetica Neue" panose="02000503000000020004"/>
            </a:endParaRPr>
          </a:p>
        </p:txBody>
      </p:sp>
      <p:cxnSp>
        <p:nvCxnSpPr>
          <p:cNvPr id="3" name="直接连接符 2"/>
          <p:cNvCxnSpPr/>
          <p:nvPr>
            <p:custDataLst>
              <p:tags r:id="rId14"/>
            </p:custDataLst>
          </p:nvPr>
        </p:nvCxnSpPr>
        <p:spPr>
          <a:xfrm>
            <a:off x="914408" y="1828814"/>
            <a:ext cx="22555380" cy="25400"/>
          </a:xfrm>
          <a:prstGeom prst="line">
            <a:avLst/>
          </a:prstGeom>
          <a:ln w="31750" cap="flat" cmpd="sng">
            <a:solidFill>
              <a:srgbClr val="591979"/>
            </a:solidFill>
            <a:prstDash val="solid"/>
            <a:headEnd type="none"/>
            <a:tailEnd type="none"/>
          </a:ln>
        </p:spPr>
        <p:style>
          <a:lnRef idx="1">
            <a:schemeClr val="dk1"/>
          </a:lnRef>
          <a:fillRef idx="0">
            <a:schemeClr val="dk1"/>
          </a:fillRef>
          <a:effectRef idx="0">
            <a:schemeClr val="dk1"/>
          </a:effectRef>
          <a:fontRef idx="minor">
            <a:schemeClr val="tx1"/>
          </a:fontRef>
        </p:style>
      </p:cxnSp>
      <p:sp>
        <p:nvSpPr>
          <p:cNvPr id="11" name="文本框 6"/>
          <p:cNvSpPr txBox="1"/>
          <p:nvPr>
            <p:custDataLst>
              <p:tags r:id="rId15"/>
            </p:custDataLst>
          </p:nvPr>
        </p:nvSpPr>
        <p:spPr>
          <a:xfrm>
            <a:off x="914400" y="304800"/>
            <a:ext cx="9800590" cy="1219200"/>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2040204020203" charset="-122"/>
                <a:ea typeface="微软雅黑" panose="020B0502040204020203" charset="-122"/>
                <a:cs typeface="微软雅黑" panose="020B0502040204020203" charset="-122"/>
              </a:defRPr>
            </a:lvl1pPr>
          </a:lstStyle>
          <a:p>
            <a:pPr marL="0" indent="0" algn="l">
              <a:lnSpc>
                <a:spcPct val="100000"/>
              </a:lnSpc>
              <a:spcBef>
                <a:spcPts val="0"/>
              </a:spcBef>
              <a:spcAft>
                <a:spcPts val="0"/>
              </a:spcAft>
              <a:buSzPct val="100000"/>
              <a:buNone/>
            </a:pPr>
            <a:r>
              <a:rPr lang="zh-CN" sz="7200">
                <a:solidFill>
                  <a:srgbClr val="591979"/>
                </a:solidFill>
                <a:latin typeface="Arial Regular" panose="020B0604020202090204" charset="0"/>
                <a:ea typeface="宋体" charset="0"/>
              </a:rPr>
              <a:t>火车票抢票案例</a:t>
            </a:r>
            <a:endParaRPr lang="zh-CN" sz="7200">
              <a:solidFill>
                <a:srgbClr val="591979"/>
              </a:solidFill>
              <a:latin typeface="Arial Regular" panose="020B0604020202090204" charset="0"/>
              <a:ea typeface="宋体" charset="0"/>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custDataLst>
              <p:tags r:id="rId1"/>
            </p:custDataLst>
          </p:nvPr>
        </p:nvSpPr>
        <p:spPr>
          <a:xfrm>
            <a:off x="1807384" y="4364990"/>
            <a:ext cx="2172144" cy="2258926"/>
          </a:xfrm>
          <a:prstGeom prst="rect">
            <a:avLst/>
          </a:prstGeom>
          <a:solidFill>
            <a:srgbClr val="7030A0"/>
          </a:solidFill>
          <a:ln w="12700" cap="flat" cmpd="sng" algn="ctr">
            <a:noFill/>
            <a:prstDash val="solid"/>
            <a:miter lim="800000"/>
          </a:ln>
          <a:effectLst/>
        </p:spPr>
        <p:txBody>
          <a:bodyPr rtlCol="0" anchor="ctr"/>
          <a:lstStyle/>
          <a:p>
            <a:pPr algn="ctr"/>
            <a:endParaRPr lang="zh-CN" altLang="en-US">
              <a:solidFill>
                <a:srgbClr val="000000"/>
              </a:solidFill>
              <a:latin typeface="Arial" panose="020B0604020202090204" pitchFamily="34" charset="0"/>
              <a:ea typeface="微软雅黑" panose="020B0502040204020203" charset="-122"/>
            </a:endParaRPr>
          </a:p>
        </p:txBody>
      </p:sp>
      <p:sp>
        <p:nvSpPr>
          <p:cNvPr id="5" name="矩形 4"/>
          <p:cNvSpPr/>
          <p:nvPr>
            <p:custDataLst>
              <p:tags r:id="rId2"/>
            </p:custDataLst>
          </p:nvPr>
        </p:nvSpPr>
        <p:spPr>
          <a:xfrm>
            <a:off x="3979528" y="4364990"/>
            <a:ext cx="19121860" cy="2258926"/>
          </a:xfrm>
          <a:prstGeom prst="rect">
            <a:avLst/>
          </a:prstGeom>
          <a:solidFill>
            <a:srgbClr val="FFFFFF">
              <a:lumMod val="95000"/>
              <a:alpha val="50000"/>
            </a:srgbClr>
          </a:solidFill>
          <a:ln w="12700" cap="flat" cmpd="sng" algn="ctr">
            <a:noFill/>
            <a:prstDash val="solid"/>
            <a:miter lim="800000"/>
          </a:ln>
          <a:effectLst/>
        </p:spPr>
        <p:txBody>
          <a:bodyPr rtlCol="0" anchor="ctr"/>
          <a:lstStyle/>
          <a:p>
            <a:pPr algn="ctr"/>
            <a:endParaRPr lang="zh-CN" altLang="en-US">
              <a:solidFill>
                <a:srgbClr val="000000"/>
              </a:solidFill>
              <a:latin typeface="Arial" panose="020B0604020202090204" pitchFamily="34" charset="0"/>
              <a:ea typeface="微软雅黑" panose="020B0502040204020203" charset="-122"/>
            </a:endParaRPr>
          </a:p>
        </p:txBody>
      </p:sp>
      <p:sp>
        <p:nvSpPr>
          <p:cNvPr id="6" name="文本框 5"/>
          <p:cNvSpPr txBox="1"/>
          <p:nvPr>
            <p:custDataLst>
              <p:tags r:id="rId3"/>
            </p:custDataLst>
          </p:nvPr>
        </p:nvSpPr>
        <p:spPr>
          <a:xfrm>
            <a:off x="4290695" y="4817860"/>
            <a:ext cx="18500090" cy="1783715"/>
          </a:xfrm>
          <a:prstGeom prst="rect">
            <a:avLst/>
          </a:prstGeom>
        </p:spPr>
        <p:txBody>
          <a:bodyPr wrap="square" lIns="90000" tIns="46800" rIns="90000" bIns="46800" anchor="ctr" anchorCtr="0"/>
          <a:lstStyle>
            <a:defPPr>
              <a:defRPr lang="zh-CN"/>
            </a:defPPr>
            <a:lvl1pPr>
              <a:defRPr sz="1400">
                <a:solidFill>
                  <a:prstClr val="white"/>
                </a:solidFill>
              </a:defRPr>
            </a:lvl1pPr>
          </a:lstStyle>
          <a:p>
            <a:pPr algn="l" fontAlgn="auto">
              <a:lnSpc>
                <a:spcPct val="120000"/>
              </a:lnSpc>
            </a:pPr>
            <a:r>
              <a:rPr lang="zh-CN" altLang="en-US" sz="3200" b="0">
                <a:solidFill>
                  <a:srgbClr val="000000"/>
                </a:solidFill>
                <a:latin typeface="Microsoft YaHei Light" panose="020B0502040204020203" charset="-122"/>
                <a:ea typeface="Microsoft YaHei Light" panose="020B0502040204020203" charset="-122"/>
                <a:sym typeface="Helvetica Neue" panose="02000503000000020004"/>
              </a:rPr>
              <a:t>自动化测试是把以</a:t>
            </a:r>
            <a:r>
              <a:rPr lang="zh-CN" altLang="en-US" sz="3200" b="0">
                <a:solidFill>
                  <a:srgbClr val="FF0000"/>
                </a:solidFill>
                <a:latin typeface="Microsoft YaHei Light" panose="020B0502040204020203" charset="-122"/>
                <a:ea typeface="Microsoft YaHei Light" panose="020B0502040204020203" charset="-122"/>
                <a:sym typeface="Helvetica Neue" panose="02000503000000020004"/>
              </a:rPr>
              <a:t>人为驱动</a:t>
            </a:r>
            <a:r>
              <a:rPr lang="zh-CN" altLang="en-US" sz="3200" b="0">
                <a:solidFill>
                  <a:srgbClr val="000000"/>
                </a:solidFill>
                <a:latin typeface="Microsoft YaHei Light" panose="020B0502040204020203" charset="-122"/>
                <a:ea typeface="Microsoft YaHei Light" panose="020B0502040204020203" charset="-122"/>
                <a:sym typeface="Helvetica Neue" panose="02000503000000020004"/>
              </a:rPr>
              <a:t>的测试行为转化为</a:t>
            </a:r>
            <a:r>
              <a:rPr lang="zh-CN" altLang="en-US" sz="3200" b="0">
                <a:solidFill>
                  <a:srgbClr val="FF0000"/>
                </a:solidFill>
                <a:latin typeface="Microsoft YaHei Light" panose="020B0502040204020203" charset="-122"/>
                <a:ea typeface="Microsoft YaHei Light" panose="020B0502040204020203" charset="-122"/>
                <a:sym typeface="Helvetica Neue" panose="02000503000000020004"/>
              </a:rPr>
              <a:t>机器执行</a:t>
            </a:r>
            <a:r>
              <a:rPr lang="zh-CN" altLang="en-US" sz="3200" b="0">
                <a:solidFill>
                  <a:srgbClr val="000000"/>
                </a:solidFill>
                <a:latin typeface="Microsoft YaHei Light" panose="020B0502040204020203" charset="-122"/>
                <a:ea typeface="Microsoft YaHei Light" panose="020B0502040204020203" charset="-122"/>
                <a:sym typeface="Helvetica Neue" panose="02000503000000020004"/>
              </a:rPr>
              <a:t>的一种过程，即</a:t>
            </a:r>
            <a:r>
              <a:rPr lang="zh-CN" altLang="en-US" sz="3200" b="0">
                <a:solidFill>
                  <a:srgbClr val="FF0000"/>
                </a:solidFill>
                <a:latin typeface="Microsoft YaHei Light" panose="020B0502040204020203" charset="-122"/>
                <a:ea typeface="Microsoft YaHei Light" panose="020B0502040204020203" charset="-122"/>
                <a:sym typeface="Helvetica Neue" panose="02000503000000020004"/>
              </a:rPr>
              <a:t>模拟手工测试步骤</a:t>
            </a:r>
            <a:r>
              <a:rPr lang="zh-CN" altLang="en-US" sz="3200" b="0">
                <a:solidFill>
                  <a:srgbClr val="000000"/>
                </a:solidFill>
                <a:latin typeface="Microsoft YaHei Light" panose="020B0502040204020203" charset="-122"/>
                <a:ea typeface="Microsoft YaHei Light" panose="020B0502040204020203" charset="-122"/>
                <a:sym typeface="Helvetica Neue" panose="02000503000000020004"/>
              </a:rPr>
              <a:t>，通过执行测试脚本自动地测试软件，其测试用例是以脚本的形式存在的。自动化测试过程本身就是一个程序设计的过程，需要掌握一定的编程语言。</a:t>
            </a:r>
            <a:endParaRPr kumimoji="0" lang="zh-CN" altLang="en-US" sz="32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Helvetica Neue" panose="02000503000000020004"/>
              <a:sym typeface="Helvetica Neue" panose="02000503000000020004"/>
            </a:endParaRPr>
          </a:p>
          <a:p>
            <a:pPr algn="l" fontAlgn="auto">
              <a:lnSpc>
                <a:spcPct val="120000"/>
              </a:lnSpc>
            </a:pPr>
            <a:endParaRPr kumimoji="0" lang="zh-CN" altLang="en-US" sz="3200" b="0" i="0" u="none" strike="noStrike" cap="none" spc="0" normalizeH="0" baseline="0" dirty="0">
              <a:ln>
                <a:noFill/>
              </a:ln>
              <a:solidFill>
                <a:srgbClr val="000000"/>
              </a:solidFill>
              <a:effectLst/>
              <a:uFillTx/>
              <a:latin typeface="Microsoft YaHei Light" panose="020B0502040204020203" charset="-122"/>
              <a:ea typeface="Microsoft YaHei Light" panose="020B0502040204020203" charset="-122"/>
              <a:cs typeface="Helvetica Neue" panose="02000503000000020004"/>
              <a:sym typeface="Helvetica Neue" panose="02000503000000020004"/>
            </a:endParaRPr>
          </a:p>
        </p:txBody>
      </p:sp>
      <p:sp>
        <p:nvSpPr>
          <p:cNvPr id="7" name="矩形 6"/>
          <p:cNvSpPr/>
          <p:nvPr>
            <p:custDataLst>
              <p:tags r:id="rId4"/>
            </p:custDataLst>
          </p:nvPr>
        </p:nvSpPr>
        <p:spPr>
          <a:xfrm>
            <a:off x="1807384" y="8033154"/>
            <a:ext cx="2172144" cy="2258926"/>
          </a:xfrm>
          <a:prstGeom prst="rect">
            <a:avLst/>
          </a:prstGeom>
          <a:solidFill>
            <a:srgbClr val="8C3FCB"/>
          </a:solidFill>
          <a:ln w="12700" cap="flat" cmpd="sng" algn="ctr">
            <a:noFill/>
            <a:prstDash val="solid"/>
            <a:miter lim="800000"/>
          </a:ln>
          <a:effectLst/>
        </p:spPr>
        <p:txBody>
          <a:bodyPr rtlCol="0" anchor="ctr"/>
          <a:lstStyle/>
          <a:p>
            <a:pPr algn="ctr"/>
            <a:endParaRPr lang="zh-CN" altLang="en-US">
              <a:solidFill>
                <a:srgbClr val="000000"/>
              </a:solidFill>
              <a:latin typeface="Arial" panose="020B0604020202090204" pitchFamily="34" charset="0"/>
              <a:ea typeface="微软雅黑" panose="020B0502040204020203" charset="-122"/>
            </a:endParaRPr>
          </a:p>
        </p:txBody>
      </p:sp>
      <p:sp>
        <p:nvSpPr>
          <p:cNvPr id="10" name="矩形 9"/>
          <p:cNvSpPr/>
          <p:nvPr>
            <p:custDataLst>
              <p:tags r:id="rId5"/>
            </p:custDataLst>
          </p:nvPr>
        </p:nvSpPr>
        <p:spPr>
          <a:xfrm>
            <a:off x="3979528" y="8033154"/>
            <a:ext cx="19121860" cy="2258926"/>
          </a:xfrm>
          <a:prstGeom prst="rect">
            <a:avLst/>
          </a:prstGeom>
          <a:solidFill>
            <a:srgbClr val="FFFFFF">
              <a:lumMod val="95000"/>
              <a:alpha val="50000"/>
            </a:srgbClr>
          </a:solidFill>
          <a:ln w="12700" cap="flat" cmpd="sng" algn="ctr">
            <a:noFill/>
            <a:prstDash val="solid"/>
            <a:miter lim="800000"/>
          </a:ln>
          <a:effectLst/>
        </p:spPr>
        <p:txBody>
          <a:bodyPr rtlCol="0" anchor="ctr"/>
          <a:lstStyle/>
          <a:p>
            <a:pPr algn="ctr"/>
            <a:endParaRPr lang="zh-CN" altLang="en-US">
              <a:solidFill>
                <a:srgbClr val="000000"/>
              </a:solidFill>
              <a:latin typeface="Arial" panose="020B0604020202090204" pitchFamily="34" charset="0"/>
              <a:ea typeface="微软雅黑" panose="020B0502040204020203" charset="-122"/>
            </a:endParaRPr>
          </a:p>
        </p:txBody>
      </p:sp>
      <p:sp>
        <p:nvSpPr>
          <p:cNvPr id="14" name="文本框 13"/>
          <p:cNvSpPr txBox="1"/>
          <p:nvPr>
            <p:custDataLst>
              <p:tags r:id="rId6"/>
            </p:custDataLst>
          </p:nvPr>
        </p:nvSpPr>
        <p:spPr>
          <a:xfrm>
            <a:off x="4290695" y="8337550"/>
            <a:ext cx="18500090" cy="1954530"/>
          </a:xfrm>
          <a:prstGeom prst="rect">
            <a:avLst/>
          </a:prstGeom>
        </p:spPr>
        <p:txBody>
          <a:bodyPr wrap="square" lIns="90000" tIns="46800" rIns="90000" bIns="46800" anchor="ctr" anchorCtr="0">
            <a:normAutofit/>
          </a:bodyPr>
          <a:lstStyle>
            <a:defPPr>
              <a:defRPr lang="zh-CN"/>
            </a:defPPr>
            <a:lvl1pPr>
              <a:defRPr sz="1400">
                <a:solidFill>
                  <a:prstClr val="white"/>
                </a:solidFill>
              </a:defRPr>
            </a:lvl1pPr>
          </a:lstStyle>
          <a:p>
            <a:pPr lvl="0" algn="l" fontAlgn="auto">
              <a:lnSpc>
                <a:spcPct val="120000"/>
              </a:lnSpc>
              <a:buClrTx/>
              <a:buSzTx/>
              <a:buFontTx/>
            </a:pPr>
            <a:r>
              <a:rPr lang="zh-CN" altLang="en-US" sz="3200" b="0">
                <a:solidFill>
                  <a:srgbClr val="000000"/>
                </a:solidFill>
                <a:latin typeface="Microsoft YaHei Light" panose="020B0502040204020203" charset="-122"/>
                <a:ea typeface="Microsoft YaHei Light" panose="020B0502040204020203" charset="-122"/>
                <a:sym typeface="Helvetica Neue" panose="02000503000000020004"/>
              </a:rPr>
              <a:t>自动化测试是使用</a:t>
            </a:r>
            <a:r>
              <a:rPr lang="zh-CN" altLang="en-US" sz="3200" b="0">
                <a:solidFill>
                  <a:srgbClr val="FF0000"/>
                </a:solidFill>
                <a:latin typeface="Microsoft YaHei Light" panose="020B0502040204020203" charset="-122"/>
                <a:ea typeface="Microsoft YaHei Light" panose="020B0502040204020203" charset="-122"/>
                <a:sym typeface="Helvetica Neue" panose="02000503000000020004"/>
              </a:rPr>
              <a:t>脚本和工具</a:t>
            </a:r>
            <a:r>
              <a:rPr lang="zh-CN" altLang="en-US" sz="3200" b="0">
                <a:solidFill>
                  <a:srgbClr val="000000"/>
                </a:solidFill>
                <a:latin typeface="Microsoft YaHei Light" panose="020B0502040204020203" charset="-122"/>
                <a:ea typeface="Microsoft YaHei Light" panose="020B0502040204020203" charset="-122"/>
                <a:sym typeface="Helvetica Neue" panose="02000503000000020004"/>
              </a:rPr>
              <a:t>执行测试活动的过程，而不需要人工干预。它的目的是提高测试效率、减少人力成本，并确保软件的质量和稳定性。</a:t>
            </a:r>
            <a:endParaRPr kumimoji="0" lang="zh-CN" altLang="en-US" sz="3200" b="0" i="0" u="none" strike="noStrike" cap="none" spc="0" normalizeH="0" baseline="0" dirty="0">
              <a:ln>
                <a:noFill/>
              </a:ln>
              <a:solidFill>
                <a:srgbClr val="000000"/>
              </a:solidFill>
              <a:effectLst/>
              <a:uFillTx/>
              <a:latin typeface="Microsoft YaHei Light" panose="020B0502040204020203" charset="-122"/>
              <a:ea typeface="Microsoft YaHei Light" panose="020B0502040204020203" charset="-122"/>
              <a:cs typeface="Helvetica Neue" panose="02000503000000020004"/>
              <a:sym typeface="Helvetica Neue" panose="02000503000000020004"/>
            </a:endParaRPr>
          </a:p>
        </p:txBody>
      </p:sp>
      <p:sp>
        <p:nvSpPr>
          <p:cNvPr id="15" name="文本框 14"/>
          <p:cNvSpPr txBox="1"/>
          <p:nvPr>
            <p:custDataLst>
              <p:tags r:id="rId7"/>
            </p:custDataLst>
          </p:nvPr>
        </p:nvSpPr>
        <p:spPr>
          <a:xfrm>
            <a:off x="2387659" y="4772996"/>
            <a:ext cx="1011595" cy="1441620"/>
          </a:xfrm>
          <a:prstGeom prst="rect">
            <a:avLst/>
          </a:prstGeom>
          <a:noFill/>
        </p:spPr>
        <p:txBody>
          <a:bodyPr wrap="square" rtlCol="0"/>
          <a:lstStyle/>
          <a:p>
            <a:r>
              <a:rPr lang="en-US" altLang="zh-CN" sz="8800" b="1" dirty="0">
                <a:solidFill>
                  <a:srgbClr val="FFFFFF"/>
                </a:solidFill>
                <a:latin typeface="微软雅黑" panose="020B0502040204020203" charset="-122"/>
                <a:ea typeface="微软雅黑" panose="020B0502040204020203" charset="-122"/>
              </a:rPr>
              <a:t>1</a:t>
            </a:r>
            <a:endParaRPr lang="en-US" altLang="zh-CN" sz="8800" b="1" dirty="0">
              <a:solidFill>
                <a:srgbClr val="FFFFFF"/>
              </a:solidFill>
              <a:latin typeface="微软雅黑" panose="020B0502040204020203" charset="-122"/>
              <a:ea typeface="微软雅黑" panose="020B0502040204020203" charset="-122"/>
            </a:endParaRPr>
          </a:p>
        </p:txBody>
      </p:sp>
      <p:sp>
        <p:nvSpPr>
          <p:cNvPr id="21" name="文本框 20"/>
          <p:cNvSpPr txBox="1"/>
          <p:nvPr>
            <p:custDataLst>
              <p:tags r:id="rId8"/>
            </p:custDataLst>
          </p:nvPr>
        </p:nvSpPr>
        <p:spPr>
          <a:xfrm>
            <a:off x="2387659" y="8441160"/>
            <a:ext cx="1011595" cy="1441620"/>
          </a:xfrm>
          <a:prstGeom prst="rect">
            <a:avLst/>
          </a:prstGeom>
          <a:noFill/>
        </p:spPr>
        <p:txBody>
          <a:bodyPr wrap="square" rtlCol="0"/>
          <a:lstStyle/>
          <a:p>
            <a:r>
              <a:rPr lang="en-US" altLang="zh-CN" sz="8800" b="1">
                <a:solidFill>
                  <a:srgbClr val="FFFFFF"/>
                </a:solidFill>
                <a:latin typeface="微软雅黑" panose="020B0502040204020203" charset="-122"/>
                <a:ea typeface="微软雅黑" panose="020B0502040204020203" charset="-122"/>
              </a:rPr>
              <a:t>2</a:t>
            </a:r>
            <a:endParaRPr lang="en-US" altLang="zh-CN" sz="8800" b="1">
              <a:solidFill>
                <a:srgbClr val="FFFFFF"/>
              </a:solidFill>
              <a:latin typeface="微软雅黑" panose="020B0502040204020203" charset="-122"/>
              <a:ea typeface="微软雅黑" panose="020B0502040204020203" charset="-122"/>
            </a:endParaRPr>
          </a:p>
        </p:txBody>
      </p:sp>
      <p:cxnSp>
        <p:nvCxnSpPr>
          <p:cNvPr id="3" name="直接连接符 2"/>
          <p:cNvCxnSpPr/>
          <p:nvPr>
            <p:custDataLst>
              <p:tags r:id="rId9"/>
            </p:custDataLst>
          </p:nvPr>
        </p:nvCxnSpPr>
        <p:spPr>
          <a:xfrm>
            <a:off x="914408" y="1828814"/>
            <a:ext cx="22555380" cy="25400"/>
          </a:xfrm>
          <a:prstGeom prst="line">
            <a:avLst/>
          </a:prstGeom>
          <a:ln w="31750" cap="flat" cmpd="sng">
            <a:solidFill>
              <a:srgbClr val="591979"/>
            </a:solidFill>
            <a:prstDash val="solid"/>
            <a:headEnd type="none"/>
            <a:tailEnd type="none"/>
          </a:ln>
        </p:spPr>
        <p:style>
          <a:lnRef idx="1">
            <a:schemeClr val="dk1"/>
          </a:lnRef>
          <a:fillRef idx="0">
            <a:schemeClr val="dk1"/>
          </a:fillRef>
          <a:effectRef idx="0">
            <a:schemeClr val="dk1"/>
          </a:effectRef>
          <a:fontRef idx="minor">
            <a:schemeClr val="tx1"/>
          </a:fontRef>
        </p:style>
      </p:cxnSp>
      <p:sp>
        <p:nvSpPr>
          <p:cNvPr id="11" name="文本框 6"/>
          <p:cNvSpPr txBox="1"/>
          <p:nvPr>
            <p:custDataLst>
              <p:tags r:id="rId10"/>
            </p:custDataLst>
          </p:nvPr>
        </p:nvSpPr>
        <p:spPr>
          <a:xfrm>
            <a:off x="914400" y="304800"/>
            <a:ext cx="12497435" cy="1219200"/>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2040204020203" charset="-122"/>
                <a:ea typeface="微软雅黑" panose="020B0502040204020203" charset="-122"/>
                <a:cs typeface="微软雅黑" panose="020B0502040204020203" charset="-122"/>
              </a:defRPr>
            </a:lvl1pPr>
          </a:lstStyle>
          <a:p>
            <a:pPr marL="0" indent="0" algn="l">
              <a:lnSpc>
                <a:spcPct val="100000"/>
              </a:lnSpc>
              <a:spcBef>
                <a:spcPts val="0"/>
              </a:spcBef>
              <a:spcAft>
                <a:spcPts val="0"/>
              </a:spcAft>
              <a:buSzPct val="100000"/>
              <a:buNone/>
            </a:pPr>
            <a:r>
              <a:rPr lang="zh-CN" sz="7200">
                <a:solidFill>
                  <a:srgbClr val="591979"/>
                </a:solidFill>
                <a:latin typeface="Arial Regular" panose="020B0604020202090204" charset="0"/>
                <a:ea typeface="宋体" charset="0"/>
              </a:rPr>
              <a:t>自动化测试基本</a:t>
            </a:r>
            <a:r>
              <a:rPr lang="zh-CN" sz="7200">
                <a:solidFill>
                  <a:srgbClr val="591979"/>
                </a:solidFill>
                <a:latin typeface="Arial Regular" panose="020B0604020202090204" charset="0"/>
                <a:ea typeface="宋体" charset="0"/>
              </a:rPr>
              <a:t>概念</a:t>
            </a:r>
            <a:endParaRPr lang="zh-CN" sz="7200">
              <a:solidFill>
                <a:srgbClr val="591979"/>
              </a:solidFill>
              <a:latin typeface="Arial Regular" panose="020B0604020202090204" charset="0"/>
              <a:ea typeface="宋体" charset="0"/>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 name="同心圆 21"/>
          <p:cNvSpPr/>
          <p:nvPr>
            <p:custDataLst>
              <p:tags r:id="rId1"/>
            </p:custDataLst>
          </p:nvPr>
        </p:nvSpPr>
        <p:spPr>
          <a:xfrm>
            <a:off x="9121487" y="4000057"/>
            <a:ext cx="6058804" cy="6058804"/>
          </a:xfrm>
          <a:prstGeom prst="donut">
            <a:avLst>
              <a:gd name="adj" fmla="val 8835"/>
            </a:avLst>
          </a:prstGeom>
          <a:solidFill>
            <a:sysClr val="window" lastClr="FFFFFF">
              <a:lumMod val="95000"/>
            </a:sysClr>
          </a:solidFill>
          <a:ln w="12700" cap="flat" cmpd="sng" algn="ctr">
            <a:noFill/>
            <a:prstDash val="solid"/>
            <a:miter lim="800000"/>
          </a:ln>
          <a:effectLst/>
        </p:spPr>
        <p:txBody>
          <a:bodyPr rtlCol="0" anchor="ctr">
            <a:normAutofit/>
          </a:bodyPr>
          <a:p>
            <a:pPr algn="ctr">
              <a:lnSpc>
                <a:spcPct val="110000"/>
              </a:lnSpc>
            </a:pPr>
            <a:endParaRPr lang="zh-CN" altLang="en-US" sz="2000" dirty="0">
              <a:solidFill>
                <a:srgbClr val="09BCED">
                  <a:lumMod val="75000"/>
                </a:srgbClr>
              </a:solidFill>
              <a:latin typeface="Arial" panose="020B0604020202090204" pitchFamily="34" charset="0"/>
              <a:ea typeface="微软雅黑" panose="020B0502040204020203" charset="-122"/>
              <a:cs typeface="+mn-ea"/>
              <a:sym typeface="Arial" panose="020B0604020202090204" pitchFamily="34" charset="0"/>
            </a:endParaRPr>
          </a:p>
        </p:txBody>
      </p:sp>
      <p:sp>
        <p:nvSpPr>
          <p:cNvPr id="23" name="任意多边形 22"/>
          <p:cNvSpPr/>
          <p:nvPr>
            <p:custDataLst>
              <p:tags r:id="rId2"/>
            </p:custDataLst>
          </p:nvPr>
        </p:nvSpPr>
        <p:spPr>
          <a:xfrm rot="18840000">
            <a:off x="9673307" y="4610184"/>
            <a:ext cx="1099742" cy="1099744"/>
          </a:xfrm>
          <a:custGeom>
            <a:avLst/>
            <a:gdLst>
              <a:gd name="connsiteX0" fmla="*/ 257175 w 514350"/>
              <a:gd name="connsiteY0" fmla="*/ 89086 h 514350"/>
              <a:gd name="connsiteX1" fmla="*/ 114170 w 514350"/>
              <a:gd name="connsiteY1" fmla="*/ 232090 h 514350"/>
              <a:gd name="connsiteX2" fmla="*/ 114170 w 514350"/>
              <a:gd name="connsiteY2" fmla="*/ 375095 h 514350"/>
              <a:gd name="connsiteX3" fmla="*/ 257175 w 514350"/>
              <a:gd name="connsiteY3" fmla="*/ 232090 h 514350"/>
              <a:gd name="connsiteX4" fmla="*/ 400179 w 514350"/>
              <a:gd name="connsiteY4" fmla="*/ 375095 h 514350"/>
              <a:gd name="connsiteX5" fmla="*/ 400179 w 514350"/>
              <a:gd name="connsiteY5" fmla="*/ 232090 h 514350"/>
              <a:gd name="connsiteX6" fmla="*/ 257175 w 514350"/>
              <a:gd name="connsiteY6" fmla="*/ 0 h 514350"/>
              <a:gd name="connsiteX7" fmla="*/ 514350 w 514350"/>
              <a:gd name="connsiteY7" fmla="*/ 257175 h 514350"/>
              <a:gd name="connsiteX8" fmla="*/ 257175 w 514350"/>
              <a:gd name="connsiteY8" fmla="*/ 514350 h 514350"/>
              <a:gd name="connsiteX9" fmla="*/ 0 w 514350"/>
              <a:gd name="connsiteY9" fmla="*/ 257175 h 514350"/>
              <a:gd name="connsiteX10" fmla="*/ 257175 w 514350"/>
              <a:gd name="connsiteY10" fmla="*/ 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4350" h="514350">
                <a:moveTo>
                  <a:pt x="257175" y="89086"/>
                </a:moveTo>
                <a:lnTo>
                  <a:pt x="114170" y="232090"/>
                </a:lnTo>
                <a:lnTo>
                  <a:pt x="114170" y="375095"/>
                </a:lnTo>
                <a:lnTo>
                  <a:pt x="257175" y="232090"/>
                </a:lnTo>
                <a:lnTo>
                  <a:pt x="400179" y="375095"/>
                </a:lnTo>
                <a:lnTo>
                  <a:pt x="400179" y="232090"/>
                </a:lnTo>
                <a:close/>
                <a:moveTo>
                  <a:pt x="257175" y="0"/>
                </a:moveTo>
                <a:cubicBezTo>
                  <a:pt x="399209" y="0"/>
                  <a:pt x="514350" y="115141"/>
                  <a:pt x="514350" y="257175"/>
                </a:cubicBezTo>
                <a:cubicBezTo>
                  <a:pt x="514350" y="399209"/>
                  <a:pt x="399209" y="514350"/>
                  <a:pt x="257175" y="514350"/>
                </a:cubicBezTo>
                <a:cubicBezTo>
                  <a:pt x="115141" y="514350"/>
                  <a:pt x="0" y="399209"/>
                  <a:pt x="0" y="257175"/>
                </a:cubicBezTo>
                <a:cubicBezTo>
                  <a:pt x="0" y="115141"/>
                  <a:pt x="115141" y="0"/>
                  <a:pt x="257175" y="0"/>
                </a:cubicBezTo>
                <a:close/>
              </a:path>
            </a:pathLst>
          </a:custGeom>
          <a:solidFill>
            <a:srgbClr val="7030A0"/>
          </a:solidFill>
          <a:ln w="12700" cap="flat" cmpd="sng" algn="ctr">
            <a:noFill/>
            <a:prstDash val="solid"/>
            <a:miter lim="800000"/>
          </a:ln>
          <a:effectLst/>
        </p:spPr>
        <p:txBody>
          <a:bodyPr rtlCol="0" anchor="ctr">
            <a:normAutofit/>
          </a:bodyPr>
          <a:p>
            <a:pPr algn="ctr"/>
            <a:endParaRPr lang="zh-CN" altLang="en-US">
              <a:solidFill>
                <a:sysClr val="window" lastClr="FFFFFF"/>
              </a:solidFill>
              <a:latin typeface="Arial" panose="020B0604020202090204" pitchFamily="34" charset="0"/>
              <a:ea typeface="微软雅黑" panose="020B0502040204020203" charset="-122"/>
              <a:sym typeface="Arial" panose="020B0604020202090204" pitchFamily="34" charset="0"/>
            </a:endParaRPr>
          </a:p>
        </p:txBody>
      </p:sp>
      <p:sp>
        <p:nvSpPr>
          <p:cNvPr id="24" name="任意多边形 23"/>
          <p:cNvSpPr/>
          <p:nvPr>
            <p:custDataLst>
              <p:tags r:id="rId3"/>
            </p:custDataLst>
          </p:nvPr>
        </p:nvSpPr>
        <p:spPr>
          <a:xfrm rot="2640000">
            <a:off x="13470424" y="4551880"/>
            <a:ext cx="1099744" cy="1099742"/>
          </a:xfrm>
          <a:custGeom>
            <a:avLst/>
            <a:gdLst>
              <a:gd name="connsiteX0" fmla="*/ 257175 w 514350"/>
              <a:gd name="connsiteY0" fmla="*/ 89086 h 514350"/>
              <a:gd name="connsiteX1" fmla="*/ 114170 w 514350"/>
              <a:gd name="connsiteY1" fmla="*/ 232090 h 514350"/>
              <a:gd name="connsiteX2" fmla="*/ 114170 w 514350"/>
              <a:gd name="connsiteY2" fmla="*/ 375095 h 514350"/>
              <a:gd name="connsiteX3" fmla="*/ 257175 w 514350"/>
              <a:gd name="connsiteY3" fmla="*/ 232090 h 514350"/>
              <a:gd name="connsiteX4" fmla="*/ 400179 w 514350"/>
              <a:gd name="connsiteY4" fmla="*/ 375095 h 514350"/>
              <a:gd name="connsiteX5" fmla="*/ 400179 w 514350"/>
              <a:gd name="connsiteY5" fmla="*/ 232090 h 514350"/>
              <a:gd name="connsiteX6" fmla="*/ 257175 w 514350"/>
              <a:gd name="connsiteY6" fmla="*/ 0 h 514350"/>
              <a:gd name="connsiteX7" fmla="*/ 514350 w 514350"/>
              <a:gd name="connsiteY7" fmla="*/ 257175 h 514350"/>
              <a:gd name="connsiteX8" fmla="*/ 257175 w 514350"/>
              <a:gd name="connsiteY8" fmla="*/ 514350 h 514350"/>
              <a:gd name="connsiteX9" fmla="*/ 0 w 514350"/>
              <a:gd name="connsiteY9" fmla="*/ 257175 h 514350"/>
              <a:gd name="connsiteX10" fmla="*/ 257175 w 514350"/>
              <a:gd name="connsiteY10" fmla="*/ 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4350" h="514350">
                <a:moveTo>
                  <a:pt x="257175" y="89086"/>
                </a:moveTo>
                <a:lnTo>
                  <a:pt x="114170" y="232090"/>
                </a:lnTo>
                <a:lnTo>
                  <a:pt x="114170" y="375095"/>
                </a:lnTo>
                <a:lnTo>
                  <a:pt x="257175" y="232090"/>
                </a:lnTo>
                <a:lnTo>
                  <a:pt x="400179" y="375095"/>
                </a:lnTo>
                <a:lnTo>
                  <a:pt x="400179" y="232090"/>
                </a:lnTo>
                <a:close/>
                <a:moveTo>
                  <a:pt x="257175" y="0"/>
                </a:moveTo>
                <a:cubicBezTo>
                  <a:pt x="399209" y="0"/>
                  <a:pt x="514350" y="115141"/>
                  <a:pt x="514350" y="257175"/>
                </a:cubicBezTo>
                <a:cubicBezTo>
                  <a:pt x="514350" y="399209"/>
                  <a:pt x="399209" y="514350"/>
                  <a:pt x="257175" y="514350"/>
                </a:cubicBezTo>
                <a:cubicBezTo>
                  <a:pt x="115141" y="514350"/>
                  <a:pt x="0" y="399209"/>
                  <a:pt x="0" y="257175"/>
                </a:cubicBezTo>
                <a:cubicBezTo>
                  <a:pt x="0" y="115141"/>
                  <a:pt x="115141" y="0"/>
                  <a:pt x="257175" y="0"/>
                </a:cubicBezTo>
                <a:close/>
              </a:path>
            </a:pathLst>
          </a:custGeom>
          <a:solidFill>
            <a:srgbClr val="7030A0"/>
          </a:solidFill>
          <a:ln w="12700" cap="flat" cmpd="sng" algn="ctr">
            <a:noFill/>
            <a:prstDash val="solid"/>
            <a:miter lim="800000"/>
          </a:ln>
          <a:effectLst/>
        </p:spPr>
        <p:txBody>
          <a:bodyPr rtlCol="0" anchor="ctr">
            <a:normAutofit/>
          </a:bodyPr>
          <a:p>
            <a:pPr algn="ctr"/>
            <a:endParaRPr lang="zh-CN" altLang="en-US">
              <a:solidFill>
                <a:sysClr val="window" lastClr="FFFFFF"/>
              </a:solidFill>
              <a:latin typeface="Arial" panose="020B0604020202090204" pitchFamily="34" charset="0"/>
              <a:ea typeface="微软雅黑" panose="020B0502040204020203" charset="-122"/>
              <a:sym typeface="Arial" panose="020B0604020202090204" pitchFamily="34" charset="0"/>
            </a:endParaRPr>
          </a:p>
        </p:txBody>
      </p:sp>
      <p:sp>
        <p:nvSpPr>
          <p:cNvPr id="25" name="任意多边形 24"/>
          <p:cNvSpPr/>
          <p:nvPr>
            <p:custDataLst>
              <p:tags r:id="rId4"/>
            </p:custDataLst>
          </p:nvPr>
        </p:nvSpPr>
        <p:spPr>
          <a:xfrm rot="8040000">
            <a:off x="13528734" y="8348995"/>
            <a:ext cx="1099742" cy="1099744"/>
          </a:xfrm>
          <a:custGeom>
            <a:avLst/>
            <a:gdLst>
              <a:gd name="connsiteX0" fmla="*/ 257175 w 514350"/>
              <a:gd name="connsiteY0" fmla="*/ 89086 h 514350"/>
              <a:gd name="connsiteX1" fmla="*/ 114170 w 514350"/>
              <a:gd name="connsiteY1" fmla="*/ 232090 h 514350"/>
              <a:gd name="connsiteX2" fmla="*/ 114170 w 514350"/>
              <a:gd name="connsiteY2" fmla="*/ 375095 h 514350"/>
              <a:gd name="connsiteX3" fmla="*/ 257175 w 514350"/>
              <a:gd name="connsiteY3" fmla="*/ 232090 h 514350"/>
              <a:gd name="connsiteX4" fmla="*/ 400179 w 514350"/>
              <a:gd name="connsiteY4" fmla="*/ 375095 h 514350"/>
              <a:gd name="connsiteX5" fmla="*/ 400179 w 514350"/>
              <a:gd name="connsiteY5" fmla="*/ 232090 h 514350"/>
              <a:gd name="connsiteX6" fmla="*/ 257175 w 514350"/>
              <a:gd name="connsiteY6" fmla="*/ 0 h 514350"/>
              <a:gd name="connsiteX7" fmla="*/ 514350 w 514350"/>
              <a:gd name="connsiteY7" fmla="*/ 257175 h 514350"/>
              <a:gd name="connsiteX8" fmla="*/ 257175 w 514350"/>
              <a:gd name="connsiteY8" fmla="*/ 514350 h 514350"/>
              <a:gd name="connsiteX9" fmla="*/ 0 w 514350"/>
              <a:gd name="connsiteY9" fmla="*/ 257175 h 514350"/>
              <a:gd name="connsiteX10" fmla="*/ 257175 w 514350"/>
              <a:gd name="connsiteY10" fmla="*/ 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4350" h="514350">
                <a:moveTo>
                  <a:pt x="257175" y="89086"/>
                </a:moveTo>
                <a:lnTo>
                  <a:pt x="114170" y="232090"/>
                </a:lnTo>
                <a:lnTo>
                  <a:pt x="114170" y="375095"/>
                </a:lnTo>
                <a:lnTo>
                  <a:pt x="257175" y="232090"/>
                </a:lnTo>
                <a:lnTo>
                  <a:pt x="400179" y="375095"/>
                </a:lnTo>
                <a:lnTo>
                  <a:pt x="400179" y="232090"/>
                </a:lnTo>
                <a:close/>
                <a:moveTo>
                  <a:pt x="257175" y="0"/>
                </a:moveTo>
                <a:cubicBezTo>
                  <a:pt x="399209" y="0"/>
                  <a:pt x="514350" y="115141"/>
                  <a:pt x="514350" y="257175"/>
                </a:cubicBezTo>
                <a:cubicBezTo>
                  <a:pt x="514350" y="399209"/>
                  <a:pt x="399209" y="514350"/>
                  <a:pt x="257175" y="514350"/>
                </a:cubicBezTo>
                <a:cubicBezTo>
                  <a:pt x="115141" y="514350"/>
                  <a:pt x="0" y="399209"/>
                  <a:pt x="0" y="257175"/>
                </a:cubicBezTo>
                <a:cubicBezTo>
                  <a:pt x="0" y="115141"/>
                  <a:pt x="115141" y="0"/>
                  <a:pt x="257175" y="0"/>
                </a:cubicBezTo>
                <a:close/>
              </a:path>
            </a:pathLst>
          </a:custGeom>
          <a:solidFill>
            <a:srgbClr val="7030A0"/>
          </a:solidFill>
          <a:ln w="12700" cap="flat" cmpd="sng" algn="ctr">
            <a:noFill/>
            <a:prstDash val="solid"/>
            <a:miter lim="800000"/>
          </a:ln>
          <a:effectLst/>
        </p:spPr>
        <p:txBody>
          <a:bodyPr rtlCol="0" anchor="ctr">
            <a:normAutofit/>
          </a:bodyPr>
          <a:p>
            <a:pPr algn="ctr"/>
            <a:endParaRPr lang="zh-CN" altLang="en-US">
              <a:solidFill>
                <a:sysClr val="window" lastClr="FFFFFF"/>
              </a:solidFill>
              <a:latin typeface="Arial" panose="020B0604020202090204" pitchFamily="34" charset="0"/>
              <a:ea typeface="微软雅黑" panose="020B0502040204020203" charset="-122"/>
              <a:sym typeface="Arial" panose="020B0604020202090204" pitchFamily="34" charset="0"/>
            </a:endParaRPr>
          </a:p>
        </p:txBody>
      </p:sp>
      <p:sp>
        <p:nvSpPr>
          <p:cNvPr id="26" name="任意多边形 25"/>
          <p:cNvSpPr/>
          <p:nvPr>
            <p:custDataLst>
              <p:tags r:id="rId5"/>
            </p:custDataLst>
          </p:nvPr>
        </p:nvSpPr>
        <p:spPr>
          <a:xfrm rot="13440000">
            <a:off x="9731611" y="8407305"/>
            <a:ext cx="1099744" cy="1099742"/>
          </a:xfrm>
          <a:custGeom>
            <a:avLst/>
            <a:gdLst>
              <a:gd name="connsiteX0" fmla="*/ 257175 w 514350"/>
              <a:gd name="connsiteY0" fmla="*/ 89086 h 514350"/>
              <a:gd name="connsiteX1" fmla="*/ 114170 w 514350"/>
              <a:gd name="connsiteY1" fmla="*/ 232090 h 514350"/>
              <a:gd name="connsiteX2" fmla="*/ 114170 w 514350"/>
              <a:gd name="connsiteY2" fmla="*/ 375095 h 514350"/>
              <a:gd name="connsiteX3" fmla="*/ 257175 w 514350"/>
              <a:gd name="connsiteY3" fmla="*/ 232090 h 514350"/>
              <a:gd name="connsiteX4" fmla="*/ 400179 w 514350"/>
              <a:gd name="connsiteY4" fmla="*/ 375095 h 514350"/>
              <a:gd name="connsiteX5" fmla="*/ 400179 w 514350"/>
              <a:gd name="connsiteY5" fmla="*/ 232090 h 514350"/>
              <a:gd name="connsiteX6" fmla="*/ 257175 w 514350"/>
              <a:gd name="connsiteY6" fmla="*/ 0 h 514350"/>
              <a:gd name="connsiteX7" fmla="*/ 514350 w 514350"/>
              <a:gd name="connsiteY7" fmla="*/ 257175 h 514350"/>
              <a:gd name="connsiteX8" fmla="*/ 257175 w 514350"/>
              <a:gd name="connsiteY8" fmla="*/ 514350 h 514350"/>
              <a:gd name="connsiteX9" fmla="*/ 0 w 514350"/>
              <a:gd name="connsiteY9" fmla="*/ 257175 h 514350"/>
              <a:gd name="connsiteX10" fmla="*/ 257175 w 514350"/>
              <a:gd name="connsiteY10" fmla="*/ 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4350" h="514350">
                <a:moveTo>
                  <a:pt x="257175" y="89086"/>
                </a:moveTo>
                <a:lnTo>
                  <a:pt x="114170" y="232090"/>
                </a:lnTo>
                <a:lnTo>
                  <a:pt x="114170" y="375095"/>
                </a:lnTo>
                <a:lnTo>
                  <a:pt x="257175" y="232090"/>
                </a:lnTo>
                <a:lnTo>
                  <a:pt x="400179" y="375095"/>
                </a:lnTo>
                <a:lnTo>
                  <a:pt x="400179" y="232090"/>
                </a:lnTo>
                <a:close/>
                <a:moveTo>
                  <a:pt x="257175" y="0"/>
                </a:moveTo>
                <a:cubicBezTo>
                  <a:pt x="399209" y="0"/>
                  <a:pt x="514350" y="115141"/>
                  <a:pt x="514350" y="257175"/>
                </a:cubicBezTo>
                <a:cubicBezTo>
                  <a:pt x="514350" y="399209"/>
                  <a:pt x="399209" y="514350"/>
                  <a:pt x="257175" y="514350"/>
                </a:cubicBezTo>
                <a:cubicBezTo>
                  <a:pt x="115141" y="514350"/>
                  <a:pt x="0" y="399209"/>
                  <a:pt x="0" y="257175"/>
                </a:cubicBezTo>
                <a:cubicBezTo>
                  <a:pt x="0" y="115141"/>
                  <a:pt x="115141" y="0"/>
                  <a:pt x="257175" y="0"/>
                </a:cubicBezTo>
                <a:close/>
              </a:path>
            </a:pathLst>
          </a:custGeom>
          <a:solidFill>
            <a:srgbClr val="7030A0"/>
          </a:solidFill>
          <a:ln w="12700" cap="flat" cmpd="sng" algn="ctr">
            <a:noFill/>
            <a:prstDash val="solid"/>
            <a:miter lim="800000"/>
          </a:ln>
          <a:effectLst/>
        </p:spPr>
        <p:txBody>
          <a:bodyPr rtlCol="0" anchor="ctr">
            <a:normAutofit/>
          </a:bodyPr>
          <a:p>
            <a:pPr algn="ctr"/>
            <a:endParaRPr lang="zh-CN" altLang="en-US">
              <a:solidFill>
                <a:sysClr val="window" lastClr="FFFFFF"/>
              </a:solidFill>
              <a:latin typeface="Arial" panose="020B0604020202090204" pitchFamily="34" charset="0"/>
              <a:ea typeface="微软雅黑" panose="020B0502040204020203" charset="-122"/>
              <a:sym typeface="Arial" panose="020B0604020202090204" pitchFamily="34" charset="0"/>
            </a:endParaRPr>
          </a:p>
        </p:txBody>
      </p:sp>
      <p:sp>
        <p:nvSpPr>
          <p:cNvPr id="27" name="矩形 26"/>
          <p:cNvSpPr/>
          <p:nvPr>
            <p:custDataLst>
              <p:tags r:id="rId6"/>
            </p:custDataLst>
          </p:nvPr>
        </p:nvSpPr>
        <p:spPr>
          <a:xfrm>
            <a:off x="14855825" y="3189605"/>
            <a:ext cx="6257925" cy="1517650"/>
          </a:xfrm>
          <a:prstGeom prst="rect">
            <a:avLst/>
          </a:prstGeom>
        </p:spPr>
        <p:txBody>
          <a:bodyPr anchor="ctr" anchorCtr="0">
            <a:normAutofit/>
          </a:bodyPr>
          <a:p>
            <a:pPr algn="l">
              <a:lnSpc>
                <a:spcPct val="130000"/>
              </a:lnSpc>
            </a:pPr>
            <a:r>
              <a:rPr lang="zh-CN" altLang="en-US" b="0">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a:t>
            </a:r>
            <a:r>
              <a:rPr lang="zh-CN" altLang="en-US" b="0">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2）方便回归测试。可执行更多、更繁琐测试。</a:t>
            </a:r>
            <a:endParaRPr lang="zh-CN" altLang="en-US" b="0">
              <a:latin typeface="Microsoft YaHei Light" panose="020B0502040204020203" charset="-122"/>
              <a:ea typeface="Microsoft YaHei Light" panose="020B0502040204020203" charset="-122"/>
              <a:cs typeface="Microsoft YaHei Light" panose="020B0502040204020203" charset="-122"/>
              <a:sym typeface="Arial" panose="020B0604020202090204" pitchFamily="34" charset="0"/>
            </a:endParaRPr>
          </a:p>
        </p:txBody>
      </p:sp>
      <p:sp>
        <p:nvSpPr>
          <p:cNvPr id="28" name="矩形 27"/>
          <p:cNvSpPr/>
          <p:nvPr>
            <p:custDataLst>
              <p:tags r:id="rId7"/>
            </p:custDataLst>
          </p:nvPr>
        </p:nvSpPr>
        <p:spPr>
          <a:xfrm>
            <a:off x="3129280" y="3189605"/>
            <a:ext cx="6257925" cy="2029460"/>
          </a:xfrm>
          <a:prstGeom prst="rect">
            <a:avLst/>
          </a:prstGeom>
        </p:spPr>
        <p:txBody>
          <a:bodyPr anchor="ctr" anchorCtr="0">
            <a:normAutofit/>
          </a:bodyPr>
          <a:p>
            <a:pPr algn="l">
              <a:lnSpc>
                <a:spcPct val="130000"/>
              </a:lnSpc>
            </a:pPr>
            <a:r>
              <a:rPr lang="zh-CN" altLang="en-US" b="0">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a:t>
            </a:r>
            <a:r>
              <a:rPr lang="zh-CN" altLang="en-US" b="0">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1）提高软件测试执行效率。自动化测试执行用例的速度比手工测试快的多。</a:t>
            </a:r>
            <a:endParaRPr lang="zh-CN" altLang="en-US" b="0" spc="150">
              <a:solidFill>
                <a:sysClr val="windowText" lastClr="000000">
                  <a:lumMod val="75000"/>
                  <a:lumOff val="25000"/>
                </a:sysClr>
              </a:solidFill>
              <a:latin typeface="Microsoft YaHei Light" panose="020B0502040204020203" charset="-122"/>
              <a:ea typeface="Microsoft YaHei Light" panose="020B0502040204020203" charset="-122"/>
              <a:cs typeface="Microsoft YaHei Light" panose="020B0502040204020203" charset="-122"/>
              <a:sym typeface="Arial" panose="020B0604020202090204" pitchFamily="34" charset="0"/>
            </a:endParaRPr>
          </a:p>
        </p:txBody>
      </p:sp>
      <p:sp>
        <p:nvSpPr>
          <p:cNvPr id="29" name="矩形 28"/>
          <p:cNvSpPr/>
          <p:nvPr>
            <p:custDataLst>
              <p:tags r:id="rId8"/>
            </p:custDataLst>
          </p:nvPr>
        </p:nvSpPr>
        <p:spPr>
          <a:xfrm>
            <a:off x="14856123" y="9532295"/>
            <a:ext cx="6258155" cy="2386173"/>
          </a:xfrm>
          <a:prstGeom prst="rect">
            <a:avLst/>
          </a:prstGeom>
        </p:spPr>
        <p:txBody>
          <a:bodyPr anchor="ctr" anchorCtr="0">
            <a:normAutofit/>
          </a:bodyPr>
          <a:p>
            <a:pPr algn="l">
              <a:lnSpc>
                <a:spcPct val="130000"/>
              </a:lnSpc>
            </a:pPr>
            <a:r>
              <a:rPr lang="zh-CN" altLang="en-US" b="0">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a:t>
            </a:r>
            <a:r>
              <a:rPr lang="zh-CN" altLang="en-US" b="0">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4）提高测试的准确性，测试的主观因素和误操作减少，从而使软件测试可信度提高。</a:t>
            </a:r>
            <a:endParaRPr lang="zh-CN" altLang="en-US" b="0">
              <a:latin typeface="Microsoft YaHei Light" panose="020B0502040204020203" charset="-122"/>
              <a:ea typeface="Microsoft YaHei Light" panose="020B0502040204020203" charset="-122"/>
              <a:cs typeface="Microsoft YaHei Light" panose="020B0502040204020203" charset="-122"/>
              <a:sym typeface="Arial" panose="020B0604020202090204" pitchFamily="34" charset="0"/>
            </a:endParaRPr>
          </a:p>
        </p:txBody>
      </p:sp>
      <p:sp>
        <p:nvSpPr>
          <p:cNvPr id="30" name="矩形 29"/>
          <p:cNvSpPr/>
          <p:nvPr>
            <p:custDataLst>
              <p:tags r:id="rId9"/>
            </p:custDataLst>
          </p:nvPr>
        </p:nvSpPr>
        <p:spPr>
          <a:xfrm>
            <a:off x="3129194" y="9532295"/>
            <a:ext cx="6258155" cy="2386173"/>
          </a:xfrm>
          <a:prstGeom prst="rect">
            <a:avLst/>
          </a:prstGeom>
        </p:spPr>
        <p:txBody>
          <a:bodyPr anchor="ctr" anchorCtr="0">
            <a:normAutofit/>
          </a:bodyPr>
          <a:p>
            <a:pPr algn="l">
              <a:lnSpc>
                <a:spcPct val="130000"/>
              </a:lnSpc>
            </a:pPr>
            <a:r>
              <a:rPr lang="zh-CN" altLang="en-US" b="0">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a:t>
            </a:r>
            <a:r>
              <a:rPr lang="zh-CN" altLang="en-US" b="0">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3）提高测试人员的积极性，测试人员把时间和精力放在软件中新的项目上。</a:t>
            </a:r>
            <a:endParaRPr lang="zh-CN" altLang="en-US" b="0">
              <a:latin typeface="Microsoft YaHei Light" panose="020B0502040204020203" charset="-122"/>
              <a:ea typeface="Microsoft YaHei Light" panose="020B0502040204020203" charset="-122"/>
              <a:cs typeface="Microsoft YaHei Light" panose="020B0502040204020203" charset="-122"/>
              <a:sym typeface="Arial" panose="020B0604020202090204" pitchFamily="34" charset="0"/>
            </a:endParaRPr>
          </a:p>
        </p:txBody>
      </p:sp>
      <p:sp>
        <p:nvSpPr>
          <p:cNvPr id="35" name="矩形 34"/>
          <p:cNvSpPr/>
          <p:nvPr>
            <p:custDataLst>
              <p:tags r:id="rId10"/>
            </p:custDataLst>
          </p:nvPr>
        </p:nvSpPr>
        <p:spPr>
          <a:xfrm>
            <a:off x="10395716" y="5583365"/>
            <a:ext cx="3510347" cy="2892188"/>
          </a:xfrm>
          <a:prstGeom prst="rect">
            <a:avLst/>
          </a:prstGeom>
        </p:spPr>
        <p:txBody>
          <a:bodyPr wrap="square" anchor="ctr">
            <a:normAutofit/>
          </a:bodyPr>
          <a:p>
            <a:pPr algn="ctr"/>
            <a:r>
              <a:rPr lang="zh-CN" altLang="en-US" sz="4800" b="1" spc="300">
                <a:solidFill>
                  <a:srgbClr val="7030A0"/>
                </a:solidFill>
                <a:latin typeface="Arial" panose="020B0604020202090204" pitchFamily="34" charset="0"/>
                <a:ea typeface="微软雅黑" panose="020B0502040204020203" charset="-122"/>
                <a:sym typeface="Arial" panose="020B0604020202090204" pitchFamily="34" charset="0"/>
              </a:rPr>
              <a:t>自动化优点</a:t>
            </a:r>
            <a:endParaRPr lang="zh-CN" altLang="en-US" sz="4800" b="1" spc="300">
              <a:solidFill>
                <a:srgbClr val="7030A0"/>
              </a:solidFill>
              <a:latin typeface="Arial" panose="020B0604020202090204" pitchFamily="34" charset="0"/>
              <a:ea typeface="微软雅黑" panose="020B0502040204020203" charset="-122"/>
              <a:sym typeface="Arial" panose="020B0604020202090204" pitchFamily="34" charset="0"/>
            </a:endParaRPr>
          </a:p>
        </p:txBody>
      </p:sp>
      <p:cxnSp>
        <p:nvCxnSpPr>
          <p:cNvPr id="3" name="直接连接符 2"/>
          <p:cNvCxnSpPr/>
          <p:nvPr>
            <p:custDataLst>
              <p:tags r:id="rId11"/>
            </p:custDataLst>
          </p:nvPr>
        </p:nvCxnSpPr>
        <p:spPr>
          <a:xfrm>
            <a:off x="914408" y="1828814"/>
            <a:ext cx="22555380" cy="25400"/>
          </a:xfrm>
          <a:prstGeom prst="line">
            <a:avLst/>
          </a:prstGeom>
          <a:ln w="31750" cap="flat" cmpd="sng">
            <a:solidFill>
              <a:srgbClr val="591979"/>
            </a:solidFill>
            <a:prstDash val="solid"/>
            <a:headEnd type="none"/>
            <a:tailEnd type="none"/>
          </a:ln>
        </p:spPr>
        <p:style>
          <a:lnRef idx="1">
            <a:schemeClr val="dk1"/>
          </a:lnRef>
          <a:fillRef idx="0">
            <a:schemeClr val="dk1"/>
          </a:fillRef>
          <a:effectRef idx="0">
            <a:schemeClr val="dk1"/>
          </a:effectRef>
          <a:fontRef idx="minor">
            <a:schemeClr val="tx1"/>
          </a:fontRef>
        </p:style>
      </p:cxnSp>
      <p:sp>
        <p:nvSpPr>
          <p:cNvPr id="11" name="文本框 6"/>
          <p:cNvSpPr txBox="1"/>
          <p:nvPr>
            <p:custDataLst>
              <p:tags r:id="rId12"/>
            </p:custDataLst>
          </p:nvPr>
        </p:nvSpPr>
        <p:spPr>
          <a:xfrm>
            <a:off x="914400" y="304800"/>
            <a:ext cx="12497435" cy="1219200"/>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2040204020203" charset="-122"/>
                <a:ea typeface="微软雅黑" panose="020B0502040204020203" charset="-122"/>
                <a:cs typeface="微软雅黑" panose="020B0502040204020203" charset="-122"/>
              </a:defRPr>
            </a:lvl1pPr>
          </a:lstStyle>
          <a:p>
            <a:pPr marL="0" indent="0" algn="l">
              <a:lnSpc>
                <a:spcPct val="100000"/>
              </a:lnSpc>
              <a:spcBef>
                <a:spcPts val="0"/>
              </a:spcBef>
              <a:spcAft>
                <a:spcPts val="0"/>
              </a:spcAft>
              <a:buSzPct val="100000"/>
              <a:buNone/>
            </a:pPr>
            <a:r>
              <a:rPr lang="zh-CN" sz="7200">
                <a:solidFill>
                  <a:srgbClr val="591979"/>
                </a:solidFill>
                <a:latin typeface="Arial Regular" panose="020B0604020202090204" charset="0"/>
                <a:ea typeface="宋体" charset="0"/>
              </a:rPr>
              <a:t>自动化测试基本</a:t>
            </a:r>
            <a:r>
              <a:rPr lang="zh-CN" sz="7200">
                <a:solidFill>
                  <a:srgbClr val="591979"/>
                </a:solidFill>
                <a:latin typeface="Arial Regular" panose="020B0604020202090204" charset="0"/>
                <a:ea typeface="宋体" charset="0"/>
              </a:rPr>
              <a:t>概念</a:t>
            </a:r>
            <a:endParaRPr lang="zh-CN" sz="7200">
              <a:solidFill>
                <a:srgbClr val="591979"/>
              </a:solidFill>
              <a:latin typeface="Arial Regular" panose="020B0604020202090204" charset="0"/>
              <a:ea typeface="宋体" charset="0"/>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0" name="任意多边形 559"/>
          <p:cNvSpPr/>
          <p:nvPr>
            <p:custDataLst>
              <p:tags r:id="rId1"/>
            </p:custDataLst>
          </p:nvPr>
        </p:nvSpPr>
        <p:spPr>
          <a:xfrm rot="17217220">
            <a:off x="8603200" y="5696980"/>
            <a:ext cx="1711277" cy="1930008"/>
          </a:xfrm>
          <a:custGeom>
            <a:avLst/>
            <a:gdLst>
              <a:gd name="connsiteX0" fmla="*/ 333697 w 667195"/>
              <a:gd name="connsiteY0" fmla="*/ 0 h 752475"/>
              <a:gd name="connsiteX1" fmla="*/ 339850 w 667195"/>
              <a:gd name="connsiteY1" fmla="*/ 198 h 752475"/>
              <a:gd name="connsiteX2" fmla="*/ 345806 w 667195"/>
              <a:gd name="connsiteY2" fmla="*/ 793 h 752475"/>
              <a:gd name="connsiteX3" fmla="*/ 351761 w 667195"/>
              <a:gd name="connsiteY3" fmla="*/ 1388 h 752475"/>
              <a:gd name="connsiteX4" fmla="*/ 357518 w 667195"/>
              <a:gd name="connsiteY4" fmla="*/ 2577 h 752475"/>
              <a:gd name="connsiteX5" fmla="*/ 363473 w 667195"/>
              <a:gd name="connsiteY5" fmla="*/ 3965 h 752475"/>
              <a:gd name="connsiteX6" fmla="*/ 368833 w 667195"/>
              <a:gd name="connsiteY6" fmla="*/ 5551 h 752475"/>
              <a:gd name="connsiteX7" fmla="*/ 374391 w 667195"/>
              <a:gd name="connsiteY7" fmla="*/ 7335 h 752475"/>
              <a:gd name="connsiteX8" fmla="*/ 379751 w 667195"/>
              <a:gd name="connsiteY8" fmla="*/ 9317 h 752475"/>
              <a:gd name="connsiteX9" fmla="*/ 385111 w 667195"/>
              <a:gd name="connsiteY9" fmla="*/ 11894 h 752475"/>
              <a:gd name="connsiteX10" fmla="*/ 390074 w 667195"/>
              <a:gd name="connsiteY10" fmla="*/ 14471 h 752475"/>
              <a:gd name="connsiteX11" fmla="*/ 395235 w 667195"/>
              <a:gd name="connsiteY11" fmla="*/ 17246 h 752475"/>
              <a:gd name="connsiteX12" fmla="*/ 399999 w 667195"/>
              <a:gd name="connsiteY12" fmla="*/ 20418 h 752475"/>
              <a:gd name="connsiteX13" fmla="*/ 404764 w 667195"/>
              <a:gd name="connsiteY13" fmla="*/ 23589 h 752475"/>
              <a:gd name="connsiteX14" fmla="*/ 409131 w 667195"/>
              <a:gd name="connsiteY14" fmla="*/ 27157 h 752475"/>
              <a:gd name="connsiteX15" fmla="*/ 413498 w 667195"/>
              <a:gd name="connsiteY15" fmla="*/ 30924 h 752475"/>
              <a:gd name="connsiteX16" fmla="*/ 417468 w 667195"/>
              <a:gd name="connsiteY16" fmla="*/ 34690 h 752475"/>
              <a:gd name="connsiteX17" fmla="*/ 632455 w 667195"/>
              <a:gd name="connsiteY17" fmla="*/ 249570 h 752475"/>
              <a:gd name="connsiteX18" fmla="*/ 636823 w 667195"/>
              <a:gd name="connsiteY18" fmla="*/ 253931 h 752475"/>
              <a:gd name="connsiteX19" fmla="*/ 640594 w 667195"/>
              <a:gd name="connsiteY19" fmla="*/ 258490 h 752475"/>
              <a:gd name="connsiteX20" fmla="*/ 644366 w 667195"/>
              <a:gd name="connsiteY20" fmla="*/ 263247 h 752475"/>
              <a:gd name="connsiteX21" fmla="*/ 647741 w 667195"/>
              <a:gd name="connsiteY21" fmla="*/ 268005 h 752475"/>
              <a:gd name="connsiteX22" fmla="*/ 650718 w 667195"/>
              <a:gd name="connsiteY22" fmla="*/ 272961 h 752475"/>
              <a:gd name="connsiteX23" fmla="*/ 653696 w 667195"/>
              <a:gd name="connsiteY23" fmla="*/ 278115 h 752475"/>
              <a:gd name="connsiteX24" fmla="*/ 656277 w 667195"/>
              <a:gd name="connsiteY24" fmla="*/ 283269 h 752475"/>
              <a:gd name="connsiteX25" fmla="*/ 658460 w 667195"/>
              <a:gd name="connsiteY25" fmla="*/ 288621 h 752475"/>
              <a:gd name="connsiteX26" fmla="*/ 660644 w 667195"/>
              <a:gd name="connsiteY26" fmla="*/ 293973 h 752475"/>
              <a:gd name="connsiteX27" fmla="*/ 662431 w 667195"/>
              <a:gd name="connsiteY27" fmla="*/ 299523 h 752475"/>
              <a:gd name="connsiteX28" fmla="*/ 664019 w 667195"/>
              <a:gd name="connsiteY28" fmla="*/ 304875 h 752475"/>
              <a:gd name="connsiteX29" fmla="*/ 665210 w 667195"/>
              <a:gd name="connsiteY29" fmla="*/ 310624 h 752475"/>
              <a:gd name="connsiteX30" fmla="*/ 666004 w 667195"/>
              <a:gd name="connsiteY30" fmla="*/ 316174 h 752475"/>
              <a:gd name="connsiteX31" fmla="*/ 666798 w 667195"/>
              <a:gd name="connsiteY31" fmla="*/ 321923 h 752475"/>
              <a:gd name="connsiteX32" fmla="*/ 667195 w 667195"/>
              <a:gd name="connsiteY32" fmla="*/ 327473 h 752475"/>
              <a:gd name="connsiteX33" fmla="*/ 667195 w 667195"/>
              <a:gd name="connsiteY33" fmla="*/ 333222 h 752475"/>
              <a:gd name="connsiteX34" fmla="*/ 667195 w 667195"/>
              <a:gd name="connsiteY34" fmla="*/ 338971 h 752475"/>
              <a:gd name="connsiteX35" fmla="*/ 666798 w 667195"/>
              <a:gd name="connsiteY35" fmla="*/ 344719 h 752475"/>
              <a:gd name="connsiteX36" fmla="*/ 666004 w 667195"/>
              <a:gd name="connsiteY36" fmla="*/ 350071 h 752475"/>
              <a:gd name="connsiteX37" fmla="*/ 665210 w 667195"/>
              <a:gd name="connsiteY37" fmla="*/ 355820 h 752475"/>
              <a:gd name="connsiteX38" fmla="*/ 664019 w 667195"/>
              <a:gd name="connsiteY38" fmla="*/ 361371 h 752475"/>
              <a:gd name="connsiteX39" fmla="*/ 662431 w 667195"/>
              <a:gd name="connsiteY39" fmla="*/ 366921 h 752475"/>
              <a:gd name="connsiteX40" fmla="*/ 660644 w 667195"/>
              <a:gd name="connsiteY40" fmla="*/ 372471 h 752475"/>
              <a:gd name="connsiteX41" fmla="*/ 658460 w 667195"/>
              <a:gd name="connsiteY41" fmla="*/ 377625 h 752475"/>
              <a:gd name="connsiteX42" fmla="*/ 656277 w 667195"/>
              <a:gd name="connsiteY42" fmla="*/ 382977 h 752475"/>
              <a:gd name="connsiteX43" fmla="*/ 653696 w 667195"/>
              <a:gd name="connsiteY43" fmla="*/ 388131 h 752475"/>
              <a:gd name="connsiteX44" fmla="*/ 650718 w 667195"/>
              <a:gd name="connsiteY44" fmla="*/ 393484 h 752475"/>
              <a:gd name="connsiteX45" fmla="*/ 647741 w 667195"/>
              <a:gd name="connsiteY45" fmla="*/ 398241 h 752475"/>
              <a:gd name="connsiteX46" fmla="*/ 644366 w 667195"/>
              <a:gd name="connsiteY46" fmla="*/ 403197 h 752475"/>
              <a:gd name="connsiteX47" fmla="*/ 640594 w 667195"/>
              <a:gd name="connsiteY47" fmla="*/ 407756 h 752475"/>
              <a:gd name="connsiteX48" fmla="*/ 636823 w 667195"/>
              <a:gd name="connsiteY48" fmla="*/ 412513 h 752475"/>
              <a:gd name="connsiteX49" fmla="*/ 632455 w 667195"/>
              <a:gd name="connsiteY49" fmla="*/ 416874 h 752475"/>
              <a:gd name="connsiteX50" fmla="*/ 628088 w 667195"/>
              <a:gd name="connsiteY50" fmla="*/ 421037 h 752475"/>
              <a:gd name="connsiteX51" fmla="*/ 623522 w 667195"/>
              <a:gd name="connsiteY51" fmla="*/ 425200 h 752475"/>
              <a:gd name="connsiteX52" fmla="*/ 618758 w 667195"/>
              <a:gd name="connsiteY52" fmla="*/ 428768 h 752475"/>
              <a:gd name="connsiteX53" fmla="*/ 613994 w 667195"/>
              <a:gd name="connsiteY53" fmla="*/ 431940 h 752475"/>
              <a:gd name="connsiteX54" fmla="*/ 608833 w 667195"/>
              <a:gd name="connsiteY54" fmla="*/ 435111 h 752475"/>
              <a:gd name="connsiteX55" fmla="*/ 603870 w 667195"/>
              <a:gd name="connsiteY55" fmla="*/ 438085 h 752475"/>
              <a:gd name="connsiteX56" fmla="*/ 598709 w 667195"/>
              <a:gd name="connsiteY56" fmla="*/ 440662 h 752475"/>
              <a:gd name="connsiteX57" fmla="*/ 593349 w 667195"/>
              <a:gd name="connsiteY57" fmla="*/ 442842 h 752475"/>
              <a:gd name="connsiteX58" fmla="*/ 587989 w 667195"/>
              <a:gd name="connsiteY58" fmla="*/ 445023 h 752475"/>
              <a:gd name="connsiteX59" fmla="*/ 582431 w 667195"/>
              <a:gd name="connsiteY59" fmla="*/ 446807 h 752475"/>
              <a:gd name="connsiteX60" fmla="*/ 576872 w 667195"/>
              <a:gd name="connsiteY60" fmla="*/ 448195 h 752475"/>
              <a:gd name="connsiteX61" fmla="*/ 571314 w 667195"/>
              <a:gd name="connsiteY61" fmla="*/ 449582 h 752475"/>
              <a:gd name="connsiteX62" fmla="*/ 565756 w 667195"/>
              <a:gd name="connsiteY62" fmla="*/ 450375 h 752475"/>
              <a:gd name="connsiteX63" fmla="*/ 559999 w 667195"/>
              <a:gd name="connsiteY63" fmla="*/ 451168 h 752475"/>
              <a:gd name="connsiteX64" fmla="*/ 554242 w 667195"/>
              <a:gd name="connsiteY64" fmla="*/ 451366 h 752475"/>
              <a:gd name="connsiteX65" fmla="*/ 548684 w 667195"/>
              <a:gd name="connsiteY65" fmla="*/ 451564 h 752475"/>
              <a:gd name="connsiteX66" fmla="*/ 542927 w 667195"/>
              <a:gd name="connsiteY66" fmla="*/ 451366 h 752475"/>
              <a:gd name="connsiteX67" fmla="*/ 537170 w 667195"/>
              <a:gd name="connsiteY67" fmla="*/ 451168 h 752475"/>
              <a:gd name="connsiteX68" fmla="*/ 531810 w 667195"/>
              <a:gd name="connsiteY68" fmla="*/ 450375 h 752475"/>
              <a:gd name="connsiteX69" fmla="*/ 526054 w 667195"/>
              <a:gd name="connsiteY69" fmla="*/ 449582 h 752475"/>
              <a:gd name="connsiteX70" fmla="*/ 520495 w 667195"/>
              <a:gd name="connsiteY70" fmla="*/ 448195 h 752475"/>
              <a:gd name="connsiteX71" fmla="*/ 514739 w 667195"/>
              <a:gd name="connsiteY71" fmla="*/ 446807 h 752475"/>
              <a:gd name="connsiteX72" fmla="*/ 509379 w 667195"/>
              <a:gd name="connsiteY72" fmla="*/ 445023 h 752475"/>
              <a:gd name="connsiteX73" fmla="*/ 504019 w 667195"/>
              <a:gd name="connsiteY73" fmla="*/ 442842 h 752475"/>
              <a:gd name="connsiteX74" fmla="*/ 498858 w 667195"/>
              <a:gd name="connsiteY74" fmla="*/ 440662 h 752475"/>
              <a:gd name="connsiteX75" fmla="*/ 493498 w 667195"/>
              <a:gd name="connsiteY75" fmla="*/ 438085 h 752475"/>
              <a:gd name="connsiteX76" fmla="*/ 488337 w 667195"/>
              <a:gd name="connsiteY76" fmla="*/ 435111 h 752475"/>
              <a:gd name="connsiteX77" fmla="*/ 483374 w 667195"/>
              <a:gd name="connsiteY77" fmla="*/ 431940 h 752475"/>
              <a:gd name="connsiteX78" fmla="*/ 478610 w 667195"/>
              <a:gd name="connsiteY78" fmla="*/ 428768 h 752475"/>
              <a:gd name="connsiteX79" fmla="*/ 473647 w 667195"/>
              <a:gd name="connsiteY79" fmla="*/ 425200 h 752475"/>
              <a:gd name="connsiteX80" fmla="*/ 469081 w 667195"/>
              <a:gd name="connsiteY80" fmla="*/ 421037 h 752475"/>
              <a:gd name="connsiteX81" fmla="*/ 464714 w 667195"/>
              <a:gd name="connsiteY81" fmla="*/ 416874 h 752475"/>
              <a:gd name="connsiteX82" fmla="*/ 452208 w 667195"/>
              <a:gd name="connsiteY82" fmla="*/ 400223 h 752475"/>
              <a:gd name="connsiteX83" fmla="*/ 452208 w 667195"/>
              <a:gd name="connsiteY83" fmla="*/ 634133 h 752475"/>
              <a:gd name="connsiteX84" fmla="*/ 452009 w 667195"/>
              <a:gd name="connsiteY84" fmla="*/ 639881 h 752475"/>
              <a:gd name="connsiteX85" fmla="*/ 451612 w 667195"/>
              <a:gd name="connsiteY85" fmla="*/ 646225 h 752475"/>
              <a:gd name="connsiteX86" fmla="*/ 450818 w 667195"/>
              <a:gd name="connsiteY86" fmla="*/ 651973 h 752475"/>
              <a:gd name="connsiteX87" fmla="*/ 450024 w 667195"/>
              <a:gd name="connsiteY87" fmla="*/ 657722 h 752475"/>
              <a:gd name="connsiteX88" fmla="*/ 448634 w 667195"/>
              <a:gd name="connsiteY88" fmla="*/ 663471 h 752475"/>
              <a:gd name="connsiteX89" fmla="*/ 447046 w 667195"/>
              <a:gd name="connsiteY89" fmla="*/ 669219 h 752475"/>
              <a:gd name="connsiteX90" fmla="*/ 445260 w 667195"/>
              <a:gd name="connsiteY90" fmla="*/ 674571 h 752475"/>
              <a:gd name="connsiteX91" fmla="*/ 442878 w 667195"/>
              <a:gd name="connsiteY91" fmla="*/ 680122 h 752475"/>
              <a:gd name="connsiteX92" fmla="*/ 440694 w 667195"/>
              <a:gd name="connsiteY92" fmla="*/ 685276 h 752475"/>
              <a:gd name="connsiteX93" fmla="*/ 437915 w 667195"/>
              <a:gd name="connsiteY93" fmla="*/ 690430 h 752475"/>
              <a:gd name="connsiteX94" fmla="*/ 435136 w 667195"/>
              <a:gd name="connsiteY94" fmla="*/ 695385 h 752475"/>
              <a:gd name="connsiteX95" fmla="*/ 431959 w 667195"/>
              <a:gd name="connsiteY95" fmla="*/ 700143 h 752475"/>
              <a:gd name="connsiteX96" fmla="*/ 428783 w 667195"/>
              <a:gd name="connsiteY96" fmla="*/ 704702 h 752475"/>
              <a:gd name="connsiteX97" fmla="*/ 425012 w 667195"/>
              <a:gd name="connsiteY97" fmla="*/ 709261 h 752475"/>
              <a:gd name="connsiteX98" fmla="*/ 421438 w 667195"/>
              <a:gd name="connsiteY98" fmla="*/ 713622 h 752475"/>
              <a:gd name="connsiteX99" fmla="*/ 417468 w 667195"/>
              <a:gd name="connsiteY99" fmla="*/ 717785 h 752475"/>
              <a:gd name="connsiteX100" fmla="*/ 413498 w 667195"/>
              <a:gd name="connsiteY100" fmla="*/ 721551 h 752475"/>
              <a:gd name="connsiteX101" fmla="*/ 409131 w 667195"/>
              <a:gd name="connsiteY101" fmla="*/ 725318 h 752475"/>
              <a:gd name="connsiteX102" fmla="*/ 404764 w 667195"/>
              <a:gd name="connsiteY102" fmla="*/ 728886 h 752475"/>
              <a:gd name="connsiteX103" fmla="*/ 399999 w 667195"/>
              <a:gd name="connsiteY103" fmla="*/ 732058 h 752475"/>
              <a:gd name="connsiteX104" fmla="*/ 395235 w 667195"/>
              <a:gd name="connsiteY104" fmla="*/ 735229 h 752475"/>
              <a:gd name="connsiteX105" fmla="*/ 390074 w 667195"/>
              <a:gd name="connsiteY105" fmla="*/ 738004 h 752475"/>
              <a:gd name="connsiteX106" fmla="*/ 385111 w 667195"/>
              <a:gd name="connsiteY106" fmla="*/ 740780 h 752475"/>
              <a:gd name="connsiteX107" fmla="*/ 379751 w 667195"/>
              <a:gd name="connsiteY107" fmla="*/ 742960 h 752475"/>
              <a:gd name="connsiteX108" fmla="*/ 374391 w 667195"/>
              <a:gd name="connsiteY108" fmla="*/ 745141 h 752475"/>
              <a:gd name="connsiteX109" fmla="*/ 368833 w 667195"/>
              <a:gd name="connsiteY109" fmla="*/ 746925 h 752475"/>
              <a:gd name="connsiteX110" fmla="*/ 363473 w 667195"/>
              <a:gd name="connsiteY110" fmla="*/ 748511 h 752475"/>
              <a:gd name="connsiteX111" fmla="*/ 357518 w 667195"/>
              <a:gd name="connsiteY111" fmla="*/ 749898 h 752475"/>
              <a:gd name="connsiteX112" fmla="*/ 351761 w 667195"/>
              <a:gd name="connsiteY112" fmla="*/ 751088 h 752475"/>
              <a:gd name="connsiteX113" fmla="*/ 345806 w 667195"/>
              <a:gd name="connsiteY113" fmla="*/ 751682 h 752475"/>
              <a:gd name="connsiteX114" fmla="*/ 339850 w 667195"/>
              <a:gd name="connsiteY114" fmla="*/ 752079 h 752475"/>
              <a:gd name="connsiteX115" fmla="*/ 333697 w 667195"/>
              <a:gd name="connsiteY115" fmla="*/ 752475 h 752475"/>
              <a:gd name="connsiteX116" fmla="*/ 327543 w 667195"/>
              <a:gd name="connsiteY116" fmla="*/ 752079 h 752475"/>
              <a:gd name="connsiteX117" fmla="*/ 321587 w 667195"/>
              <a:gd name="connsiteY117" fmla="*/ 751682 h 752475"/>
              <a:gd name="connsiteX118" fmla="*/ 315632 w 667195"/>
              <a:gd name="connsiteY118" fmla="*/ 751088 h 752475"/>
              <a:gd name="connsiteX119" fmla="*/ 309677 w 667195"/>
              <a:gd name="connsiteY119" fmla="*/ 749898 h 752475"/>
              <a:gd name="connsiteX120" fmla="*/ 303920 w 667195"/>
              <a:gd name="connsiteY120" fmla="*/ 748511 h 752475"/>
              <a:gd name="connsiteX121" fmla="*/ 298362 w 667195"/>
              <a:gd name="connsiteY121" fmla="*/ 746925 h 752475"/>
              <a:gd name="connsiteX122" fmla="*/ 292803 w 667195"/>
              <a:gd name="connsiteY122" fmla="*/ 745141 h 752475"/>
              <a:gd name="connsiteX123" fmla="*/ 287642 w 667195"/>
              <a:gd name="connsiteY123" fmla="*/ 742960 h 752475"/>
              <a:gd name="connsiteX124" fmla="*/ 282282 w 667195"/>
              <a:gd name="connsiteY124" fmla="*/ 740780 h 752475"/>
              <a:gd name="connsiteX125" fmla="*/ 277121 w 667195"/>
              <a:gd name="connsiteY125" fmla="*/ 738004 h 752475"/>
              <a:gd name="connsiteX126" fmla="*/ 272357 w 667195"/>
              <a:gd name="connsiteY126" fmla="*/ 735229 h 752475"/>
              <a:gd name="connsiteX127" fmla="*/ 267394 w 667195"/>
              <a:gd name="connsiteY127" fmla="*/ 732058 h 752475"/>
              <a:gd name="connsiteX128" fmla="*/ 262630 w 667195"/>
              <a:gd name="connsiteY128" fmla="*/ 728886 h 752475"/>
              <a:gd name="connsiteX129" fmla="*/ 258262 w 667195"/>
              <a:gd name="connsiteY129" fmla="*/ 725318 h 752475"/>
              <a:gd name="connsiteX130" fmla="*/ 253895 w 667195"/>
              <a:gd name="connsiteY130" fmla="*/ 721551 h 752475"/>
              <a:gd name="connsiteX131" fmla="*/ 249925 w 667195"/>
              <a:gd name="connsiteY131" fmla="*/ 717785 h 752475"/>
              <a:gd name="connsiteX132" fmla="*/ 245955 w 667195"/>
              <a:gd name="connsiteY132" fmla="*/ 713622 h 752475"/>
              <a:gd name="connsiteX133" fmla="*/ 242183 w 667195"/>
              <a:gd name="connsiteY133" fmla="*/ 709261 h 752475"/>
              <a:gd name="connsiteX134" fmla="*/ 238610 w 667195"/>
              <a:gd name="connsiteY134" fmla="*/ 704702 h 752475"/>
              <a:gd name="connsiteX135" fmla="*/ 235235 w 667195"/>
              <a:gd name="connsiteY135" fmla="*/ 700143 h 752475"/>
              <a:gd name="connsiteX136" fmla="*/ 232258 w 667195"/>
              <a:gd name="connsiteY136" fmla="*/ 695385 h 752475"/>
              <a:gd name="connsiteX137" fmla="*/ 229280 w 667195"/>
              <a:gd name="connsiteY137" fmla="*/ 690430 h 752475"/>
              <a:gd name="connsiteX138" fmla="*/ 226898 w 667195"/>
              <a:gd name="connsiteY138" fmla="*/ 685276 h 752475"/>
              <a:gd name="connsiteX139" fmla="*/ 224317 w 667195"/>
              <a:gd name="connsiteY139" fmla="*/ 680122 h 752475"/>
              <a:gd name="connsiteX140" fmla="*/ 222332 w 667195"/>
              <a:gd name="connsiteY140" fmla="*/ 674571 h 752475"/>
              <a:gd name="connsiteX141" fmla="*/ 220347 w 667195"/>
              <a:gd name="connsiteY141" fmla="*/ 669219 h 752475"/>
              <a:gd name="connsiteX142" fmla="*/ 218759 w 667195"/>
              <a:gd name="connsiteY142" fmla="*/ 663471 h 752475"/>
              <a:gd name="connsiteX143" fmla="*/ 217369 w 667195"/>
              <a:gd name="connsiteY143" fmla="*/ 657722 h 752475"/>
              <a:gd name="connsiteX144" fmla="*/ 216575 w 667195"/>
              <a:gd name="connsiteY144" fmla="*/ 651973 h 752475"/>
              <a:gd name="connsiteX145" fmla="*/ 215583 w 667195"/>
              <a:gd name="connsiteY145" fmla="*/ 646225 h 752475"/>
              <a:gd name="connsiteX146" fmla="*/ 215186 w 667195"/>
              <a:gd name="connsiteY146" fmla="*/ 639881 h 752475"/>
              <a:gd name="connsiteX147" fmla="*/ 215186 w 667195"/>
              <a:gd name="connsiteY147" fmla="*/ 634133 h 752475"/>
              <a:gd name="connsiteX148" fmla="*/ 215186 w 667195"/>
              <a:gd name="connsiteY148" fmla="*/ 400223 h 752475"/>
              <a:gd name="connsiteX149" fmla="*/ 202679 w 667195"/>
              <a:gd name="connsiteY149" fmla="*/ 416874 h 752475"/>
              <a:gd name="connsiteX150" fmla="*/ 198114 w 667195"/>
              <a:gd name="connsiteY150" fmla="*/ 421037 h 752475"/>
              <a:gd name="connsiteX151" fmla="*/ 193548 w 667195"/>
              <a:gd name="connsiteY151" fmla="*/ 425200 h 752475"/>
              <a:gd name="connsiteX152" fmla="*/ 188982 w 667195"/>
              <a:gd name="connsiteY152" fmla="*/ 428768 h 752475"/>
              <a:gd name="connsiteX153" fmla="*/ 183821 w 667195"/>
              <a:gd name="connsiteY153" fmla="*/ 431940 h 752475"/>
              <a:gd name="connsiteX154" fmla="*/ 178858 w 667195"/>
              <a:gd name="connsiteY154" fmla="*/ 435111 h 752475"/>
              <a:gd name="connsiteX155" fmla="*/ 173895 w 667195"/>
              <a:gd name="connsiteY155" fmla="*/ 438085 h 752475"/>
              <a:gd name="connsiteX156" fmla="*/ 168536 w 667195"/>
              <a:gd name="connsiteY156" fmla="*/ 440662 h 752475"/>
              <a:gd name="connsiteX157" fmla="*/ 163374 w 667195"/>
              <a:gd name="connsiteY157" fmla="*/ 442842 h 752475"/>
              <a:gd name="connsiteX158" fmla="*/ 157816 w 667195"/>
              <a:gd name="connsiteY158" fmla="*/ 445023 h 752475"/>
              <a:gd name="connsiteX159" fmla="*/ 152258 w 667195"/>
              <a:gd name="connsiteY159" fmla="*/ 446807 h 752475"/>
              <a:gd name="connsiteX160" fmla="*/ 146898 w 667195"/>
              <a:gd name="connsiteY160" fmla="*/ 448195 h 752475"/>
              <a:gd name="connsiteX161" fmla="*/ 141340 w 667195"/>
              <a:gd name="connsiteY161" fmla="*/ 449582 h 752475"/>
              <a:gd name="connsiteX162" fmla="*/ 135583 w 667195"/>
              <a:gd name="connsiteY162" fmla="*/ 450375 h 752475"/>
              <a:gd name="connsiteX163" fmla="*/ 130024 w 667195"/>
              <a:gd name="connsiteY163" fmla="*/ 451168 h 752475"/>
              <a:gd name="connsiteX164" fmla="*/ 124268 w 667195"/>
              <a:gd name="connsiteY164" fmla="*/ 451366 h 752475"/>
              <a:gd name="connsiteX165" fmla="*/ 118709 w 667195"/>
              <a:gd name="connsiteY165" fmla="*/ 451564 h 752475"/>
              <a:gd name="connsiteX166" fmla="*/ 113151 w 667195"/>
              <a:gd name="connsiteY166" fmla="*/ 451366 h 752475"/>
              <a:gd name="connsiteX167" fmla="*/ 107394 w 667195"/>
              <a:gd name="connsiteY167" fmla="*/ 451168 h 752475"/>
              <a:gd name="connsiteX168" fmla="*/ 101637 w 667195"/>
              <a:gd name="connsiteY168" fmla="*/ 450375 h 752475"/>
              <a:gd name="connsiteX169" fmla="*/ 95881 w 667195"/>
              <a:gd name="connsiteY169" fmla="*/ 449582 h 752475"/>
              <a:gd name="connsiteX170" fmla="*/ 90521 w 667195"/>
              <a:gd name="connsiteY170" fmla="*/ 448195 h 752475"/>
              <a:gd name="connsiteX171" fmla="*/ 84963 w 667195"/>
              <a:gd name="connsiteY171" fmla="*/ 446807 h 752475"/>
              <a:gd name="connsiteX172" fmla="*/ 79404 w 667195"/>
              <a:gd name="connsiteY172" fmla="*/ 445023 h 752475"/>
              <a:gd name="connsiteX173" fmla="*/ 74044 w 667195"/>
              <a:gd name="connsiteY173" fmla="*/ 442842 h 752475"/>
              <a:gd name="connsiteX174" fmla="*/ 68685 w 667195"/>
              <a:gd name="connsiteY174" fmla="*/ 440662 h 752475"/>
              <a:gd name="connsiteX175" fmla="*/ 63523 w 667195"/>
              <a:gd name="connsiteY175" fmla="*/ 438085 h 752475"/>
              <a:gd name="connsiteX176" fmla="*/ 58561 w 667195"/>
              <a:gd name="connsiteY176" fmla="*/ 435111 h 752475"/>
              <a:gd name="connsiteX177" fmla="*/ 53399 w 667195"/>
              <a:gd name="connsiteY177" fmla="*/ 431940 h 752475"/>
              <a:gd name="connsiteX178" fmla="*/ 48635 w 667195"/>
              <a:gd name="connsiteY178" fmla="*/ 428768 h 752475"/>
              <a:gd name="connsiteX179" fmla="*/ 43871 w 667195"/>
              <a:gd name="connsiteY179" fmla="*/ 425200 h 752475"/>
              <a:gd name="connsiteX180" fmla="*/ 39305 w 667195"/>
              <a:gd name="connsiteY180" fmla="*/ 421037 h 752475"/>
              <a:gd name="connsiteX181" fmla="*/ 34739 w 667195"/>
              <a:gd name="connsiteY181" fmla="*/ 416874 h 752475"/>
              <a:gd name="connsiteX182" fmla="*/ 30571 w 667195"/>
              <a:gd name="connsiteY182" fmla="*/ 412513 h 752475"/>
              <a:gd name="connsiteX183" fmla="*/ 26799 w 667195"/>
              <a:gd name="connsiteY183" fmla="*/ 407756 h 752475"/>
              <a:gd name="connsiteX184" fmla="*/ 23027 w 667195"/>
              <a:gd name="connsiteY184" fmla="*/ 403197 h 752475"/>
              <a:gd name="connsiteX185" fmla="*/ 19652 w 667195"/>
              <a:gd name="connsiteY185" fmla="*/ 398241 h 752475"/>
              <a:gd name="connsiteX186" fmla="*/ 16476 w 667195"/>
              <a:gd name="connsiteY186" fmla="*/ 393484 h 752475"/>
              <a:gd name="connsiteX187" fmla="*/ 13697 w 667195"/>
              <a:gd name="connsiteY187" fmla="*/ 388131 h 752475"/>
              <a:gd name="connsiteX188" fmla="*/ 10918 w 667195"/>
              <a:gd name="connsiteY188" fmla="*/ 382977 h 752475"/>
              <a:gd name="connsiteX189" fmla="*/ 8734 w 667195"/>
              <a:gd name="connsiteY189" fmla="*/ 377625 h 752475"/>
              <a:gd name="connsiteX190" fmla="*/ 6551 w 667195"/>
              <a:gd name="connsiteY190" fmla="*/ 372471 h 752475"/>
              <a:gd name="connsiteX191" fmla="*/ 4963 w 667195"/>
              <a:gd name="connsiteY191" fmla="*/ 366921 h 752475"/>
              <a:gd name="connsiteX192" fmla="*/ 3375 w 667195"/>
              <a:gd name="connsiteY192" fmla="*/ 361371 h 752475"/>
              <a:gd name="connsiteX193" fmla="*/ 2382 w 667195"/>
              <a:gd name="connsiteY193" fmla="*/ 355820 h 752475"/>
              <a:gd name="connsiteX194" fmla="*/ 1389 w 667195"/>
              <a:gd name="connsiteY194" fmla="*/ 350071 h 752475"/>
              <a:gd name="connsiteX195" fmla="*/ 794 w 667195"/>
              <a:gd name="connsiteY195" fmla="*/ 344719 h 752475"/>
              <a:gd name="connsiteX196" fmla="*/ 198 w 667195"/>
              <a:gd name="connsiteY196" fmla="*/ 338971 h 752475"/>
              <a:gd name="connsiteX197" fmla="*/ 0 w 667195"/>
              <a:gd name="connsiteY197" fmla="*/ 333222 h 752475"/>
              <a:gd name="connsiteX198" fmla="*/ 198 w 667195"/>
              <a:gd name="connsiteY198" fmla="*/ 327473 h 752475"/>
              <a:gd name="connsiteX199" fmla="*/ 794 w 667195"/>
              <a:gd name="connsiteY199" fmla="*/ 321923 h 752475"/>
              <a:gd name="connsiteX200" fmla="*/ 1389 w 667195"/>
              <a:gd name="connsiteY200" fmla="*/ 316174 h 752475"/>
              <a:gd name="connsiteX201" fmla="*/ 2382 w 667195"/>
              <a:gd name="connsiteY201" fmla="*/ 310624 h 752475"/>
              <a:gd name="connsiteX202" fmla="*/ 3375 w 667195"/>
              <a:gd name="connsiteY202" fmla="*/ 304875 h 752475"/>
              <a:gd name="connsiteX203" fmla="*/ 4963 w 667195"/>
              <a:gd name="connsiteY203" fmla="*/ 299523 h 752475"/>
              <a:gd name="connsiteX204" fmla="*/ 6551 w 667195"/>
              <a:gd name="connsiteY204" fmla="*/ 293973 h 752475"/>
              <a:gd name="connsiteX205" fmla="*/ 8734 w 667195"/>
              <a:gd name="connsiteY205" fmla="*/ 288621 h 752475"/>
              <a:gd name="connsiteX206" fmla="*/ 10918 w 667195"/>
              <a:gd name="connsiteY206" fmla="*/ 283269 h 752475"/>
              <a:gd name="connsiteX207" fmla="*/ 13697 w 667195"/>
              <a:gd name="connsiteY207" fmla="*/ 278115 h 752475"/>
              <a:gd name="connsiteX208" fmla="*/ 16476 w 667195"/>
              <a:gd name="connsiteY208" fmla="*/ 272961 h 752475"/>
              <a:gd name="connsiteX209" fmla="*/ 19652 w 667195"/>
              <a:gd name="connsiteY209" fmla="*/ 268005 h 752475"/>
              <a:gd name="connsiteX210" fmla="*/ 23027 w 667195"/>
              <a:gd name="connsiteY210" fmla="*/ 263247 h 752475"/>
              <a:gd name="connsiteX211" fmla="*/ 26799 w 667195"/>
              <a:gd name="connsiteY211" fmla="*/ 258490 h 752475"/>
              <a:gd name="connsiteX212" fmla="*/ 30571 w 667195"/>
              <a:gd name="connsiteY212" fmla="*/ 253931 h 752475"/>
              <a:gd name="connsiteX213" fmla="*/ 34739 w 667195"/>
              <a:gd name="connsiteY213" fmla="*/ 249570 h 752475"/>
              <a:gd name="connsiteX214" fmla="*/ 249925 w 667195"/>
              <a:gd name="connsiteY214" fmla="*/ 34690 h 752475"/>
              <a:gd name="connsiteX215" fmla="*/ 253895 w 667195"/>
              <a:gd name="connsiteY215" fmla="*/ 30924 h 752475"/>
              <a:gd name="connsiteX216" fmla="*/ 258262 w 667195"/>
              <a:gd name="connsiteY216" fmla="*/ 27157 h 752475"/>
              <a:gd name="connsiteX217" fmla="*/ 262630 w 667195"/>
              <a:gd name="connsiteY217" fmla="*/ 23589 h 752475"/>
              <a:gd name="connsiteX218" fmla="*/ 267394 w 667195"/>
              <a:gd name="connsiteY218" fmla="*/ 20418 h 752475"/>
              <a:gd name="connsiteX219" fmla="*/ 272357 w 667195"/>
              <a:gd name="connsiteY219" fmla="*/ 17246 h 752475"/>
              <a:gd name="connsiteX220" fmla="*/ 277121 w 667195"/>
              <a:gd name="connsiteY220" fmla="*/ 14471 h 752475"/>
              <a:gd name="connsiteX221" fmla="*/ 282282 w 667195"/>
              <a:gd name="connsiteY221" fmla="*/ 11894 h 752475"/>
              <a:gd name="connsiteX222" fmla="*/ 287642 w 667195"/>
              <a:gd name="connsiteY222" fmla="*/ 9317 h 752475"/>
              <a:gd name="connsiteX223" fmla="*/ 292803 w 667195"/>
              <a:gd name="connsiteY223" fmla="*/ 7335 h 752475"/>
              <a:gd name="connsiteX224" fmla="*/ 298362 w 667195"/>
              <a:gd name="connsiteY224" fmla="*/ 5551 h 752475"/>
              <a:gd name="connsiteX225" fmla="*/ 303920 w 667195"/>
              <a:gd name="connsiteY225" fmla="*/ 3965 h 752475"/>
              <a:gd name="connsiteX226" fmla="*/ 309677 w 667195"/>
              <a:gd name="connsiteY226" fmla="*/ 2577 h 752475"/>
              <a:gd name="connsiteX227" fmla="*/ 315632 w 667195"/>
              <a:gd name="connsiteY227" fmla="*/ 1388 h 752475"/>
              <a:gd name="connsiteX228" fmla="*/ 321587 w 667195"/>
              <a:gd name="connsiteY228" fmla="*/ 793 h 752475"/>
              <a:gd name="connsiteX229" fmla="*/ 327543 w 667195"/>
              <a:gd name="connsiteY229" fmla="*/ 198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Lst>
            <a:rect l="l" t="t" r="r" b="b"/>
            <a:pathLst>
              <a:path w="667195" h="752475">
                <a:moveTo>
                  <a:pt x="333697" y="0"/>
                </a:moveTo>
                <a:lnTo>
                  <a:pt x="339850" y="198"/>
                </a:lnTo>
                <a:lnTo>
                  <a:pt x="345806" y="793"/>
                </a:lnTo>
                <a:lnTo>
                  <a:pt x="351761" y="1388"/>
                </a:lnTo>
                <a:lnTo>
                  <a:pt x="357518" y="2577"/>
                </a:lnTo>
                <a:lnTo>
                  <a:pt x="363473" y="3965"/>
                </a:lnTo>
                <a:lnTo>
                  <a:pt x="368833" y="5551"/>
                </a:lnTo>
                <a:lnTo>
                  <a:pt x="374391" y="7335"/>
                </a:lnTo>
                <a:lnTo>
                  <a:pt x="379751" y="9317"/>
                </a:lnTo>
                <a:lnTo>
                  <a:pt x="385111" y="11894"/>
                </a:lnTo>
                <a:lnTo>
                  <a:pt x="390074" y="14471"/>
                </a:lnTo>
                <a:lnTo>
                  <a:pt x="395235" y="17246"/>
                </a:lnTo>
                <a:lnTo>
                  <a:pt x="399999" y="20418"/>
                </a:lnTo>
                <a:lnTo>
                  <a:pt x="404764" y="23589"/>
                </a:lnTo>
                <a:lnTo>
                  <a:pt x="409131" y="27157"/>
                </a:lnTo>
                <a:lnTo>
                  <a:pt x="413498" y="30924"/>
                </a:lnTo>
                <a:lnTo>
                  <a:pt x="417468" y="34690"/>
                </a:lnTo>
                <a:lnTo>
                  <a:pt x="632455" y="249570"/>
                </a:lnTo>
                <a:lnTo>
                  <a:pt x="636823" y="253931"/>
                </a:lnTo>
                <a:lnTo>
                  <a:pt x="640594" y="258490"/>
                </a:lnTo>
                <a:lnTo>
                  <a:pt x="644366" y="263247"/>
                </a:lnTo>
                <a:lnTo>
                  <a:pt x="647741" y="268005"/>
                </a:lnTo>
                <a:lnTo>
                  <a:pt x="650718" y="272961"/>
                </a:lnTo>
                <a:lnTo>
                  <a:pt x="653696" y="278115"/>
                </a:lnTo>
                <a:lnTo>
                  <a:pt x="656277" y="283269"/>
                </a:lnTo>
                <a:lnTo>
                  <a:pt x="658460" y="288621"/>
                </a:lnTo>
                <a:lnTo>
                  <a:pt x="660644" y="293973"/>
                </a:lnTo>
                <a:lnTo>
                  <a:pt x="662431" y="299523"/>
                </a:lnTo>
                <a:lnTo>
                  <a:pt x="664019" y="304875"/>
                </a:lnTo>
                <a:lnTo>
                  <a:pt x="665210" y="310624"/>
                </a:lnTo>
                <a:lnTo>
                  <a:pt x="666004" y="316174"/>
                </a:lnTo>
                <a:lnTo>
                  <a:pt x="666798" y="321923"/>
                </a:lnTo>
                <a:lnTo>
                  <a:pt x="667195" y="327473"/>
                </a:lnTo>
                <a:lnTo>
                  <a:pt x="667195" y="333222"/>
                </a:lnTo>
                <a:lnTo>
                  <a:pt x="667195" y="338971"/>
                </a:lnTo>
                <a:lnTo>
                  <a:pt x="666798" y="344719"/>
                </a:lnTo>
                <a:lnTo>
                  <a:pt x="666004" y="350071"/>
                </a:lnTo>
                <a:lnTo>
                  <a:pt x="665210" y="355820"/>
                </a:lnTo>
                <a:lnTo>
                  <a:pt x="664019" y="361371"/>
                </a:lnTo>
                <a:lnTo>
                  <a:pt x="662431" y="366921"/>
                </a:lnTo>
                <a:lnTo>
                  <a:pt x="660644" y="372471"/>
                </a:lnTo>
                <a:lnTo>
                  <a:pt x="658460" y="377625"/>
                </a:lnTo>
                <a:lnTo>
                  <a:pt x="656277" y="382977"/>
                </a:lnTo>
                <a:lnTo>
                  <a:pt x="653696" y="388131"/>
                </a:lnTo>
                <a:lnTo>
                  <a:pt x="650718" y="393484"/>
                </a:lnTo>
                <a:lnTo>
                  <a:pt x="647741" y="398241"/>
                </a:lnTo>
                <a:lnTo>
                  <a:pt x="644366" y="403197"/>
                </a:lnTo>
                <a:lnTo>
                  <a:pt x="640594" y="407756"/>
                </a:lnTo>
                <a:lnTo>
                  <a:pt x="636823" y="412513"/>
                </a:lnTo>
                <a:lnTo>
                  <a:pt x="632455" y="416874"/>
                </a:lnTo>
                <a:lnTo>
                  <a:pt x="628088" y="421037"/>
                </a:lnTo>
                <a:lnTo>
                  <a:pt x="623522" y="425200"/>
                </a:lnTo>
                <a:lnTo>
                  <a:pt x="618758" y="428768"/>
                </a:lnTo>
                <a:lnTo>
                  <a:pt x="613994" y="431940"/>
                </a:lnTo>
                <a:lnTo>
                  <a:pt x="608833" y="435111"/>
                </a:lnTo>
                <a:lnTo>
                  <a:pt x="603870" y="438085"/>
                </a:lnTo>
                <a:lnTo>
                  <a:pt x="598709" y="440662"/>
                </a:lnTo>
                <a:lnTo>
                  <a:pt x="593349" y="442842"/>
                </a:lnTo>
                <a:lnTo>
                  <a:pt x="587989" y="445023"/>
                </a:lnTo>
                <a:lnTo>
                  <a:pt x="582431" y="446807"/>
                </a:lnTo>
                <a:lnTo>
                  <a:pt x="576872" y="448195"/>
                </a:lnTo>
                <a:lnTo>
                  <a:pt x="571314" y="449582"/>
                </a:lnTo>
                <a:lnTo>
                  <a:pt x="565756" y="450375"/>
                </a:lnTo>
                <a:lnTo>
                  <a:pt x="559999" y="451168"/>
                </a:lnTo>
                <a:lnTo>
                  <a:pt x="554242" y="451366"/>
                </a:lnTo>
                <a:lnTo>
                  <a:pt x="548684" y="451564"/>
                </a:lnTo>
                <a:lnTo>
                  <a:pt x="542927" y="451366"/>
                </a:lnTo>
                <a:lnTo>
                  <a:pt x="537170" y="451168"/>
                </a:lnTo>
                <a:lnTo>
                  <a:pt x="531810" y="450375"/>
                </a:lnTo>
                <a:lnTo>
                  <a:pt x="526054" y="449582"/>
                </a:lnTo>
                <a:lnTo>
                  <a:pt x="520495" y="448195"/>
                </a:lnTo>
                <a:lnTo>
                  <a:pt x="514739" y="446807"/>
                </a:lnTo>
                <a:lnTo>
                  <a:pt x="509379" y="445023"/>
                </a:lnTo>
                <a:lnTo>
                  <a:pt x="504019" y="442842"/>
                </a:lnTo>
                <a:lnTo>
                  <a:pt x="498858" y="440662"/>
                </a:lnTo>
                <a:lnTo>
                  <a:pt x="493498" y="438085"/>
                </a:lnTo>
                <a:lnTo>
                  <a:pt x="488337" y="435111"/>
                </a:lnTo>
                <a:lnTo>
                  <a:pt x="483374" y="431940"/>
                </a:lnTo>
                <a:lnTo>
                  <a:pt x="478610" y="428768"/>
                </a:lnTo>
                <a:lnTo>
                  <a:pt x="473647" y="425200"/>
                </a:lnTo>
                <a:lnTo>
                  <a:pt x="469081" y="421037"/>
                </a:lnTo>
                <a:lnTo>
                  <a:pt x="464714" y="416874"/>
                </a:lnTo>
                <a:lnTo>
                  <a:pt x="452208" y="400223"/>
                </a:lnTo>
                <a:lnTo>
                  <a:pt x="452208" y="634133"/>
                </a:lnTo>
                <a:lnTo>
                  <a:pt x="452009" y="639881"/>
                </a:lnTo>
                <a:lnTo>
                  <a:pt x="451612" y="646225"/>
                </a:lnTo>
                <a:lnTo>
                  <a:pt x="450818" y="651973"/>
                </a:lnTo>
                <a:lnTo>
                  <a:pt x="450024" y="657722"/>
                </a:lnTo>
                <a:lnTo>
                  <a:pt x="448634" y="663471"/>
                </a:lnTo>
                <a:lnTo>
                  <a:pt x="447046" y="669219"/>
                </a:lnTo>
                <a:lnTo>
                  <a:pt x="445260" y="674571"/>
                </a:lnTo>
                <a:lnTo>
                  <a:pt x="442878" y="680122"/>
                </a:lnTo>
                <a:lnTo>
                  <a:pt x="440694" y="685276"/>
                </a:lnTo>
                <a:lnTo>
                  <a:pt x="437915" y="690430"/>
                </a:lnTo>
                <a:lnTo>
                  <a:pt x="435136" y="695385"/>
                </a:lnTo>
                <a:lnTo>
                  <a:pt x="431959" y="700143"/>
                </a:lnTo>
                <a:lnTo>
                  <a:pt x="428783" y="704702"/>
                </a:lnTo>
                <a:lnTo>
                  <a:pt x="425012" y="709261"/>
                </a:lnTo>
                <a:lnTo>
                  <a:pt x="421438" y="713622"/>
                </a:lnTo>
                <a:lnTo>
                  <a:pt x="417468" y="717785"/>
                </a:lnTo>
                <a:lnTo>
                  <a:pt x="413498" y="721551"/>
                </a:lnTo>
                <a:lnTo>
                  <a:pt x="409131" y="725318"/>
                </a:lnTo>
                <a:lnTo>
                  <a:pt x="404764" y="728886"/>
                </a:lnTo>
                <a:lnTo>
                  <a:pt x="399999" y="732058"/>
                </a:lnTo>
                <a:lnTo>
                  <a:pt x="395235" y="735229"/>
                </a:lnTo>
                <a:lnTo>
                  <a:pt x="390074" y="738004"/>
                </a:lnTo>
                <a:lnTo>
                  <a:pt x="385111" y="740780"/>
                </a:lnTo>
                <a:lnTo>
                  <a:pt x="379751" y="742960"/>
                </a:lnTo>
                <a:lnTo>
                  <a:pt x="374391" y="745141"/>
                </a:lnTo>
                <a:lnTo>
                  <a:pt x="368833" y="746925"/>
                </a:lnTo>
                <a:lnTo>
                  <a:pt x="363473" y="748511"/>
                </a:lnTo>
                <a:lnTo>
                  <a:pt x="357518" y="749898"/>
                </a:lnTo>
                <a:lnTo>
                  <a:pt x="351761" y="751088"/>
                </a:lnTo>
                <a:lnTo>
                  <a:pt x="345806" y="751682"/>
                </a:lnTo>
                <a:lnTo>
                  <a:pt x="339850" y="752079"/>
                </a:lnTo>
                <a:lnTo>
                  <a:pt x="333697" y="752475"/>
                </a:lnTo>
                <a:lnTo>
                  <a:pt x="327543" y="752079"/>
                </a:lnTo>
                <a:lnTo>
                  <a:pt x="321587" y="751682"/>
                </a:lnTo>
                <a:lnTo>
                  <a:pt x="315632" y="751088"/>
                </a:lnTo>
                <a:lnTo>
                  <a:pt x="309677" y="749898"/>
                </a:lnTo>
                <a:lnTo>
                  <a:pt x="303920" y="748511"/>
                </a:lnTo>
                <a:lnTo>
                  <a:pt x="298362" y="746925"/>
                </a:lnTo>
                <a:lnTo>
                  <a:pt x="292803" y="745141"/>
                </a:lnTo>
                <a:lnTo>
                  <a:pt x="287642" y="742960"/>
                </a:lnTo>
                <a:lnTo>
                  <a:pt x="282282" y="740780"/>
                </a:lnTo>
                <a:lnTo>
                  <a:pt x="277121" y="738004"/>
                </a:lnTo>
                <a:lnTo>
                  <a:pt x="272357" y="735229"/>
                </a:lnTo>
                <a:lnTo>
                  <a:pt x="267394" y="732058"/>
                </a:lnTo>
                <a:lnTo>
                  <a:pt x="262630" y="728886"/>
                </a:lnTo>
                <a:lnTo>
                  <a:pt x="258262" y="725318"/>
                </a:lnTo>
                <a:lnTo>
                  <a:pt x="253895" y="721551"/>
                </a:lnTo>
                <a:lnTo>
                  <a:pt x="249925" y="717785"/>
                </a:lnTo>
                <a:lnTo>
                  <a:pt x="245955" y="713622"/>
                </a:lnTo>
                <a:lnTo>
                  <a:pt x="242183" y="709261"/>
                </a:lnTo>
                <a:lnTo>
                  <a:pt x="238610" y="704702"/>
                </a:lnTo>
                <a:lnTo>
                  <a:pt x="235235" y="700143"/>
                </a:lnTo>
                <a:lnTo>
                  <a:pt x="232258" y="695385"/>
                </a:lnTo>
                <a:lnTo>
                  <a:pt x="229280" y="690430"/>
                </a:lnTo>
                <a:lnTo>
                  <a:pt x="226898" y="685276"/>
                </a:lnTo>
                <a:lnTo>
                  <a:pt x="224317" y="680122"/>
                </a:lnTo>
                <a:lnTo>
                  <a:pt x="222332" y="674571"/>
                </a:lnTo>
                <a:lnTo>
                  <a:pt x="220347" y="669219"/>
                </a:lnTo>
                <a:lnTo>
                  <a:pt x="218759" y="663471"/>
                </a:lnTo>
                <a:lnTo>
                  <a:pt x="217369" y="657722"/>
                </a:lnTo>
                <a:lnTo>
                  <a:pt x="216575" y="651973"/>
                </a:lnTo>
                <a:lnTo>
                  <a:pt x="215583" y="646225"/>
                </a:lnTo>
                <a:lnTo>
                  <a:pt x="215186" y="639881"/>
                </a:lnTo>
                <a:lnTo>
                  <a:pt x="215186" y="634133"/>
                </a:lnTo>
                <a:lnTo>
                  <a:pt x="215186" y="400223"/>
                </a:lnTo>
                <a:lnTo>
                  <a:pt x="202679" y="416874"/>
                </a:lnTo>
                <a:lnTo>
                  <a:pt x="198114" y="421037"/>
                </a:lnTo>
                <a:lnTo>
                  <a:pt x="193548" y="425200"/>
                </a:lnTo>
                <a:lnTo>
                  <a:pt x="188982" y="428768"/>
                </a:lnTo>
                <a:lnTo>
                  <a:pt x="183821" y="431940"/>
                </a:lnTo>
                <a:lnTo>
                  <a:pt x="178858" y="435111"/>
                </a:lnTo>
                <a:lnTo>
                  <a:pt x="173895" y="438085"/>
                </a:lnTo>
                <a:lnTo>
                  <a:pt x="168536" y="440662"/>
                </a:lnTo>
                <a:lnTo>
                  <a:pt x="163374" y="442842"/>
                </a:lnTo>
                <a:lnTo>
                  <a:pt x="157816" y="445023"/>
                </a:lnTo>
                <a:lnTo>
                  <a:pt x="152258" y="446807"/>
                </a:lnTo>
                <a:lnTo>
                  <a:pt x="146898" y="448195"/>
                </a:lnTo>
                <a:lnTo>
                  <a:pt x="141340" y="449582"/>
                </a:lnTo>
                <a:lnTo>
                  <a:pt x="135583" y="450375"/>
                </a:lnTo>
                <a:lnTo>
                  <a:pt x="130024" y="451168"/>
                </a:lnTo>
                <a:lnTo>
                  <a:pt x="124268" y="451366"/>
                </a:lnTo>
                <a:lnTo>
                  <a:pt x="118709" y="451564"/>
                </a:lnTo>
                <a:lnTo>
                  <a:pt x="113151" y="451366"/>
                </a:lnTo>
                <a:lnTo>
                  <a:pt x="107394" y="451168"/>
                </a:lnTo>
                <a:lnTo>
                  <a:pt x="101637" y="450375"/>
                </a:lnTo>
                <a:lnTo>
                  <a:pt x="95881" y="449582"/>
                </a:lnTo>
                <a:lnTo>
                  <a:pt x="90521" y="448195"/>
                </a:lnTo>
                <a:lnTo>
                  <a:pt x="84963" y="446807"/>
                </a:lnTo>
                <a:lnTo>
                  <a:pt x="79404" y="445023"/>
                </a:lnTo>
                <a:lnTo>
                  <a:pt x="74044" y="442842"/>
                </a:lnTo>
                <a:lnTo>
                  <a:pt x="68685" y="440662"/>
                </a:lnTo>
                <a:lnTo>
                  <a:pt x="63523" y="438085"/>
                </a:lnTo>
                <a:lnTo>
                  <a:pt x="58561" y="435111"/>
                </a:lnTo>
                <a:lnTo>
                  <a:pt x="53399" y="431940"/>
                </a:lnTo>
                <a:lnTo>
                  <a:pt x="48635" y="428768"/>
                </a:lnTo>
                <a:lnTo>
                  <a:pt x="43871" y="425200"/>
                </a:lnTo>
                <a:lnTo>
                  <a:pt x="39305" y="421037"/>
                </a:lnTo>
                <a:lnTo>
                  <a:pt x="34739" y="416874"/>
                </a:lnTo>
                <a:lnTo>
                  <a:pt x="30571" y="412513"/>
                </a:lnTo>
                <a:lnTo>
                  <a:pt x="26799" y="407756"/>
                </a:lnTo>
                <a:lnTo>
                  <a:pt x="23027" y="403197"/>
                </a:lnTo>
                <a:lnTo>
                  <a:pt x="19652" y="398241"/>
                </a:lnTo>
                <a:lnTo>
                  <a:pt x="16476" y="393484"/>
                </a:lnTo>
                <a:lnTo>
                  <a:pt x="13697" y="388131"/>
                </a:lnTo>
                <a:lnTo>
                  <a:pt x="10918" y="382977"/>
                </a:lnTo>
                <a:lnTo>
                  <a:pt x="8734" y="377625"/>
                </a:lnTo>
                <a:lnTo>
                  <a:pt x="6551" y="372471"/>
                </a:lnTo>
                <a:lnTo>
                  <a:pt x="4963" y="366921"/>
                </a:lnTo>
                <a:lnTo>
                  <a:pt x="3375" y="361371"/>
                </a:lnTo>
                <a:lnTo>
                  <a:pt x="2382" y="355820"/>
                </a:lnTo>
                <a:lnTo>
                  <a:pt x="1389" y="350071"/>
                </a:lnTo>
                <a:lnTo>
                  <a:pt x="794" y="344719"/>
                </a:lnTo>
                <a:lnTo>
                  <a:pt x="198" y="338971"/>
                </a:lnTo>
                <a:lnTo>
                  <a:pt x="0" y="333222"/>
                </a:lnTo>
                <a:lnTo>
                  <a:pt x="198" y="327473"/>
                </a:lnTo>
                <a:lnTo>
                  <a:pt x="794" y="321923"/>
                </a:lnTo>
                <a:lnTo>
                  <a:pt x="1389" y="316174"/>
                </a:lnTo>
                <a:lnTo>
                  <a:pt x="2382" y="310624"/>
                </a:lnTo>
                <a:lnTo>
                  <a:pt x="3375" y="304875"/>
                </a:lnTo>
                <a:lnTo>
                  <a:pt x="4963" y="299523"/>
                </a:lnTo>
                <a:lnTo>
                  <a:pt x="6551" y="293973"/>
                </a:lnTo>
                <a:lnTo>
                  <a:pt x="8734" y="288621"/>
                </a:lnTo>
                <a:lnTo>
                  <a:pt x="10918" y="283269"/>
                </a:lnTo>
                <a:lnTo>
                  <a:pt x="13697" y="278115"/>
                </a:lnTo>
                <a:lnTo>
                  <a:pt x="16476" y="272961"/>
                </a:lnTo>
                <a:lnTo>
                  <a:pt x="19652" y="268005"/>
                </a:lnTo>
                <a:lnTo>
                  <a:pt x="23027" y="263247"/>
                </a:lnTo>
                <a:lnTo>
                  <a:pt x="26799" y="258490"/>
                </a:lnTo>
                <a:lnTo>
                  <a:pt x="30571" y="253931"/>
                </a:lnTo>
                <a:lnTo>
                  <a:pt x="34739" y="249570"/>
                </a:lnTo>
                <a:lnTo>
                  <a:pt x="249925" y="34690"/>
                </a:lnTo>
                <a:lnTo>
                  <a:pt x="253895" y="30924"/>
                </a:lnTo>
                <a:lnTo>
                  <a:pt x="258262" y="27157"/>
                </a:lnTo>
                <a:lnTo>
                  <a:pt x="262630" y="23589"/>
                </a:lnTo>
                <a:lnTo>
                  <a:pt x="267394" y="20418"/>
                </a:lnTo>
                <a:lnTo>
                  <a:pt x="272357" y="17246"/>
                </a:lnTo>
                <a:lnTo>
                  <a:pt x="277121" y="14471"/>
                </a:lnTo>
                <a:lnTo>
                  <a:pt x="282282" y="11894"/>
                </a:lnTo>
                <a:lnTo>
                  <a:pt x="287642" y="9317"/>
                </a:lnTo>
                <a:lnTo>
                  <a:pt x="292803" y="7335"/>
                </a:lnTo>
                <a:lnTo>
                  <a:pt x="298362" y="5551"/>
                </a:lnTo>
                <a:lnTo>
                  <a:pt x="303920" y="3965"/>
                </a:lnTo>
                <a:lnTo>
                  <a:pt x="309677" y="2577"/>
                </a:lnTo>
                <a:lnTo>
                  <a:pt x="315632" y="1388"/>
                </a:lnTo>
                <a:lnTo>
                  <a:pt x="321587" y="793"/>
                </a:lnTo>
                <a:lnTo>
                  <a:pt x="327543" y="198"/>
                </a:lnTo>
                <a:close/>
              </a:path>
            </a:pathLst>
          </a:custGeom>
          <a:solidFill>
            <a:srgbClr val="7030A0"/>
          </a:solidFill>
          <a:ln w="12700" cap="flat" cmpd="sng" algn="ctr">
            <a:noFill/>
            <a:prstDash val="solid"/>
            <a:miter lim="800000"/>
          </a:ln>
          <a:effectLst/>
        </p:spPr>
        <p:txBody>
          <a:bodyPr rtlCol="0" anchor="ctr">
            <a:normAutofit/>
          </a:bodyPr>
          <a:p>
            <a:pPr algn="ctr"/>
            <a:endParaRPr lang="zh-CN" altLang="en-US">
              <a:solidFill>
                <a:schemeClr val="accent5">
                  <a:lumMod val="75000"/>
                </a:schemeClr>
              </a:solidFill>
              <a:latin typeface="Arial" panose="020B0604020202090204" pitchFamily="34" charset="0"/>
              <a:ea typeface="微软雅黑" panose="020B0502040204020203" charset="-122"/>
              <a:sym typeface="Arial" panose="020B0604020202090204" pitchFamily="34" charset="0"/>
            </a:endParaRPr>
          </a:p>
        </p:txBody>
      </p:sp>
      <p:sp>
        <p:nvSpPr>
          <p:cNvPr id="561" name="任意多边形 560"/>
          <p:cNvSpPr/>
          <p:nvPr>
            <p:custDataLst>
              <p:tags r:id="rId2"/>
            </p:custDataLst>
          </p:nvPr>
        </p:nvSpPr>
        <p:spPr>
          <a:xfrm rot="21537220">
            <a:off x="11071818" y="3833609"/>
            <a:ext cx="1711277" cy="1930008"/>
          </a:xfrm>
          <a:custGeom>
            <a:avLst/>
            <a:gdLst>
              <a:gd name="connsiteX0" fmla="*/ 333697 w 667195"/>
              <a:gd name="connsiteY0" fmla="*/ 0 h 752475"/>
              <a:gd name="connsiteX1" fmla="*/ 339850 w 667195"/>
              <a:gd name="connsiteY1" fmla="*/ 198 h 752475"/>
              <a:gd name="connsiteX2" fmla="*/ 345806 w 667195"/>
              <a:gd name="connsiteY2" fmla="*/ 793 h 752475"/>
              <a:gd name="connsiteX3" fmla="*/ 351761 w 667195"/>
              <a:gd name="connsiteY3" fmla="*/ 1388 h 752475"/>
              <a:gd name="connsiteX4" fmla="*/ 357518 w 667195"/>
              <a:gd name="connsiteY4" fmla="*/ 2577 h 752475"/>
              <a:gd name="connsiteX5" fmla="*/ 363473 w 667195"/>
              <a:gd name="connsiteY5" fmla="*/ 3965 h 752475"/>
              <a:gd name="connsiteX6" fmla="*/ 368833 w 667195"/>
              <a:gd name="connsiteY6" fmla="*/ 5551 h 752475"/>
              <a:gd name="connsiteX7" fmla="*/ 374391 w 667195"/>
              <a:gd name="connsiteY7" fmla="*/ 7335 h 752475"/>
              <a:gd name="connsiteX8" fmla="*/ 379751 w 667195"/>
              <a:gd name="connsiteY8" fmla="*/ 9317 h 752475"/>
              <a:gd name="connsiteX9" fmla="*/ 385111 w 667195"/>
              <a:gd name="connsiteY9" fmla="*/ 11894 h 752475"/>
              <a:gd name="connsiteX10" fmla="*/ 390074 w 667195"/>
              <a:gd name="connsiteY10" fmla="*/ 14471 h 752475"/>
              <a:gd name="connsiteX11" fmla="*/ 395235 w 667195"/>
              <a:gd name="connsiteY11" fmla="*/ 17246 h 752475"/>
              <a:gd name="connsiteX12" fmla="*/ 399999 w 667195"/>
              <a:gd name="connsiteY12" fmla="*/ 20418 h 752475"/>
              <a:gd name="connsiteX13" fmla="*/ 404764 w 667195"/>
              <a:gd name="connsiteY13" fmla="*/ 23589 h 752475"/>
              <a:gd name="connsiteX14" fmla="*/ 409131 w 667195"/>
              <a:gd name="connsiteY14" fmla="*/ 27157 h 752475"/>
              <a:gd name="connsiteX15" fmla="*/ 413498 w 667195"/>
              <a:gd name="connsiteY15" fmla="*/ 30924 h 752475"/>
              <a:gd name="connsiteX16" fmla="*/ 417468 w 667195"/>
              <a:gd name="connsiteY16" fmla="*/ 34690 h 752475"/>
              <a:gd name="connsiteX17" fmla="*/ 632455 w 667195"/>
              <a:gd name="connsiteY17" fmla="*/ 249570 h 752475"/>
              <a:gd name="connsiteX18" fmla="*/ 636823 w 667195"/>
              <a:gd name="connsiteY18" fmla="*/ 253931 h 752475"/>
              <a:gd name="connsiteX19" fmla="*/ 640594 w 667195"/>
              <a:gd name="connsiteY19" fmla="*/ 258490 h 752475"/>
              <a:gd name="connsiteX20" fmla="*/ 644366 w 667195"/>
              <a:gd name="connsiteY20" fmla="*/ 263247 h 752475"/>
              <a:gd name="connsiteX21" fmla="*/ 647741 w 667195"/>
              <a:gd name="connsiteY21" fmla="*/ 268005 h 752475"/>
              <a:gd name="connsiteX22" fmla="*/ 650718 w 667195"/>
              <a:gd name="connsiteY22" fmla="*/ 272961 h 752475"/>
              <a:gd name="connsiteX23" fmla="*/ 653696 w 667195"/>
              <a:gd name="connsiteY23" fmla="*/ 278115 h 752475"/>
              <a:gd name="connsiteX24" fmla="*/ 656277 w 667195"/>
              <a:gd name="connsiteY24" fmla="*/ 283269 h 752475"/>
              <a:gd name="connsiteX25" fmla="*/ 658460 w 667195"/>
              <a:gd name="connsiteY25" fmla="*/ 288621 h 752475"/>
              <a:gd name="connsiteX26" fmla="*/ 660644 w 667195"/>
              <a:gd name="connsiteY26" fmla="*/ 293973 h 752475"/>
              <a:gd name="connsiteX27" fmla="*/ 662431 w 667195"/>
              <a:gd name="connsiteY27" fmla="*/ 299523 h 752475"/>
              <a:gd name="connsiteX28" fmla="*/ 664019 w 667195"/>
              <a:gd name="connsiteY28" fmla="*/ 304875 h 752475"/>
              <a:gd name="connsiteX29" fmla="*/ 665210 w 667195"/>
              <a:gd name="connsiteY29" fmla="*/ 310624 h 752475"/>
              <a:gd name="connsiteX30" fmla="*/ 666004 w 667195"/>
              <a:gd name="connsiteY30" fmla="*/ 316174 h 752475"/>
              <a:gd name="connsiteX31" fmla="*/ 666798 w 667195"/>
              <a:gd name="connsiteY31" fmla="*/ 321923 h 752475"/>
              <a:gd name="connsiteX32" fmla="*/ 667195 w 667195"/>
              <a:gd name="connsiteY32" fmla="*/ 327473 h 752475"/>
              <a:gd name="connsiteX33" fmla="*/ 667195 w 667195"/>
              <a:gd name="connsiteY33" fmla="*/ 333222 h 752475"/>
              <a:gd name="connsiteX34" fmla="*/ 667195 w 667195"/>
              <a:gd name="connsiteY34" fmla="*/ 338971 h 752475"/>
              <a:gd name="connsiteX35" fmla="*/ 666798 w 667195"/>
              <a:gd name="connsiteY35" fmla="*/ 344719 h 752475"/>
              <a:gd name="connsiteX36" fmla="*/ 666004 w 667195"/>
              <a:gd name="connsiteY36" fmla="*/ 350071 h 752475"/>
              <a:gd name="connsiteX37" fmla="*/ 665210 w 667195"/>
              <a:gd name="connsiteY37" fmla="*/ 355820 h 752475"/>
              <a:gd name="connsiteX38" fmla="*/ 664019 w 667195"/>
              <a:gd name="connsiteY38" fmla="*/ 361371 h 752475"/>
              <a:gd name="connsiteX39" fmla="*/ 662431 w 667195"/>
              <a:gd name="connsiteY39" fmla="*/ 366921 h 752475"/>
              <a:gd name="connsiteX40" fmla="*/ 660644 w 667195"/>
              <a:gd name="connsiteY40" fmla="*/ 372471 h 752475"/>
              <a:gd name="connsiteX41" fmla="*/ 658460 w 667195"/>
              <a:gd name="connsiteY41" fmla="*/ 377625 h 752475"/>
              <a:gd name="connsiteX42" fmla="*/ 656277 w 667195"/>
              <a:gd name="connsiteY42" fmla="*/ 382977 h 752475"/>
              <a:gd name="connsiteX43" fmla="*/ 653696 w 667195"/>
              <a:gd name="connsiteY43" fmla="*/ 388131 h 752475"/>
              <a:gd name="connsiteX44" fmla="*/ 650718 w 667195"/>
              <a:gd name="connsiteY44" fmla="*/ 393484 h 752475"/>
              <a:gd name="connsiteX45" fmla="*/ 647741 w 667195"/>
              <a:gd name="connsiteY45" fmla="*/ 398241 h 752475"/>
              <a:gd name="connsiteX46" fmla="*/ 644366 w 667195"/>
              <a:gd name="connsiteY46" fmla="*/ 403197 h 752475"/>
              <a:gd name="connsiteX47" fmla="*/ 640594 w 667195"/>
              <a:gd name="connsiteY47" fmla="*/ 407756 h 752475"/>
              <a:gd name="connsiteX48" fmla="*/ 636823 w 667195"/>
              <a:gd name="connsiteY48" fmla="*/ 412513 h 752475"/>
              <a:gd name="connsiteX49" fmla="*/ 632455 w 667195"/>
              <a:gd name="connsiteY49" fmla="*/ 416874 h 752475"/>
              <a:gd name="connsiteX50" fmla="*/ 628088 w 667195"/>
              <a:gd name="connsiteY50" fmla="*/ 421037 h 752475"/>
              <a:gd name="connsiteX51" fmla="*/ 623522 w 667195"/>
              <a:gd name="connsiteY51" fmla="*/ 425200 h 752475"/>
              <a:gd name="connsiteX52" fmla="*/ 618758 w 667195"/>
              <a:gd name="connsiteY52" fmla="*/ 428768 h 752475"/>
              <a:gd name="connsiteX53" fmla="*/ 613994 w 667195"/>
              <a:gd name="connsiteY53" fmla="*/ 431940 h 752475"/>
              <a:gd name="connsiteX54" fmla="*/ 608833 w 667195"/>
              <a:gd name="connsiteY54" fmla="*/ 435111 h 752475"/>
              <a:gd name="connsiteX55" fmla="*/ 603870 w 667195"/>
              <a:gd name="connsiteY55" fmla="*/ 438085 h 752475"/>
              <a:gd name="connsiteX56" fmla="*/ 598709 w 667195"/>
              <a:gd name="connsiteY56" fmla="*/ 440662 h 752475"/>
              <a:gd name="connsiteX57" fmla="*/ 593349 w 667195"/>
              <a:gd name="connsiteY57" fmla="*/ 442842 h 752475"/>
              <a:gd name="connsiteX58" fmla="*/ 587989 w 667195"/>
              <a:gd name="connsiteY58" fmla="*/ 445023 h 752475"/>
              <a:gd name="connsiteX59" fmla="*/ 582431 w 667195"/>
              <a:gd name="connsiteY59" fmla="*/ 446807 h 752475"/>
              <a:gd name="connsiteX60" fmla="*/ 576872 w 667195"/>
              <a:gd name="connsiteY60" fmla="*/ 448195 h 752475"/>
              <a:gd name="connsiteX61" fmla="*/ 571314 w 667195"/>
              <a:gd name="connsiteY61" fmla="*/ 449582 h 752475"/>
              <a:gd name="connsiteX62" fmla="*/ 565756 w 667195"/>
              <a:gd name="connsiteY62" fmla="*/ 450375 h 752475"/>
              <a:gd name="connsiteX63" fmla="*/ 559999 w 667195"/>
              <a:gd name="connsiteY63" fmla="*/ 451168 h 752475"/>
              <a:gd name="connsiteX64" fmla="*/ 554242 w 667195"/>
              <a:gd name="connsiteY64" fmla="*/ 451366 h 752475"/>
              <a:gd name="connsiteX65" fmla="*/ 548684 w 667195"/>
              <a:gd name="connsiteY65" fmla="*/ 451564 h 752475"/>
              <a:gd name="connsiteX66" fmla="*/ 542927 w 667195"/>
              <a:gd name="connsiteY66" fmla="*/ 451366 h 752475"/>
              <a:gd name="connsiteX67" fmla="*/ 537170 w 667195"/>
              <a:gd name="connsiteY67" fmla="*/ 451168 h 752475"/>
              <a:gd name="connsiteX68" fmla="*/ 531810 w 667195"/>
              <a:gd name="connsiteY68" fmla="*/ 450375 h 752475"/>
              <a:gd name="connsiteX69" fmla="*/ 526054 w 667195"/>
              <a:gd name="connsiteY69" fmla="*/ 449582 h 752475"/>
              <a:gd name="connsiteX70" fmla="*/ 520495 w 667195"/>
              <a:gd name="connsiteY70" fmla="*/ 448195 h 752475"/>
              <a:gd name="connsiteX71" fmla="*/ 514739 w 667195"/>
              <a:gd name="connsiteY71" fmla="*/ 446807 h 752475"/>
              <a:gd name="connsiteX72" fmla="*/ 509379 w 667195"/>
              <a:gd name="connsiteY72" fmla="*/ 445023 h 752475"/>
              <a:gd name="connsiteX73" fmla="*/ 504019 w 667195"/>
              <a:gd name="connsiteY73" fmla="*/ 442842 h 752475"/>
              <a:gd name="connsiteX74" fmla="*/ 498858 w 667195"/>
              <a:gd name="connsiteY74" fmla="*/ 440662 h 752475"/>
              <a:gd name="connsiteX75" fmla="*/ 493498 w 667195"/>
              <a:gd name="connsiteY75" fmla="*/ 438085 h 752475"/>
              <a:gd name="connsiteX76" fmla="*/ 488337 w 667195"/>
              <a:gd name="connsiteY76" fmla="*/ 435111 h 752475"/>
              <a:gd name="connsiteX77" fmla="*/ 483374 w 667195"/>
              <a:gd name="connsiteY77" fmla="*/ 431940 h 752475"/>
              <a:gd name="connsiteX78" fmla="*/ 478610 w 667195"/>
              <a:gd name="connsiteY78" fmla="*/ 428768 h 752475"/>
              <a:gd name="connsiteX79" fmla="*/ 473647 w 667195"/>
              <a:gd name="connsiteY79" fmla="*/ 425200 h 752475"/>
              <a:gd name="connsiteX80" fmla="*/ 469081 w 667195"/>
              <a:gd name="connsiteY80" fmla="*/ 421037 h 752475"/>
              <a:gd name="connsiteX81" fmla="*/ 464714 w 667195"/>
              <a:gd name="connsiteY81" fmla="*/ 416874 h 752475"/>
              <a:gd name="connsiteX82" fmla="*/ 452208 w 667195"/>
              <a:gd name="connsiteY82" fmla="*/ 400223 h 752475"/>
              <a:gd name="connsiteX83" fmla="*/ 452208 w 667195"/>
              <a:gd name="connsiteY83" fmla="*/ 634133 h 752475"/>
              <a:gd name="connsiteX84" fmla="*/ 452009 w 667195"/>
              <a:gd name="connsiteY84" fmla="*/ 639881 h 752475"/>
              <a:gd name="connsiteX85" fmla="*/ 451612 w 667195"/>
              <a:gd name="connsiteY85" fmla="*/ 646225 h 752475"/>
              <a:gd name="connsiteX86" fmla="*/ 450818 w 667195"/>
              <a:gd name="connsiteY86" fmla="*/ 651973 h 752475"/>
              <a:gd name="connsiteX87" fmla="*/ 450024 w 667195"/>
              <a:gd name="connsiteY87" fmla="*/ 657722 h 752475"/>
              <a:gd name="connsiteX88" fmla="*/ 448634 w 667195"/>
              <a:gd name="connsiteY88" fmla="*/ 663471 h 752475"/>
              <a:gd name="connsiteX89" fmla="*/ 447046 w 667195"/>
              <a:gd name="connsiteY89" fmla="*/ 669219 h 752475"/>
              <a:gd name="connsiteX90" fmla="*/ 445260 w 667195"/>
              <a:gd name="connsiteY90" fmla="*/ 674571 h 752475"/>
              <a:gd name="connsiteX91" fmla="*/ 442878 w 667195"/>
              <a:gd name="connsiteY91" fmla="*/ 680122 h 752475"/>
              <a:gd name="connsiteX92" fmla="*/ 440694 w 667195"/>
              <a:gd name="connsiteY92" fmla="*/ 685276 h 752475"/>
              <a:gd name="connsiteX93" fmla="*/ 437915 w 667195"/>
              <a:gd name="connsiteY93" fmla="*/ 690430 h 752475"/>
              <a:gd name="connsiteX94" fmla="*/ 435136 w 667195"/>
              <a:gd name="connsiteY94" fmla="*/ 695385 h 752475"/>
              <a:gd name="connsiteX95" fmla="*/ 431959 w 667195"/>
              <a:gd name="connsiteY95" fmla="*/ 700143 h 752475"/>
              <a:gd name="connsiteX96" fmla="*/ 428783 w 667195"/>
              <a:gd name="connsiteY96" fmla="*/ 704702 h 752475"/>
              <a:gd name="connsiteX97" fmla="*/ 425012 w 667195"/>
              <a:gd name="connsiteY97" fmla="*/ 709261 h 752475"/>
              <a:gd name="connsiteX98" fmla="*/ 421438 w 667195"/>
              <a:gd name="connsiteY98" fmla="*/ 713622 h 752475"/>
              <a:gd name="connsiteX99" fmla="*/ 417468 w 667195"/>
              <a:gd name="connsiteY99" fmla="*/ 717785 h 752475"/>
              <a:gd name="connsiteX100" fmla="*/ 413498 w 667195"/>
              <a:gd name="connsiteY100" fmla="*/ 721551 h 752475"/>
              <a:gd name="connsiteX101" fmla="*/ 409131 w 667195"/>
              <a:gd name="connsiteY101" fmla="*/ 725318 h 752475"/>
              <a:gd name="connsiteX102" fmla="*/ 404764 w 667195"/>
              <a:gd name="connsiteY102" fmla="*/ 728886 h 752475"/>
              <a:gd name="connsiteX103" fmla="*/ 399999 w 667195"/>
              <a:gd name="connsiteY103" fmla="*/ 732058 h 752475"/>
              <a:gd name="connsiteX104" fmla="*/ 395235 w 667195"/>
              <a:gd name="connsiteY104" fmla="*/ 735229 h 752475"/>
              <a:gd name="connsiteX105" fmla="*/ 390074 w 667195"/>
              <a:gd name="connsiteY105" fmla="*/ 738004 h 752475"/>
              <a:gd name="connsiteX106" fmla="*/ 385111 w 667195"/>
              <a:gd name="connsiteY106" fmla="*/ 740780 h 752475"/>
              <a:gd name="connsiteX107" fmla="*/ 379751 w 667195"/>
              <a:gd name="connsiteY107" fmla="*/ 742960 h 752475"/>
              <a:gd name="connsiteX108" fmla="*/ 374391 w 667195"/>
              <a:gd name="connsiteY108" fmla="*/ 745141 h 752475"/>
              <a:gd name="connsiteX109" fmla="*/ 368833 w 667195"/>
              <a:gd name="connsiteY109" fmla="*/ 746925 h 752475"/>
              <a:gd name="connsiteX110" fmla="*/ 363473 w 667195"/>
              <a:gd name="connsiteY110" fmla="*/ 748511 h 752475"/>
              <a:gd name="connsiteX111" fmla="*/ 357518 w 667195"/>
              <a:gd name="connsiteY111" fmla="*/ 749898 h 752475"/>
              <a:gd name="connsiteX112" fmla="*/ 351761 w 667195"/>
              <a:gd name="connsiteY112" fmla="*/ 751088 h 752475"/>
              <a:gd name="connsiteX113" fmla="*/ 345806 w 667195"/>
              <a:gd name="connsiteY113" fmla="*/ 751682 h 752475"/>
              <a:gd name="connsiteX114" fmla="*/ 339850 w 667195"/>
              <a:gd name="connsiteY114" fmla="*/ 752079 h 752475"/>
              <a:gd name="connsiteX115" fmla="*/ 333697 w 667195"/>
              <a:gd name="connsiteY115" fmla="*/ 752475 h 752475"/>
              <a:gd name="connsiteX116" fmla="*/ 327543 w 667195"/>
              <a:gd name="connsiteY116" fmla="*/ 752079 h 752475"/>
              <a:gd name="connsiteX117" fmla="*/ 321587 w 667195"/>
              <a:gd name="connsiteY117" fmla="*/ 751682 h 752475"/>
              <a:gd name="connsiteX118" fmla="*/ 315632 w 667195"/>
              <a:gd name="connsiteY118" fmla="*/ 751088 h 752475"/>
              <a:gd name="connsiteX119" fmla="*/ 309677 w 667195"/>
              <a:gd name="connsiteY119" fmla="*/ 749898 h 752475"/>
              <a:gd name="connsiteX120" fmla="*/ 303920 w 667195"/>
              <a:gd name="connsiteY120" fmla="*/ 748511 h 752475"/>
              <a:gd name="connsiteX121" fmla="*/ 298362 w 667195"/>
              <a:gd name="connsiteY121" fmla="*/ 746925 h 752475"/>
              <a:gd name="connsiteX122" fmla="*/ 292803 w 667195"/>
              <a:gd name="connsiteY122" fmla="*/ 745141 h 752475"/>
              <a:gd name="connsiteX123" fmla="*/ 287642 w 667195"/>
              <a:gd name="connsiteY123" fmla="*/ 742960 h 752475"/>
              <a:gd name="connsiteX124" fmla="*/ 282282 w 667195"/>
              <a:gd name="connsiteY124" fmla="*/ 740780 h 752475"/>
              <a:gd name="connsiteX125" fmla="*/ 277121 w 667195"/>
              <a:gd name="connsiteY125" fmla="*/ 738004 h 752475"/>
              <a:gd name="connsiteX126" fmla="*/ 272357 w 667195"/>
              <a:gd name="connsiteY126" fmla="*/ 735229 h 752475"/>
              <a:gd name="connsiteX127" fmla="*/ 267394 w 667195"/>
              <a:gd name="connsiteY127" fmla="*/ 732058 h 752475"/>
              <a:gd name="connsiteX128" fmla="*/ 262630 w 667195"/>
              <a:gd name="connsiteY128" fmla="*/ 728886 h 752475"/>
              <a:gd name="connsiteX129" fmla="*/ 258262 w 667195"/>
              <a:gd name="connsiteY129" fmla="*/ 725318 h 752475"/>
              <a:gd name="connsiteX130" fmla="*/ 253895 w 667195"/>
              <a:gd name="connsiteY130" fmla="*/ 721551 h 752475"/>
              <a:gd name="connsiteX131" fmla="*/ 249925 w 667195"/>
              <a:gd name="connsiteY131" fmla="*/ 717785 h 752475"/>
              <a:gd name="connsiteX132" fmla="*/ 245955 w 667195"/>
              <a:gd name="connsiteY132" fmla="*/ 713622 h 752475"/>
              <a:gd name="connsiteX133" fmla="*/ 242183 w 667195"/>
              <a:gd name="connsiteY133" fmla="*/ 709261 h 752475"/>
              <a:gd name="connsiteX134" fmla="*/ 238610 w 667195"/>
              <a:gd name="connsiteY134" fmla="*/ 704702 h 752475"/>
              <a:gd name="connsiteX135" fmla="*/ 235235 w 667195"/>
              <a:gd name="connsiteY135" fmla="*/ 700143 h 752475"/>
              <a:gd name="connsiteX136" fmla="*/ 232258 w 667195"/>
              <a:gd name="connsiteY136" fmla="*/ 695385 h 752475"/>
              <a:gd name="connsiteX137" fmla="*/ 229280 w 667195"/>
              <a:gd name="connsiteY137" fmla="*/ 690430 h 752475"/>
              <a:gd name="connsiteX138" fmla="*/ 226898 w 667195"/>
              <a:gd name="connsiteY138" fmla="*/ 685276 h 752475"/>
              <a:gd name="connsiteX139" fmla="*/ 224317 w 667195"/>
              <a:gd name="connsiteY139" fmla="*/ 680122 h 752475"/>
              <a:gd name="connsiteX140" fmla="*/ 222332 w 667195"/>
              <a:gd name="connsiteY140" fmla="*/ 674571 h 752475"/>
              <a:gd name="connsiteX141" fmla="*/ 220347 w 667195"/>
              <a:gd name="connsiteY141" fmla="*/ 669219 h 752475"/>
              <a:gd name="connsiteX142" fmla="*/ 218759 w 667195"/>
              <a:gd name="connsiteY142" fmla="*/ 663471 h 752475"/>
              <a:gd name="connsiteX143" fmla="*/ 217369 w 667195"/>
              <a:gd name="connsiteY143" fmla="*/ 657722 h 752475"/>
              <a:gd name="connsiteX144" fmla="*/ 216575 w 667195"/>
              <a:gd name="connsiteY144" fmla="*/ 651973 h 752475"/>
              <a:gd name="connsiteX145" fmla="*/ 215583 w 667195"/>
              <a:gd name="connsiteY145" fmla="*/ 646225 h 752475"/>
              <a:gd name="connsiteX146" fmla="*/ 215186 w 667195"/>
              <a:gd name="connsiteY146" fmla="*/ 639881 h 752475"/>
              <a:gd name="connsiteX147" fmla="*/ 215186 w 667195"/>
              <a:gd name="connsiteY147" fmla="*/ 634133 h 752475"/>
              <a:gd name="connsiteX148" fmla="*/ 215186 w 667195"/>
              <a:gd name="connsiteY148" fmla="*/ 400223 h 752475"/>
              <a:gd name="connsiteX149" fmla="*/ 202679 w 667195"/>
              <a:gd name="connsiteY149" fmla="*/ 416874 h 752475"/>
              <a:gd name="connsiteX150" fmla="*/ 198114 w 667195"/>
              <a:gd name="connsiteY150" fmla="*/ 421037 h 752475"/>
              <a:gd name="connsiteX151" fmla="*/ 193548 w 667195"/>
              <a:gd name="connsiteY151" fmla="*/ 425200 h 752475"/>
              <a:gd name="connsiteX152" fmla="*/ 188982 w 667195"/>
              <a:gd name="connsiteY152" fmla="*/ 428768 h 752475"/>
              <a:gd name="connsiteX153" fmla="*/ 183821 w 667195"/>
              <a:gd name="connsiteY153" fmla="*/ 431940 h 752475"/>
              <a:gd name="connsiteX154" fmla="*/ 178858 w 667195"/>
              <a:gd name="connsiteY154" fmla="*/ 435111 h 752475"/>
              <a:gd name="connsiteX155" fmla="*/ 173895 w 667195"/>
              <a:gd name="connsiteY155" fmla="*/ 438085 h 752475"/>
              <a:gd name="connsiteX156" fmla="*/ 168536 w 667195"/>
              <a:gd name="connsiteY156" fmla="*/ 440662 h 752475"/>
              <a:gd name="connsiteX157" fmla="*/ 163374 w 667195"/>
              <a:gd name="connsiteY157" fmla="*/ 442842 h 752475"/>
              <a:gd name="connsiteX158" fmla="*/ 157816 w 667195"/>
              <a:gd name="connsiteY158" fmla="*/ 445023 h 752475"/>
              <a:gd name="connsiteX159" fmla="*/ 152258 w 667195"/>
              <a:gd name="connsiteY159" fmla="*/ 446807 h 752475"/>
              <a:gd name="connsiteX160" fmla="*/ 146898 w 667195"/>
              <a:gd name="connsiteY160" fmla="*/ 448195 h 752475"/>
              <a:gd name="connsiteX161" fmla="*/ 141340 w 667195"/>
              <a:gd name="connsiteY161" fmla="*/ 449582 h 752475"/>
              <a:gd name="connsiteX162" fmla="*/ 135583 w 667195"/>
              <a:gd name="connsiteY162" fmla="*/ 450375 h 752475"/>
              <a:gd name="connsiteX163" fmla="*/ 130024 w 667195"/>
              <a:gd name="connsiteY163" fmla="*/ 451168 h 752475"/>
              <a:gd name="connsiteX164" fmla="*/ 124268 w 667195"/>
              <a:gd name="connsiteY164" fmla="*/ 451366 h 752475"/>
              <a:gd name="connsiteX165" fmla="*/ 118709 w 667195"/>
              <a:gd name="connsiteY165" fmla="*/ 451564 h 752475"/>
              <a:gd name="connsiteX166" fmla="*/ 113151 w 667195"/>
              <a:gd name="connsiteY166" fmla="*/ 451366 h 752475"/>
              <a:gd name="connsiteX167" fmla="*/ 107394 w 667195"/>
              <a:gd name="connsiteY167" fmla="*/ 451168 h 752475"/>
              <a:gd name="connsiteX168" fmla="*/ 101637 w 667195"/>
              <a:gd name="connsiteY168" fmla="*/ 450375 h 752475"/>
              <a:gd name="connsiteX169" fmla="*/ 95881 w 667195"/>
              <a:gd name="connsiteY169" fmla="*/ 449582 h 752475"/>
              <a:gd name="connsiteX170" fmla="*/ 90521 w 667195"/>
              <a:gd name="connsiteY170" fmla="*/ 448195 h 752475"/>
              <a:gd name="connsiteX171" fmla="*/ 84963 w 667195"/>
              <a:gd name="connsiteY171" fmla="*/ 446807 h 752475"/>
              <a:gd name="connsiteX172" fmla="*/ 79404 w 667195"/>
              <a:gd name="connsiteY172" fmla="*/ 445023 h 752475"/>
              <a:gd name="connsiteX173" fmla="*/ 74044 w 667195"/>
              <a:gd name="connsiteY173" fmla="*/ 442842 h 752475"/>
              <a:gd name="connsiteX174" fmla="*/ 68685 w 667195"/>
              <a:gd name="connsiteY174" fmla="*/ 440662 h 752475"/>
              <a:gd name="connsiteX175" fmla="*/ 63523 w 667195"/>
              <a:gd name="connsiteY175" fmla="*/ 438085 h 752475"/>
              <a:gd name="connsiteX176" fmla="*/ 58561 w 667195"/>
              <a:gd name="connsiteY176" fmla="*/ 435111 h 752475"/>
              <a:gd name="connsiteX177" fmla="*/ 53399 w 667195"/>
              <a:gd name="connsiteY177" fmla="*/ 431940 h 752475"/>
              <a:gd name="connsiteX178" fmla="*/ 48635 w 667195"/>
              <a:gd name="connsiteY178" fmla="*/ 428768 h 752475"/>
              <a:gd name="connsiteX179" fmla="*/ 43871 w 667195"/>
              <a:gd name="connsiteY179" fmla="*/ 425200 h 752475"/>
              <a:gd name="connsiteX180" fmla="*/ 39305 w 667195"/>
              <a:gd name="connsiteY180" fmla="*/ 421037 h 752475"/>
              <a:gd name="connsiteX181" fmla="*/ 34739 w 667195"/>
              <a:gd name="connsiteY181" fmla="*/ 416874 h 752475"/>
              <a:gd name="connsiteX182" fmla="*/ 30571 w 667195"/>
              <a:gd name="connsiteY182" fmla="*/ 412513 h 752475"/>
              <a:gd name="connsiteX183" fmla="*/ 26799 w 667195"/>
              <a:gd name="connsiteY183" fmla="*/ 407756 h 752475"/>
              <a:gd name="connsiteX184" fmla="*/ 23027 w 667195"/>
              <a:gd name="connsiteY184" fmla="*/ 403197 h 752475"/>
              <a:gd name="connsiteX185" fmla="*/ 19652 w 667195"/>
              <a:gd name="connsiteY185" fmla="*/ 398241 h 752475"/>
              <a:gd name="connsiteX186" fmla="*/ 16476 w 667195"/>
              <a:gd name="connsiteY186" fmla="*/ 393484 h 752475"/>
              <a:gd name="connsiteX187" fmla="*/ 13697 w 667195"/>
              <a:gd name="connsiteY187" fmla="*/ 388131 h 752475"/>
              <a:gd name="connsiteX188" fmla="*/ 10918 w 667195"/>
              <a:gd name="connsiteY188" fmla="*/ 382977 h 752475"/>
              <a:gd name="connsiteX189" fmla="*/ 8734 w 667195"/>
              <a:gd name="connsiteY189" fmla="*/ 377625 h 752475"/>
              <a:gd name="connsiteX190" fmla="*/ 6551 w 667195"/>
              <a:gd name="connsiteY190" fmla="*/ 372471 h 752475"/>
              <a:gd name="connsiteX191" fmla="*/ 4963 w 667195"/>
              <a:gd name="connsiteY191" fmla="*/ 366921 h 752475"/>
              <a:gd name="connsiteX192" fmla="*/ 3375 w 667195"/>
              <a:gd name="connsiteY192" fmla="*/ 361371 h 752475"/>
              <a:gd name="connsiteX193" fmla="*/ 2382 w 667195"/>
              <a:gd name="connsiteY193" fmla="*/ 355820 h 752475"/>
              <a:gd name="connsiteX194" fmla="*/ 1389 w 667195"/>
              <a:gd name="connsiteY194" fmla="*/ 350071 h 752475"/>
              <a:gd name="connsiteX195" fmla="*/ 794 w 667195"/>
              <a:gd name="connsiteY195" fmla="*/ 344719 h 752475"/>
              <a:gd name="connsiteX196" fmla="*/ 198 w 667195"/>
              <a:gd name="connsiteY196" fmla="*/ 338971 h 752475"/>
              <a:gd name="connsiteX197" fmla="*/ 0 w 667195"/>
              <a:gd name="connsiteY197" fmla="*/ 333222 h 752475"/>
              <a:gd name="connsiteX198" fmla="*/ 198 w 667195"/>
              <a:gd name="connsiteY198" fmla="*/ 327473 h 752475"/>
              <a:gd name="connsiteX199" fmla="*/ 794 w 667195"/>
              <a:gd name="connsiteY199" fmla="*/ 321923 h 752475"/>
              <a:gd name="connsiteX200" fmla="*/ 1389 w 667195"/>
              <a:gd name="connsiteY200" fmla="*/ 316174 h 752475"/>
              <a:gd name="connsiteX201" fmla="*/ 2382 w 667195"/>
              <a:gd name="connsiteY201" fmla="*/ 310624 h 752475"/>
              <a:gd name="connsiteX202" fmla="*/ 3375 w 667195"/>
              <a:gd name="connsiteY202" fmla="*/ 304875 h 752475"/>
              <a:gd name="connsiteX203" fmla="*/ 4963 w 667195"/>
              <a:gd name="connsiteY203" fmla="*/ 299523 h 752475"/>
              <a:gd name="connsiteX204" fmla="*/ 6551 w 667195"/>
              <a:gd name="connsiteY204" fmla="*/ 293973 h 752475"/>
              <a:gd name="connsiteX205" fmla="*/ 8734 w 667195"/>
              <a:gd name="connsiteY205" fmla="*/ 288621 h 752475"/>
              <a:gd name="connsiteX206" fmla="*/ 10918 w 667195"/>
              <a:gd name="connsiteY206" fmla="*/ 283269 h 752475"/>
              <a:gd name="connsiteX207" fmla="*/ 13697 w 667195"/>
              <a:gd name="connsiteY207" fmla="*/ 278115 h 752475"/>
              <a:gd name="connsiteX208" fmla="*/ 16476 w 667195"/>
              <a:gd name="connsiteY208" fmla="*/ 272961 h 752475"/>
              <a:gd name="connsiteX209" fmla="*/ 19652 w 667195"/>
              <a:gd name="connsiteY209" fmla="*/ 268005 h 752475"/>
              <a:gd name="connsiteX210" fmla="*/ 23027 w 667195"/>
              <a:gd name="connsiteY210" fmla="*/ 263247 h 752475"/>
              <a:gd name="connsiteX211" fmla="*/ 26799 w 667195"/>
              <a:gd name="connsiteY211" fmla="*/ 258490 h 752475"/>
              <a:gd name="connsiteX212" fmla="*/ 30571 w 667195"/>
              <a:gd name="connsiteY212" fmla="*/ 253931 h 752475"/>
              <a:gd name="connsiteX213" fmla="*/ 34739 w 667195"/>
              <a:gd name="connsiteY213" fmla="*/ 249570 h 752475"/>
              <a:gd name="connsiteX214" fmla="*/ 249925 w 667195"/>
              <a:gd name="connsiteY214" fmla="*/ 34690 h 752475"/>
              <a:gd name="connsiteX215" fmla="*/ 253895 w 667195"/>
              <a:gd name="connsiteY215" fmla="*/ 30924 h 752475"/>
              <a:gd name="connsiteX216" fmla="*/ 258262 w 667195"/>
              <a:gd name="connsiteY216" fmla="*/ 27157 h 752475"/>
              <a:gd name="connsiteX217" fmla="*/ 262630 w 667195"/>
              <a:gd name="connsiteY217" fmla="*/ 23589 h 752475"/>
              <a:gd name="connsiteX218" fmla="*/ 267394 w 667195"/>
              <a:gd name="connsiteY218" fmla="*/ 20418 h 752475"/>
              <a:gd name="connsiteX219" fmla="*/ 272357 w 667195"/>
              <a:gd name="connsiteY219" fmla="*/ 17246 h 752475"/>
              <a:gd name="connsiteX220" fmla="*/ 277121 w 667195"/>
              <a:gd name="connsiteY220" fmla="*/ 14471 h 752475"/>
              <a:gd name="connsiteX221" fmla="*/ 282282 w 667195"/>
              <a:gd name="connsiteY221" fmla="*/ 11894 h 752475"/>
              <a:gd name="connsiteX222" fmla="*/ 287642 w 667195"/>
              <a:gd name="connsiteY222" fmla="*/ 9317 h 752475"/>
              <a:gd name="connsiteX223" fmla="*/ 292803 w 667195"/>
              <a:gd name="connsiteY223" fmla="*/ 7335 h 752475"/>
              <a:gd name="connsiteX224" fmla="*/ 298362 w 667195"/>
              <a:gd name="connsiteY224" fmla="*/ 5551 h 752475"/>
              <a:gd name="connsiteX225" fmla="*/ 303920 w 667195"/>
              <a:gd name="connsiteY225" fmla="*/ 3965 h 752475"/>
              <a:gd name="connsiteX226" fmla="*/ 309677 w 667195"/>
              <a:gd name="connsiteY226" fmla="*/ 2577 h 752475"/>
              <a:gd name="connsiteX227" fmla="*/ 315632 w 667195"/>
              <a:gd name="connsiteY227" fmla="*/ 1388 h 752475"/>
              <a:gd name="connsiteX228" fmla="*/ 321587 w 667195"/>
              <a:gd name="connsiteY228" fmla="*/ 793 h 752475"/>
              <a:gd name="connsiteX229" fmla="*/ 327543 w 667195"/>
              <a:gd name="connsiteY229" fmla="*/ 198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Lst>
            <a:rect l="l" t="t" r="r" b="b"/>
            <a:pathLst>
              <a:path w="667195" h="752475">
                <a:moveTo>
                  <a:pt x="333697" y="0"/>
                </a:moveTo>
                <a:lnTo>
                  <a:pt x="339850" y="198"/>
                </a:lnTo>
                <a:lnTo>
                  <a:pt x="345806" y="793"/>
                </a:lnTo>
                <a:lnTo>
                  <a:pt x="351761" y="1388"/>
                </a:lnTo>
                <a:lnTo>
                  <a:pt x="357518" y="2577"/>
                </a:lnTo>
                <a:lnTo>
                  <a:pt x="363473" y="3965"/>
                </a:lnTo>
                <a:lnTo>
                  <a:pt x="368833" y="5551"/>
                </a:lnTo>
                <a:lnTo>
                  <a:pt x="374391" y="7335"/>
                </a:lnTo>
                <a:lnTo>
                  <a:pt x="379751" y="9317"/>
                </a:lnTo>
                <a:lnTo>
                  <a:pt x="385111" y="11894"/>
                </a:lnTo>
                <a:lnTo>
                  <a:pt x="390074" y="14471"/>
                </a:lnTo>
                <a:lnTo>
                  <a:pt x="395235" y="17246"/>
                </a:lnTo>
                <a:lnTo>
                  <a:pt x="399999" y="20418"/>
                </a:lnTo>
                <a:lnTo>
                  <a:pt x="404764" y="23589"/>
                </a:lnTo>
                <a:lnTo>
                  <a:pt x="409131" y="27157"/>
                </a:lnTo>
                <a:lnTo>
                  <a:pt x="413498" y="30924"/>
                </a:lnTo>
                <a:lnTo>
                  <a:pt x="417468" y="34690"/>
                </a:lnTo>
                <a:lnTo>
                  <a:pt x="632455" y="249570"/>
                </a:lnTo>
                <a:lnTo>
                  <a:pt x="636823" y="253931"/>
                </a:lnTo>
                <a:lnTo>
                  <a:pt x="640594" y="258490"/>
                </a:lnTo>
                <a:lnTo>
                  <a:pt x="644366" y="263247"/>
                </a:lnTo>
                <a:lnTo>
                  <a:pt x="647741" y="268005"/>
                </a:lnTo>
                <a:lnTo>
                  <a:pt x="650718" y="272961"/>
                </a:lnTo>
                <a:lnTo>
                  <a:pt x="653696" y="278115"/>
                </a:lnTo>
                <a:lnTo>
                  <a:pt x="656277" y="283269"/>
                </a:lnTo>
                <a:lnTo>
                  <a:pt x="658460" y="288621"/>
                </a:lnTo>
                <a:lnTo>
                  <a:pt x="660644" y="293973"/>
                </a:lnTo>
                <a:lnTo>
                  <a:pt x="662431" y="299523"/>
                </a:lnTo>
                <a:lnTo>
                  <a:pt x="664019" y="304875"/>
                </a:lnTo>
                <a:lnTo>
                  <a:pt x="665210" y="310624"/>
                </a:lnTo>
                <a:lnTo>
                  <a:pt x="666004" y="316174"/>
                </a:lnTo>
                <a:lnTo>
                  <a:pt x="666798" y="321923"/>
                </a:lnTo>
                <a:lnTo>
                  <a:pt x="667195" y="327473"/>
                </a:lnTo>
                <a:lnTo>
                  <a:pt x="667195" y="333222"/>
                </a:lnTo>
                <a:lnTo>
                  <a:pt x="667195" y="338971"/>
                </a:lnTo>
                <a:lnTo>
                  <a:pt x="666798" y="344719"/>
                </a:lnTo>
                <a:lnTo>
                  <a:pt x="666004" y="350071"/>
                </a:lnTo>
                <a:lnTo>
                  <a:pt x="665210" y="355820"/>
                </a:lnTo>
                <a:lnTo>
                  <a:pt x="664019" y="361371"/>
                </a:lnTo>
                <a:lnTo>
                  <a:pt x="662431" y="366921"/>
                </a:lnTo>
                <a:lnTo>
                  <a:pt x="660644" y="372471"/>
                </a:lnTo>
                <a:lnTo>
                  <a:pt x="658460" y="377625"/>
                </a:lnTo>
                <a:lnTo>
                  <a:pt x="656277" y="382977"/>
                </a:lnTo>
                <a:lnTo>
                  <a:pt x="653696" y="388131"/>
                </a:lnTo>
                <a:lnTo>
                  <a:pt x="650718" y="393484"/>
                </a:lnTo>
                <a:lnTo>
                  <a:pt x="647741" y="398241"/>
                </a:lnTo>
                <a:lnTo>
                  <a:pt x="644366" y="403197"/>
                </a:lnTo>
                <a:lnTo>
                  <a:pt x="640594" y="407756"/>
                </a:lnTo>
                <a:lnTo>
                  <a:pt x="636823" y="412513"/>
                </a:lnTo>
                <a:lnTo>
                  <a:pt x="632455" y="416874"/>
                </a:lnTo>
                <a:lnTo>
                  <a:pt x="628088" y="421037"/>
                </a:lnTo>
                <a:lnTo>
                  <a:pt x="623522" y="425200"/>
                </a:lnTo>
                <a:lnTo>
                  <a:pt x="618758" y="428768"/>
                </a:lnTo>
                <a:lnTo>
                  <a:pt x="613994" y="431940"/>
                </a:lnTo>
                <a:lnTo>
                  <a:pt x="608833" y="435111"/>
                </a:lnTo>
                <a:lnTo>
                  <a:pt x="603870" y="438085"/>
                </a:lnTo>
                <a:lnTo>
                  <a:pt x="598709" y="440662"/>
                </a:lnTo>
                <a:lnTo>
                  <a:pt x="593349" y="442842"/>
                </a:lnTo>
                <a:lnTo>
                  <a:pt x="587989" y="445023"/>
                </a:lnTo>
                <a:lnTo>
                  <a:pt x="582431" y="446807"/>
                </a:lnTo>
                <a:lnTo>
                  <a:pt x="576872" y="448195"/>
                </a:lnTo>
                <a:lnTo>
                  <a:pt x="571314" y="449582"/>
                </a:lnTo>
                <a:lnTo>
                  <a:pt x="565756" y="450375"/>
                </a:lnTo>
                <a:lnTo>
                  <a:pt x="559999" y="451168"/>
                </a:lnTo>
                <a:lnTo>
                  <a:pt x="554242" y="451366"/>
                </a:lnTo>
                <a:lnTo>
                  <a:pt x="548684" y="451564"/>
                </a:lnTo>
                <a:lnTo>
                  <a:pt x="542927" y="451366"/>
                </a:lnTo>
                <a:lnTo>
                  <a:pt x="537170" y="451168"/>
                </a:lnTo>
                <a:lnTo>
                  <a:pt x="531810" y="450375"/>
                </a:lnTo>
                <a:lnTo>
                  <a:pt x="526054" y="449582"/>
                </a:lnTo>
                <a:lnTo>
                  <a:pt x="520495" y="448195"/>
                </a:lnTo>
                <a:lnTo>
                  <a:pt x="514739" y="446807"/>
                </a:lnTo>
                <a:lnTo>
                  <a:pt x="509379" y="445023"/>
                </a:lnTo>
                <a:lnTo>
                  <a:pt x="504019" y="442842"/>
                </a:lnTo>
                <a:lnTo>
                  <a:pt x="498858" y="440662"/>
                </a:lnTo>
                <a:lnTo>
                  <a:pt x="493498" y="438085"/>
                </a:lnTo>
                <a:lnTo>
                  <a:pt x="488337" y="435111"/>
                </a:lnTo>
                <a:lnTo>
                  <a:pt x="483374" y="431940"/>
                </a:lnTo>
                <a:lnTo>
                  <a:pt x="478610" y="428768"/>
                </a:lnTo>
                <a:lnTo>
                  <a:pt x="473647" y="425200"/>
                </a:lnTo>
                <a:lnTo>
                  <a:pt x="469081" y="421037"/>
                </a:lnTo>
                <a:lnTo>
                  <a:pt x="464714" y="416874"/>
                </a:lnTo>
                <a:lnTo>
                  <a:pt x="452208" y="400223"/>
                </a:lnTo>
                <a:lnTo>
                  <a:pt x="452208" y="634133"/>
                </a:lnTo>
                <a:lnTo>
                  <a:pt x="452009" y="639881"/>
                </a:lnTo>
                <a:lnTo>
                  <a:pt x="451612" y="646225"/>
                </a:lnTo>
                <a:lnTo>
                  <a:pt x="450818" y="651973"/>
                </a:lnTo>
                <a:lnTo>
                  <a:pt x="450024" y="657722"/>
                </a:lnTo>
                <a:lnTo>
                  <a:pt x="448634" y="663471"/>
                </a:lnTo>
                <a:lnTo>
                  <a:pt x="447046" y="669219"/>
                </a:lnTo>
                <a:lnTo>
                  <a:pt x="445260" y="674571"/>
                </a:lnTo>
                <a:lnTo>
                  <a:pt x="442878" y="680122"/>
                </a:lnTo>
                <a:lnTo>
                  <a:pt x="440694" y="685276"/>
                </a:lnTo>
                <a:lnTo>
                  <a:pt x="437915" y="690430"/>
                </a:lnTo>
                <a:lnTo>
                  <a:pt x="435136" y="695385"/>
                </a:lnTo>
                <a:lnTo>
                  <a:pt x="431959" y="700143"/>
                </a:lnTo>
                <a:lnTo>
                  <a:pt x="428783" y="704702"/>
                </a:lnTo>
                <a:lnTo>
                  <a:pt x="425012" y="709261"/>
                </a:lnTo>
                <a:lnTo>
                  <a:pt x="421438" y="713622"/>
                </a:lnTo>
                <a:lnTo>
                  <a:pt x="417468" y="717785"/>
                </a:lnTo>
                <a:lnTo>
                  <a:pt x="413498" y="721551"/>
                </a:lnTo>
                <a:lnTo>
                  <a:pt x="409131" y="725318"/>
                </a:lnTo>
                <a:lnTo>
                  <a:pt x="404764" y="728886"/>
                </a:lnTo>
                <a:lnTo>
                  <a:pt x="399999" y="732058"/>
                </a:lnTo>
                <a:lnTo>
                  <a:pt x="395235" y="735229"/>
                </a:lnTo>
                <a:lnTo>
                  <a:pt x="390074" y="738004"/>
                </a:lnTo>
                <a:lnTo>
                  <a:pt x="385111" y="740780"/>
                </a:lnTo>
                <a:lnTo>
                  <a:pt x="379751" y="742960"/>
                </a:lnTo>
                <a:lnTo>
                  <a:pt x="374391" y="745141"/>
                </a:lnTo>
                <a:lnTo>
                  <a:pt x="368833" y="746925"/>
                </a:lnTo>
                <a:lnTo>
                  <a:pt x="363473" y="748511"/>
                </a:lnTo>
                <a:lnTo>
                  <a:pt x="357518" y="749898"/>
                </a:lnTo>
                <a:lnTo>
                  <a:pt x="351761" y="751088"/>
                </a:lnTo>
                <a:lnTo>
                  <a:pt x="345806" y="751682"/>
                </a:lnTo>
                <a:lnTo>
                  <a:pt x="339850" y="752079"/>
                </a:lnTo>
                <a:lnTo>
                  <a:pt x="333697" y="752475"/>
                </a:lnTo>
                <a:lnTo>
                  <a:pt x="327543" y="752079"/>
                </a:lnTo>
                <a:lnTo>
                  <a:pt x="321587" y="751682"/>
                </a:lnTo>
                <a:lnTo>
                  <a:pt x="315632" y="751088"/>
                </a:lnTo>
                <a:lnTo>
                  <a:pt x="309677" y="749898"/>
                </a:lnTo>
                <a:lnTo>
                  <a:pt x="303920" y="748511"/>
                </a:lnTo>
                <a:lnTo>
                  <a:pt x="298362" y="746925"/>
                </a:lnTo>
                <a:lnTo>
                  <a:pt x="292803" y="745141"/>
                </a:lnTo>
                <a:lnTo>
                  <a:pt x="287642" y="742960"/>
                </a:lnTo>
                <a:lnTo>
                  <a:pt x="282282" y="740780"/>
                </a:lnTo>
                <a:lnTo>
                  <a:pt x="277121" y="738004"/>
                </a:lnTo>
                <a:lnTo>
                  <a:pt x="272357" y="735229"/>
                </a:lnTo>
                <a:lnTo>
                  <a:pt x="267394" y="732058"/>
                </a:lnTo>
                <a:lnTo>
                  <a:pt x="262630" y="728886"/>
                </a:lnTo>
                <a:lnTo>
                  <a:pt x="258262" y="725318"/>
                </a:lnTo>
                <a:lnTo>
                  <a:pt x="253895" y="721551"/>
                </a:lnTo>
                <a:lnTo>
                  <a:pt x="249925" y="717785"/>
                </a:lnTo>
                <a:lnTo>
                  <a:pt x="245955" y="713622"/>
                </a:lnTo>
                <a:lnTo>
                  <a:pt x="242183" y="709261"/>
                </a:lnTo>
                <a:lnTo>
                  <a:pt x="238610" y="704702"/>
                </a:lnTo>
                <a:lnTo>
                  <a:pt x="235235" y="700143"/>
                </a:lnTo>
                <a:lnTo>
                  <a:pt x="232258" y="695385"/>
                </a:lnTo>
                <a:lnTo>
                  <a:pt x="229280" y="690430"/>
                </a:lnTo>
                <a:lnTo>
                  <a:pt x="226898" y="685276"/>
                </a:lnTo>
                <a:lnTo>
                  <a:pt x="224317" y="680122"/>
                </a:lnTo>
                <a:lnTo>
                  <a:pt x="222332" y="674571"/>
                </a:lnTo>
                <a:lnTo>
                  <a:pt x="220347" y="669219"/>
                </a:lnTo>
                <a:lnTo>
                  <a:pt x="218759" y="663471"/>
                </a:lnTo>
                <a:lnTo>
                  <a:pt x="217369" y="657722"/>
                </a:lnTo>
                <a:lnTo>
                  <a:pt x="216575" y="651973"/>
                </a:lnTo>
                <a:lnTo>
                  <a:pt x="215583" y="646225"/>
                </a:lnTo>
                <a:lnTo>
                  <a:pt x="215186" y="639881"/>
                </a:lnTo>
                <a:lnTo>
                  <a:pt x="215186" y="634133"/>
                </a:lnTo>
                <a:lnTo>
                  <a:pt x="215186" y="400223"/>
                </a:lnTo>
                <a:lnTo>
                  <a:pt x="202679" y="416874"/>
                </a:lnTo>
                <a:lnTo>
                  <a:pt x="198114" y="421037"/>
                </a:lnTo>
                <a:lnTo>
                  <a:pt x="193548" y="425200"/>
                </a:lnTo>
                <a:lnTo>
                  <a:pt x="188982" y="428768"/>
                </a:lnTo>
                <a:lnTo>
                  <a:pt x="183821" y="431940"/>
                </a:lnTo>
                <a:lnTo>
                  <a:pt x="178858" y="435111"/>
                </a:lnTo>
                <a:lnTo>
                  <a:pt x="173895" y="438085"/>
                </a:lnTo>
                <a:lnTo>
                  <a:pt x="168536" y="440662"/>
                </a:lnTo>
                <a:lnTo>
                  <a:pt x="163374" y="442842"/>
                </a:lnTo>
                <a:lnTo>
                  <a:pt x="157816" y="445023"/>
                </a:lnTo>
                <a:lnTo>
                  <a:pt x="152258" y="446807"/>
                </a:lnTo>
                <a:lnTo>
                  <a:pt x="146898" y="448195"/>
                </a:lnTo>
                <a:lnTo>
                  <a:pt x="141340" y="449582"/>
                </a:lnTo>
                <a:lnTo>
                  <a:pt x="135583" y="450375"/>
                </a:lnTo>
                <a:lnTo>
                  <a:pt x="130024" y="451168"/>
                </a:lnTo>
                <a:lnTo>
                  <a:pt x="124268" y="451366"/>
                </a:lnTo>
                <a:lnTo>
                  <a:pt x="118709" y="451564"/>
                </a:lnTo>
                <a:lnTo>
                  <a:pt x="113151" y="451366"/>
                </a:lnTo>
                <a:lnTo>
                  <a:pt x="107394" y="451168"/>
                </a:lnTo>
                <a:lnTo>
                  <a:pt x="101637" y="450375"/>
                </a:lnTo>
                <a:lnTo>
                  <a:pt x="95881" y="449582"/>
                </a:lnTo>
                <a:lnTo>
                  <a:pt x="90521" y="448195"/>
                </a:lnTo>
                <a:lnTo>
                  <a:pt x="84963" y="446807"/>
                </a:lnTo>
                <a:lnTo>
                  <a:pt x="79404" y="445023"/>
                </a:lnTo>
                <a:lnTo>
                  <a:pt x="74044" y="442842"/>
                </a:lnTo>
                <a:lnTo>
                  <a:pt x="68685" y="440662"/>
                </a:lnTo>
                <a:lnTo>
                  <a:pt x="63523" y="438085"/>
                </a:lnTo>
                <a:lnTo>
                  <a:pt x="58561" y="435111"/>
                </a:lnTo>
                <a:lnTo>
                  <a:pt x="53399" y="431940"/>
                </a:lnTo>
                <a:lnTo>
                  <a:pt x="48635" y="428768"/>
                </a:lnTo>
                <a:lnTo>
                  <a:pt x="43871" y="425200"/>
                </a:lnTo>
                <a:lnTo>
                  <a:pt x="39305" y="421037"/>
                </a:lnTo>
                <a:lnTo>
                  <a:pt x="34739" y="416874"/>
                </a:lnTo>
                <a:lnTo>
                  <a:pt x="30571" y="412513"/>
                </a:lnTo>
                <a:lnTo>
                  <a:pt x="26799" y="407756"/>
                </a:lnTo>
                <a:lnTo>
                  <a:pt x="23027" y="403197"/>
                </a:lnTo>
                <a:lnTo>
                  <a:pt x="19652" y="398241"/>
                </a:lnTo>
                <a:lnTo>
                  <a:pt x="16476" y="393484"/>
                </a:lnTo>
                <a:lnTo>
                  <a:pt x="13697" y="388131"/>
                </a:lnTo>
                <a:lnTo>
                  <a:pt x="10918" y="382977"/>
                </a:lnTo>
                <a:lnTo>
                  <a:pt x="8734" y="377625"/>
                </a:lnTo>
                <a:lnTo>
                  <a:pt x="6551" y="372471"/>
                </a:lnTo>
                <a:lnTo>
                  <a:pt x="4963" y="366921"/>
                </a:lnTo>
                <a:lnTo>
                  <a:pt x="3375" y="361371"/>
                </a:lnTo>
                <a:lnTo>
                  <a:pt x="2382" y="355820"/>
                </a:lnTo>
                <a:lnTo>
                  <a:pt x="1389" y="350071"/>
                </a:lnTo>
                <a:lnTo>
                  <a:pt x="794" y="344719"/>
                </a:lnTo>
                <a:lnTo>
                  <a:pt x="198" y="338971"/>
                </a:lnTo>
                <a:lnTo>
                  <a:pt x="0" y="333222"/>
                </a:lnTo>
                <a:lnTo>
                  <a:pt x="198" y="327473"/>
                </a:lnTo>
                <a:lnTo>
                  <a:pt x="794" y="321923"/>
                </a:lnTo>
                <a:lnTo>
                  <a:pt x="1389" y="316174"/>
                </a:lnTo>
                <a:lnTo>
                  <a:pt x="2382" y="310624"/>
                </a:lnTo>
                <a:lnTo>
                  <a:pt x="3375" y="304875"/>
                </a:lnTo>
                <a:lnTo>
                  <a:pt x="4963" y="299523"/>
                </a:lnTo>
                <a:lnTo>
                  <a:pt x="6551" y="293973"/>
                </a:lnTo>
                <a:lnTo>
                  <a:pt x="8734" y="288621"/>
                </a:lnTo>
                <a:lnTo>
                  <a:pt x="10918" y="283269"/>
                </a:lnTo>
                <a:lnTo>
                  <a:pt x="13697" y="278115"/>
                </a:lnTo>
                <a:lnTo>
                  <a:pt x="16476" y="272961"/>
                </a:lnTo>
                <a:lnTo>
                  <a:pt x="19652" y="268005"/>
                </a:lnTo>
                <a:lnTo>
                  <a:pt x="23027" y="263247"/>
                </a:lnTo>
                <a:lnTo>
                  <a:pt x="26799" y="258490"/>
                </a:lnTo>
                <a:lnTo>
                  <a:pt x="30571" y="253931"/>
                </a:lnTo>
                <a:lnTo>
                  <a:pt x="34739" y="249570"/>
                </a:lnTo>
                <a:lnTo>
                  <a:pt x="249925" y="34690"/>
                </a:lnTo>
                <a:lnTo>
                  <a:pt x="253895" y="30924"/>
                </a:lnTo>
                <a:lnTo>
                  <a:pt x="258262" y="27157"/>
                </a:lnTo>
                <a:lnTo>
                  <a:pt x="262630" y="23589"/>
                </a:lnTo>
                <a:lnTo>
                  <a:pt x="267394" y="20418"/>
                </a:lnTo>
                <a:lnTo>
                  <a:pt x="272357" y="17246"/>
                </a:lnTo>
                <a:lnTo>
                  <a:pt x="277121" y="14471"/>
                </a:lnTo>
                <a:lnTo>
                  <a:pt x="282282" y="11894"/>
                </a:lnTo>
                <a:lnTo>
                  <a:pt x="287642" y="9317"/>
                </a:lnTo>
                <a:lnTo>
                  <a:pt x="292803" y="7335"/>
                </a:lnTo>
                <a:lnTo>
                  <a:pt x="298362" y="5551"/>
                </a:lnTo>
                <a:lnTo>
                  <a:pt x="303920" y="3965"/>
                </a:lnTo>
                <a:lnTo>
                  <a:pt x="309677" y="2577"/>
                </a:lnTo>
                <a:lnTo>
                  <a:pt x="315632" y="1388"/>
                </a:lnTo>
                <a:lnTo>
                  <a:pt x="321587" y="793"/>
                </a:lnTo>
                <a:lnTo>
                  <a:pt x="327543" y="198"/>
                </a:lnTo>
                <a:close/>
              </a:path>
            </a:pathLst>
          </a:custGeom>
          <a:solidFill>
            <a:srgbClr val="7030A0"/>
          </a:solidFill>
          <a:ln w="12700" cap="flat" cmpd="sng" algn="ctr">
            <a:noFill/>
            <a:prstDash val="solid"/>
            <a:miter lim="800000"/>
          </a:ln>
          <a:effectLst/>
        </p:spPr>
        <p:txBody>
          <a:bodyPr rtlCol="0" anchor="ctr">
            <a:normAutofit/>
          </a:bodyPr>
          <a:p>
            <a:pPr algn="ctr"/>
            <a:endParaRPr lang="zh-CN" altLang="en-US">
              <a:solidFill>
                <a:schemeClr val="accent5">
                  <a:lumMod val="75000"/>
                </a:schemeClr>
              </a:solidFill>
              <a:latin typeface="Arial" panose="020B0604020202090204" pitchFamily="34" charset="0"/>
              <a:ea typeface="微软雅黑" panose="020B0502040204020203" charset="-122"/>
              <a:sym typeface="Arial" panose="020B0604020202090204" pitchFamily="34" charset="0"/>
            </a:endParaRPr>
          </a:p>
        </p:txBody>
      </p:sp>
      <p:sp>
        <p:nvSpPr>
          <p:cNvPr id="562" name="任意多边形 561"/>
          <p:cNvSpPr/>
          <p:nvPr>
            <p:custDataLst>
              <p:tags r:id="rId3"/>
            </p:custDataLst>
          </p:nvPr>
        </p:nvSpPr>
        <p:spPr>
          <a:xfrm rot="4257220">
            <a:off x="13606850" y="5605594"/>
            <a:ext cx="1711275" cy="1930008"/>
          </a:xfrm>
          <a:custGeom>
            <a:avLst/>
            <a:gdLst>
              <a:gd name="connsiteX0" fmla="*/ 333697 w 667195"/>
              <a:gd name="connsiteY0" fmla="*/ 0 h 752475"/>
              <a:gd name="connsiteX1" fmla="*/ 339850 w 667195"/>
              <a:gd name="connsiteY1" fmla="*/ 198 h 752475"/>
              <a:gd name="connsiteX2" fmla="*/ 345806 w 667195"/>
              <a:gd name="connsiteY2" fmla="*/ 793 h 752475"/>
              <a:gd name="connsiteX3" fmla="*/ 351761 w 667195"/>
              <a:gd name="connsiteY3" fmla="*/ 1388 h 752475"/>
              <a:gd name="connsiteX4" fmla="*/ 357518 w 667195"/>
              <a:gd name="connsiteY4" fmla="*/ 2577 h 752475"/>
              <a:gd name="connsiteX5" fmla="*/ 363473 w 667195"/>
              <a:gd name="connsiteY5" fmla="*/ 3965 h 752475"/>
              <a:gd name="connsiteX6" fmla="*/ 368833 w 667195"/>
              <a:gd name="connsiteY6" fmla="*/ 5551 h 752475"/>
              <a:gd name="connsiteX7" fmla="*/ 374391 w 667195"/>
              <a:gd name="connsiteY7" fmla="*/ 7335 h 752475"/>
              <a:gd name="connsiteX8" fmla="*/ 379751 w 667195"/>
              <a:gd name="connsiteY8" fmla="*/ 9317 h 752475"/>
              <a:gd name="connsiteX9" fmla="*/ 385111 w 667195"/>
              <a:gd name="connsiteY9" fmla="*/ 11894 h 752475"/>
              <a:gd name="connsiteX10" fmla="*/ 390074 w 667195"/>
              <a:gd name="connsiteY10" fmla="*/ 14471 h 752475"/>
              <a:gd name="connsiteX11" fmla="*/ 395235 w 667195"/>
              <a:gd name="connsiteY11" fmla="*/ 17246 h 752475"/>
              <a:gd name="connsiteX12" fmla="*/ 399999 w 667195"/>
              <a:gd name="connsiteY12" fmla="*/ 20418 h 752475"/>
              <a:gd name="connsiteX13" fmla="*/ 404764 w 667195"/>
              <a:gd name="connsiteY13" fmla="*/ 23589 h 752475"/>
              <a:gd name="connsiteX14" fmla="*/ 409131 w 667195"/>
              <a:gd name="connsiteY14" fmla="*/ 27157 h 752475"/>
              <a:gd name="connsiteX15" fmla="*/ 413498 w 667195"/>
              <a:gd name="connsiteY15" fmla="*/ 30924 h 752475"/>
              <a:gd name="connsiteX16" fmla="*/ 417468 w 667195"/>
              <a:gd name="connsiteY16" fmla="*/ 34690 h 752475"/>
              <a:gd name="connsiteX17" fmla="*/ 632455 w 667195"/>
              <a:gd name="connsiteY17" fmla="*/ 249570 h 752475"/>
              <a:gd name="connsiteX18" fmla="*/ 636823 w 667195"/>
              <a:gd name="connsiteY18" fmla="*/ 253931 h 752475"/>
              <a:gd name="connsiteX19" fmla="*/ 640594 w 667195"/>
              <a:gd name="connsiteY19" fmla="*/ 258490 h 752475"/>
              <a:gd name="connsiteX20" fmla="*/ 644366 w 667195"/>
              <a:gd name="connsiteY20" fmla="*/ 263247 h 752475"/>
              <a:gd name="connsiteX21" fmla="*/ 647741 w 667195"/>
              <a:gd name="connsiteY21" fmla="*/ 268005 h 752475"/>
              <a:gd name="connsiteX22" fmla="*/ 650718 w 667195"/>
              <a:gd name="connsiteY22" fmla="*/ 272961 h 752475"/>
              <a:gd name="connsiteX23" fmla="*/ 653696 w 667195"/>
              <a:gd name="connsiteY23" fmla="*/ 278115 h 752475"/>
              <a:gd name="connsiteX24" fmla="*/ 656277 w 667195"/>
              <a:gd name="connsiteY24" fmla="*/ 283269 h 752475"/>
              <a:gd name="connsiteX25" fmla="*/ 658460 w 667195"/>
              <a:gd name="connsiteY25" fmla="*/ 288621 h 752475"/>
              <a:gd name="connsiteX26" fmla="*/ 660644 w 667195"/>
              <a:gd name="connsiteY26" fmla="*/ 293973 h 752475"/>
              <a:gd name="connsiteX27" fmla="*/ 662431 w 667195"/>
              <a:gd name="connsiteY27" fmla="*/ 299523 h 752475"/>
              <a:gd name="connsiteX28" fmla="*/ 664019 w 667195"/>
              <a:gd name="connsiteY28" fmla="*/ 304875 h 752475"/>
              <a:gd name="connsiteX29" fmla="*/ 665210 w 667195"/>
              <a:gd name="connsiteY29" fmla="*/ 310624 h 752475"/>
              <a:gd name="connsiteX30" fmla="*/ 666004 w 667195"/>
              <a:gd name="connsiteY30" fmla="*/ 316174 h 752475"/>
              <a:gd name="connsiteX31" fmla="*/ 666798 w 667195"/>
              <a:gd name="connsiteY31" fmla="*/ 321923 h 752475"/>
              <a:gd name="connsiteX32" fmla="*/ 667195 w 667195"/>
              <a:gd name="connsiteY32" fmla="*/ 327473 h 752475"/>
              <a:gd name="connsiteX33" fmla="*/ 667195 w 667195"/>
              <a:gd name="connsiteY33" fmla="*/ 333222 h 752475"/>
              <a:gd name="connsiteX34" fmla="*/ 667195 w 667195"/>
              <a:gd name="connsiteY34" fmla="*/ 338971 h 752475"/>
              <a:gd name="connsiteX35" fmla="*/ 666798 w 667195"/>
              <a:gd name="connsiteY35" fmla="*/ 344719 h 752475"/>
              <a:gd name="connsiteX36" fmla="*/ 666004 w 667195"/>
              <a:gd name="connsiteY36" fmla="*/ 350071 h 752475"/>
              <a:gd name="connsiteX37" fmla="*/ 665210 w 667195"/>
              <a:gd name="connsiteY37" fmla="*/ 355820 h 752475"/>
              <a:gd name="connsiteX38" fmla="*/ 664019 w 667195"/>
              <a:gd name="connsiteY38" fmla="*/ 361371 h 752475"/>
              <a:gd name="connsiteX39" fmla="*/ 662431 w 667195"/>
              <a:gd name="connsiteY39" fmla="*/ 366921 h 752475"/>
              <a:gd name="connsiteX40" fmla="*/ 660644 w 667195"/>
              <a:gd name="connsiteY40" fmla="*/ 372471 h 752475"/>
              <a:gd name="connsiteX41" fmla="*/ 658460 w 667195"/>
              <a:gd name="connsiteY41" fmla="*/ 377625 h 752475"/>
              <a:gd name="connsiteX42" fmla="*/ 656277 w 667195"/>
              <a:gd name="connsiteY42" fmla="*/ 382977 h 752475"/>
              <a:gd name="connsiteX43" fmla="*/ 653696 w 667195"/>
              <a:gd name="connsiteY43" fmla="*/ 388131 h 752475"/>
              <a:gd name="connsiteX44" fmla="*/ 650718 w 667195"/>
              <a:gd name="connsiteY44" fmla="*/ 393484 h 752475"/>
              <a:gd name="connsiteX45" fmla="*/ 647741 w 667195"/>
              <a:gd name="connsiteY45" fmla="*/ 398241 h 752475"/>
              <a:gd name="connsiteX46" fmla="*/ 644366 w 667195"/>
              <a:gd name="connsiteY46" fmla="*/ 403197 h 752475"/>
              <a:gd name="connsiteX47" fmla="*/ 640594 w 667195"/>
              <a:gd name="connsiteY47" fmla="*/ 407756 h 752475"/>
              <a:gd name="connsiteX48" fmla="*/ 636823 w 667195"/>
              <a:gd name="connsiteY48" fmla="*/ 412513 h 752475"/>
              <a:gd name="connsiteX49" fmla="*/ 632455 w 667195"/>
              <a:gd name="connsiteY49" fmla="*/ 416874 h 752475"/>
              <a:gd name="connsiteX50" fmla="*/ 628088 w 667195"/>
              <a:gd name="connsiteY50" fmla="*/ 421037 h 752475"/>
              <a:gd name="connsiteX51" fmla="*/ 623522 w 667195"/>
              <a:gd name="connsiteY51" fmla="*/ 425200 h 752475"/>
              <a:gd name="connsiteX52" fmla="*/ 618758 w 667195"/>
              <a:gd name="connsiteY52" fmla="*/ 428768 h 752475"/>
              <a:gd name="connsiteX53" fmla="*/ 613994 w 667195"/>
              <a:gd name="connsiteY53" fmla="*/ 431940 h 752475"/>
              <a:gd name="connsiteX54" fmla="*/ 608833 w 667195"/>
              <a:gd name="connsiteY54" fmla="*/ 435111 h 752475"/>
              <a:gd name="connsiteX55" fmla="*/ 603870 w 667195"/>
              <a:gd name="connsiteY55" fmla="*/ 438085 h 752475"/>
              <a:gd name="connsiteX56" fmla="*/ 598709 w 667195"/>
              <a:gd name="connsiteY56" fmla="*/ 440662 h 752475"/>
              <a:gd name="connsiteX57" fmla="*/ 593349 w 667195"/>
              <a:gd name="connsiteY57" fmla="*/ 442842 h 752475"/>
              <a:gd name="connsiteX58" fmla="*/ 587989 w 667195"/>
              <a:gd name="connsiteY58" fmla="*/ 445023 h 752475"/>
              <a:gd name="connsiteX59" fmla="*/ 582431 w 667195"/>
              <a:gd name="connsiteY59" fmla="*/ 446807 h 752475"/>
              <a:gd name="connsiteX60" fmla="*/ 576872 w 667195"/>
              <a:gd name="connsiteY60" fmla="*/ 448195 h 752475"/>
              <a:gd name="connsiteX61" fmla="*/ 571314 w 667195"/>
              <a:gd name="connsiteY61" fmla="*/ 449582 h 752475"/>
              <a:gd name="connsiteX62" fmla="*/ 565756 w 667195"/>
              <a:gd name="connsiteY62" fmla="*/ 450375 h 752475"/>
              <a:gd name="connsiteX63" fmla="*/ 559999 w 667195"/>
              <a:gd name="connsiteY63" fmla="*/ 451168 h 752475"/>
              <a:gd name="connsiteX64" fmla="*/ 554242 w 667195"/>
              <a:gd name="connsiteY64" fmla="*/ 451366 h 752475"/>
              <a:gd name="connsiteX65" fmla="*/ 548684 w 667195"/>
              <a:gd name="connsiteY65" fmla="*/ 451564 h 752475"/>
              <a:gd name="connsiteX66" fmla="*/ 542927 w 667195"/>
              <a:gd name="connsiteY66" fmla="*/ 451366 h 752475"/>
              <a:gd name="connsiteX67" fmla="*/ 537170 w 667195"/>
              <a:gd name="connsiteY67" fmla="*/ 451168 h 752475"/>
              <a:gd name="connsiteX68" fmla="*/ 531810 w 667195"/>
              <a:gd name="connsiteY68" fmla="*/ 450375 h 752475"/>
              <a:gd name="connsiteX69" fmla="*/ 526054 w 667195"/>
              <a:gd name="connsiteY69" fmla="*/ 449582 h 752475"/>
              <a:gd name="connsiteX70" fmla="*/ 520495 w 667195"/>
              <a:gd name="connsiteY70" fmla="*/ 448195 h 752475"/>
              <a:gd name="connsiteX71" fmla="*/ 514739 w 667195"/>
              <a:gd name="connsiteY71" fmla="*/ 446807 h 752475"/>
              <a:gd name="connsiteX72" fmla="*/ 509379 w 667195"/>
              <a:gd name="connsiteY72" fmla="*/ 445023 h 752475"/>
              <a:gd name="connsiteX73" fmla="*/ 504019 w 667195"/>
              <a:gd name="connsiteY73" fmla="*/ 442842 h 752475"/>
              <a:gd name="connsiteX74" fmla="*/ 498858 w 667195"/>
              <a:gd name="connsiteY74" fmla="*/ 440662 h 752475"/>
              <a:gd name="connsiteX75" fmla="*/ 493498 w 667195"/>
              <a:gd name="connsiteY75" fmla="*/ 438085 h 752475"/>
              <a:gd name="connsiteX76" fmla="*/ 488337 w 667195"/>
              <a:gd name="connsiteY76" fmla="*/ 435111 h 752475"/>
              <a:gd name="connsiteX77" fmla="*/ 483374 w 667195"/>
              <a:gd name="connsiteY77" fmla="*/ 431940 h 752475"/>
              <a:gd name="connsiteX78" fmla="*/ 478610 w 667195"/>
              <a:gd name="connsiteY78" fmla="*/ 428768 h 752475"/>
              <a:gd name="connsiteX79" fmla="*/ 473647 w 667195"/>
              <a:gd name="connsiteY79" fmla="*/ 425200 h 752475"/>
              <a:gd name="connsiteX80" fmla="*/ 469081 w 667195"/>
              <a:gd name="connsiteY80" fmla="*/ 421037 h 752475"/>
              <a:gd name="connsiteX81" fmla="*/ 464714 w 667195"/>
              <a:gd name="connsiteY81" fmla="*/ 416874 h 752475"/>
              <a:gd name="connsiteX82" fmla="*/ 452208 w 667195"/>
              <a:gd name="connsiteY82" fmla="*/ 400223 h 752475"/>
              <a:gd name="connsiteX83" fmla="*/ 452208 w 667195"/>
              <a:gd name="connsiteY83" fmla="*/ 634133 h 752475"/>
              <a:gd name="connsiteX84" fmla="*/ 452009 w 667195"/>
              <a:gd name="connsiteY84" fmla="*/ 639881 h 752475"/>
              <a:gd name="connsiteX85" fmla="*/ 451612 w 667195"/>
              <a:gd name="connsiteY85" fmla="*/ 646225 h 752475"/>
              <a:gd name="connsiteX86" fmla="*/ 450818 w 667195"/>
              <a:gd name="connsiteY86" fmla="*/ 651973 h 752475"/>
              <a:gd name="connsiteX87" fmla="*/ 450024 w 667195"/>
              <a:gd name="connsiteY87" fmla="*/ 657722 h 752475"/>
              <a:gd name="connsiteX88" fmla="*/ 448634 w 667195"/>
              <a:gd name="connsiteY88" fmla="*/ 663471 h 752475"/>
              <a:gd name="connsiteX89" fmla="*/ 447046 w 667195"/>
              <a:gd name="connsiteY89" fmla="*/ 669219 h 752475"/>
              <a:gd name="connsiteX90" fmla="*/ 445260 w 667195"/>
              <a:gd name="connsiteY90" fmla="*/ 674571 h 752475"/>
              <a:gd name="connsiteX91" fmla="*/ 442878 w 667195"/>
              <a:gd name="connsiteY91" fmla="*/ 680122 h 752475"/>
              <a:gd name="connsiteX92" fmla="*/ 440694 w 667195"/>
              <a:gd name="connsiteY92" fmla="*/ 685276 h 752475"/>
              <a:gd name="connsiteX93" fmla="*/ 437915 w 667195"/>
              <a:gd name="connsiteY93" fmla="*/ 690430 h 752475"/>
              <a:gd name="connsiteX94" fmla="*/ 435136 w 667195"/>
              <a:gd name="connsiteY94" fmla="*/ 695385 h 752475"/>
              <a:gd name="connsiteX95" fmla="*/ 431959 w 667195"/>
              <a:gd name="connsiteY95" fmla="*/ 700143 h 752475"/>
              <a:gd name="connsiteX96" fmla="*/ 428783 w 667195"/>
              <a:gd name="connsiteY96" fmla="*/ 704702 h 752475"/>
              <a:gd name="connsiteX97" fmla="*/ 425012 w 667195"/>
              <a:gd name="connsiteY97" fmla="*/ 709261 h 752475"/>
              <a:gd name="connsiteX98" fmla="*/ 421438 w 667195"/>
              <a:gd name="connsiteY98" fmla="*/ 713622 h 752475"/>
              <a:gd name="connsiteX99" fmla="*/ 417468 w 667195"/>
              <a:gd name="connsiteY99" fmla="*/ 717785 h 752475"/>
              <a:gd name="connsiteX100" fmla="*/ 413498 w 667195"/>
              <a:gd name="connsiteY100" fmla="*/ 721551 h 752475"/>
              <a:gd name="connsiteX101" fmla="*/ 409131 w 667195"/>
              <a:gd name="connsiteY101" fmla="*/ 725318 h 752475"/>
              <a:gd name="connsiteX102" fmla="*/ 404764 w 667195"/>
              <a:gd name="connsiteY102" fmla="*/ 728886 h 752475"/>
              <a:gd name="connsiteX103" fmla="*/ 399999 w 667195"/>
              <a:gd name="connsiteY103" fmla="*/ 732058 h 752475"/>
              <a:gd name="connsiteX104" fmla="*/ 395235 w 667195"/>
              <a:gd name="connsiteY104" fmla="*/ 735229 h 752475"/>
              <a:gd name="connsiteX105" fmla="*/ 390074 w 667195"/>
              <a:gd name="connsiteY105" fmla="*/ 738004 h 752475"/>
              <a:gd name="connsiteX106" fmla="*/ 385111 w 667195"/>
              <a:gd name="connsiteY106" fmla="*/ 740780 h 752475"/>
              <a:gd name="connsiteX107" fmla="*/ 379751 w 667195"/>
              <a:gd name="connsiteY107" fmla="*/ 742960 h 752475"/>
              <a:gd name="connsiteX108" fmla="*/ 374391 w 667195"/>
              <a:gd name="connsiteY108" fmla="*/ 745141 h 752475"/>
              <a:gd name="connsiteX109" fmla="*/ 368833 w 667195"/>
              <a:gd name="connsiteY109" fmla="*/ 746925 h 752475"/>
              <a:gd name="connsiteX110" fmla="*/ 363473 w 667195"/>
              <a:gd name="connsiteY110" fmla="*/ 748511 h 752475"/>
              <a:gd name="connsiteX111" fmla="*/ 357518 w 667195"/>
              <a:gd name="connsiteY111" fmla="*/ 749898 h 752475"/>
              <a:gd name="connsiteX112" fmla="*/ 351761 w 667195"/>
              <a:gd name="connsiteY112" fmla="*/ 751088 h 752475"/>
              <a:gd name="connsiteX113" fmla="*/ 345806 w 667195"/>
              <a:gd name="connsiteY113" fmla="*/ 751682 h 752475"/>
              <a:gd name="connsiteX114" fmla="*/ 339850 w 667195"/>
              <a:gd name="connsiteY114" fmla="*/ 752079 h 752475"/>
              <a:gd name="connsiteX115" fmla="*/ 333697 w 667195"/>
              <a:gd name="connsiteY115" fmla="*/ 752475 h 752475"/>
              <a:gd name="connsiteX116" fmla="*/ 327543 w 667195"/>
              <a:gd name="connsiteY116" fmla="*/ 752079 h 752475"/>
              <a:gd name="connsiteX117" fmla="*/ 321587 w 667195"/>
              <a:gd name="connsiteY117" fmla="*/ 751682 h 752475"/>
              <a:gd name="connsiteX118" fmla="*/ 315632 w 667195"/>
              <a:gd name="connsiteY118" fmla="*/ 751088 h 752475"/>
              <a:gd name="connsiteX119" fmla="*/ 309677 w 667195"/>
              <a:gd name="connsiteY119" fmla="*/ 749898 h 752475"/>
              <a:gd name="connsiteX120" fmla="*/ 303920 w 667195"/>
              <a:gd name="connsiteY120" fmla="*/ 748511 h 752475"/>
              <a:gd name="connsiteX121" fmla="*/ 298362 w 667195"/>
              <a:gd name="connsiteY121" fmla="*/ 746925 h 752475"/>
              <a:gd name="connsiteX122" fmla="*/ 292803 w 667195"/>
              <a:gd name="connsiteY122" fmla="*/ 745141 h 752475"/>
              <a:gd name="connsiteX123" fmla="*/ 287642 w 667195"/>
              <a:gd name="connsiteY123" fmla="*/ 742960 h 752475"/>
              <a:gd name="connsiteX124" fmla="*/ 282282 w 667195"/>
              <a:gd name="connsiteY124" fmla="*/ 740780 h 752475"/>
              <a:gd name="connsiteX125" fmla="*/ 277121 w 667195"/>
              <a:gd name="connsiteY125" fmla="*/ 738004 h 752475"/>
              <a:gd name="connsiteX126" fmla="*/ 272357 w 667195"/>
              <a:gd name="connsiteY126" fmla="*/ 735229 h 752475"/>
              <a:gd name="connsiteX127" fmla="*/ 267394 w 667195"/>
              <a:gd name="connsiteY127" fmla="*/ 732058 h 752475"/>
              <a:gd name="connsiteX128" fmla="*/ 262630 w 667195"/>
              <a:gd name="connsiteY128" fmla="*/ 728886 h 752475"/>
              <a:gd name="connsiteX129" fmla="*/ 258262 w 667195"/>
              <a:gd name="connsiteY129" fmla="*/ 725318 h 752475"/>
              <a:gd name="connsiteX130" fmla="*/ 253895 w 667195"/>
              <a:gd name="connsiteY130" fmla="*/ 721551 h 752475"/>
              <a:gd name="connsiteX131" fmla="*/ 249925 w 667195"/>
              <a:gd name="connsiteY131" fmla="*/ 717785 h 752475"/>
              <a:gd name="connsiteX132" fmla="*/ 245955 w 667195"/>
              <a:gd name="connsiteY132" fmla="*/ 713622 h 752475"/>
              <a:gd name="connsiteX133" fmla="*/ 242183 w 667195"/>
              <a:gd name="connsiteY133" fmla="*/ 709261 h 752475"/>
              <a:gd name="connsiteX134" fmla="*/ 238610 w 667195"/>
              <a:gd name="connsiteY134" fmla="*/ 704702 h 752475"/>
              <a:gd name="connsiteX135" fmla="*/ 235235 w 667195"/>
              <a:gd name="connsiteY135" fmla="*/ 700143 h 752475"/>
              <a:gd name="connsiteX136" fmla="*/ 232258 w 667195"/>
              <a:gd name="connsiteY136" fmla="*/ 695385 h 752475"/>
              <a:gd name="connsiteX137" fmla="*/ 229280 w 667195"/>
              <a:gd name="connsiteY137" fmla="*/ 690430 h 752475"/>
              <a:gd name="connsiteX138" fmla="*/ 226898 w 667195"/>
              <a:gd name="connsiteY138" fmla="*/ 685276 h 752475"/>
              <a:gd name="connsiteX139" fmla="*/ 224317 w 667195"/>
              <a:gd name="connsiteY139" fmla="*/ 680122 h 752475"/>
              <a:gd name="connsiteX140" fmla="*/ 222332 w 667195"/>
              <a:gd name="connsiteY140" fmla="*/ 674571 h 752475"/>
              <a:gd name="connsiteX141" fmla="*/ 220347 w 667195"/>
              <a:gd name="connsiteY141" fmla="*/ 669219 h 752475"/>
              <a:gd name="connsiteX142" fmla="*/ 218759 w 667195"/>
              <a:gd name="connsiteY142" fmla="*/ 663471 h 752475"/>
              <a:gd name="connsiteX143" fmla="*/ 217369 w 667195"/>
              <a:gd name="connsiteY143" fmla="*/ 657722 h 752475"/>
              <a:gd name="connsiteX144" fmla="*/ 216575 w 667195"/>
              <a:gd name="connsiteY144" fmla="*/ 651973 h 752475"/>
              <a:gd name="connsiteX145" fmla="*/ 215583 w 667195"/>
              <a:gd name="connsiteY145" fmla="*/ 646225 h 752475"/>
              <a:gd name="connsiteX146" fmla="*/ 215186 w 667195"/>
              <a:gd name="connsiteY146" fmla="*/ 639881 h 752475"/>
              <a:gd name="connsiteX147" fmla="*/ 215186 w 667195"/>
              <a:gd name="connsiteY147" fmla="*/ 634133 h 752475"/>
              <a:gd name="connsiteX148" fmla="*/ 215186 w 667195"/>
              <a:gd name="connsiteY148" fmla="*/ 400223 h 752475"/>
              <a:gd name="connsiteX149" fmla="*/ 202679 w 667195"/>
              <a:gd name="connsiteY149" fmla="*/ 416874 h 752475"/>
              <a:gd name="connsiteX150" fmla="*/ 198114 w 667195"/>
              <a:gd name="connsiteY150" fmla="*/ 421037 h 752475"/>
              <a:gd name="connsiteX151" fmla="*/ 193548 w 667195"/>
              <a:gd name="connsiteY151" fmla="*/ 425200 h 752475"/>
              <a:gd name="connsiteX152" fmla="*/ 188982 w 667195"/>
              <a:gd name="connsiteY152" fmla="*/ 428768 h 752475"/>
              <a:gd name="connsiteX153" fmla="*/ 183821 w 667195"/>
              <a:gd name="connsiteY153" fmla="*/ 431940 h 752475"/>
              <a:gd name="connsiteX154" fmla="*/ 178858 w 667195"/>
              <a:gd name="connsiteY154" fmla="*/ 435111 h 752475"/>
              <a:gd name="connsiteX155" fmla="*/ 173895 w 667195"/>
              <a:gd name="connsiteY155" fmla="*/ 438085 h 752475"/>
              <a:gd name="connsiteX156" fmla="*/ 168536 w 667195"/>
              <a:gd name="connsiteY156" fmla="*/ 440662 h 752475"/>
              <a:gd name="connsiteX157" fmla="*/ 163374 w 667195"/>
              <a:gd name="connsiteY157" fmla="*/ 442842 h 752475"/>
              <a:gd name="connsiteX158" fmla="*/ 157816 w 667195"/>
              <a:gd name="connsiteY158" fmla="*/ 445023 h 752475"/>
              <a:gd name="connsiteX159" fmla="*/ 152258 w 667195"/>
              <a:gd name="connsiteY159" fmla="*/ 446807 h 752475"/>
              <a:gd name="connsiteX160" fmla="*/ 146898 w 667195"/>
              <a:gd name="connsiteY160" fmla="*/ 448195 h 752475"/>
              <a:gd name="connsiteX161" fmla="*/ 141340 w 667195"/>
              <a:gd name="connsiteY161" fmla="*/ 449582 h 752475"/>
              <a:gd name="connsiteX162" fmla="*/ 135583 w 667195"/>
              <a:gd name="connsiteY162" fmla="*/ 450375 h 752475"/>
              <a:gd name="connsiteX163" fmla="*/ 130024 w 667195"/>
              <a:gd name="connsiteY163" fmla="*/ 451168 h 752475"/>
              <a:gd name="connsiteX164" fmla="*/ 124268 w 667195"/>
              <a:gd name="connsiteY164" fmla="*/ 451366 h 752475"/>
              <a:gd name="connsiteX165" fmla="*/ 118709 w 667195"/>
              <a:gd name="connsiteY165" fmla="*/ 451564 h 752475"/>
              <a:gd name="connsiteX166" fmla="*/ 113151 w 667195"/>
              <a:gd name="connsiteY166" fmla="*/ 451366 h 752475"/>
              <a:gd name="connsiteX167" fmla="*/ 107394 w 667195"/>
              <a:gd name="connsiteY167" fmla="*/ 451168 h 752475"/>
              <a:gd name="connsiteX168" fmla="*/ 101637 w 667195"/>
              <a:gd name="connsiteY168" fmla="*/ 450375 h 752475"/>
              <a:gd name="connsiteX169" fmla="*/ 95881 w 667195"/>
              <a:gd name="connsiteY169" fmla="*/ 449582 h 752475"/>
              <a:gd name="connsiteX170" fmla="*/ 90521 w 667195"/>
              <a:gd name="connsiteY170" fmla="*/ 448195 h 752475"/>
              <a:gd name="connsiteX171" fmla="*/ 84963 w 667195"/>
              <a:gd name="connsiteY171" fmla="*/ 446807 h 752475"/>
              <a:gd name="connsiteX172" fmla="*/ 79404 w 667195"/>
              <a:gd name="connsiteY172" fmla="*/ 445023 h 752475"/>
              <a:gd name="connsiteX173" fmla="*/ 74044 w 667195"/>
              <a:gd name="connsiteY173" fmla="*/ 442842 h 752475"/>
              <a:gd name="connsiteX174" fmla="*/ 68685 w 667195"/>
              <a:gd name="connsiteY174" fmla="*/ 440662 h 752475"/>
              <a:gd name="connsiteX175" fmla="*/ 63523 w 667195"/>
              <a:gd name="connsiteY175" fmla="*/ 438085 h 752475"/>
              <a:gd name="connsiteX176" fmla="*/ 58561 w 667195"/>
              <a:gd name="connsiteY176" fmla="*/ 435111 h 752475"/>
              <a:gd name="connsiteX177" fmla="*/ 53399 w 667195"/>
              <a:gd name="connsiteY177" fmla="*/ 431940 h 752475"/>
              <a:gd name="connsiteX178" fmla="*/ 48635 w 667195"/>
              <a:gd name="connsiteY178" fmla="*/ 428768 h 752475"/>
              <a:gd name="connsiteX179" fmla="*/ 43871 w 667195"/>
              <a:gd name="connsiteY179" fmla="*/ 425200 h 752475"/>
              <a:gd name="connsiteX180" fmla="*/ 39305 w 667195"/>
              <a:gd name="connsiteY180" fmla="*/ 421037 h 752475"/>
              <a:gd name="connsiteX181" fmla="*/ 34739 w 667195"/>
              <a:gd name="connsiteY181" fmla="*/ 416874 h 752475"/>
              <a:gd name="connsiteX182" fmla="*/ 30571 w 667195"/>
              <a:gd name="connsiteY182" fmla="*/ 412513 h 752475"/>
              <a:gd name="connsiteX183" fmla="*/ 26799 w 667195"/>
              <a:gd name="connsiteY183" fmla="*/ 407756 h 752475"/>
              <a:gd name="connsiteX184" fmla="*/ 23027 w 667195"/>
              <a:gd name="connsiteY184" fmla="*/ 403197 h 752475"/>
              <a:gd name="connsiteX185" fmla="*/ 19652 w 667195"/>
              <a:gd name="connsiteY185" fmla="*/ 398241 h 752475"/>
              <a:gd name="connsiteX186" fmla="*/ 16476 w 667195"/>
              <a:gd name="connsiteY186" fmla="*/ 393484 h 752475"/>
              <a:gd name="connsiteX187" fmla="*/ 13697 w 667195"/>
              <a:gd name="connsiteY187" fmla="*/ 388131 h 752475"/>
              <a:gd name="connsiteX188" fmla="*/ 10918 w 667195"/>
              <a:gd name="connsiteY188" fmla="*/ 382977 h 752475"/>
              <a:gd name="connsiteX189" fmla="*/ 8734 w 667195"/>
              <a:gd name="connsiteY189" fmla="*/ 377625 h 752475"/>
              <a:gd name="connsiteX190" fmla="*/ 6551 w 667195"/>
              <a:gd name="connsiteY190" fmla="*/ 372471 h 752475"/>
              <a:gd name="connsiteX191" fmla="*/ 4963 w 667195"/>
              <a:gd name="connsiteY191" fmla="*/ 366921 h 752475"/>
              <a:gd name="connsiteX192" fmla="*/ 3375 w 667195"/>
              <a:gd name="connsiteY192" fmla="*/ 361371 h 752475"/>
              <a:gd name="connsiteX193" fmla="*/ 2382 w 667195"/>
              <a:gd name="connsiteY193" fmla="*/ 355820 h 752475"/>
              <a:gd name="connsiteX194" fmla="*/ 1389 w 667195"/>
              <a:gd name="connsiteY194" fmla="*/ 350071 h 752475"/>
              <a:gd name="connsiteX195" fmla="*/ 794 w 667195"/>
              <a:gd name="connsiteY195" fmla="*/ 344719 h 752475"/>
              <a:gd name="connsiteX196" fmla="*/ 198 w 667195"/>
              <a:gd name="connsiteY196" fmla="*/ 338971 h 752475"/>
              <a:gd name="connsiteX197" fmla="*/ 0 w 667195"/>
              <a:gd name="connsiteY197" fmla="*/ 333222 h 752475"/>
              <a:gd name="connsiteX198" fmla="*/ 198 w 667195"/>
              <a:gd name="connsiteY198" fmla="*/ 327473 h 752475"/>
              <a:gd name="connsiteX199" fmla="*/ 794 w 667195"/>
              <a:gd name="connsiteY199" fmla="*/ 321923 h 752475"/>
              <a:gd name="connsiteX200" fmla="*/ 1389 w 667195"/>
              <a:gd name="connsiteY200" fmla="*/ 316174 h 752475"/>
              <a:gd name="connsiteX201" fmla="*/ 2382 w 667195"/>
              <a:gd name="connsiteY201" fmla="*/ 310624 h 752475"/>
              <a:gd name="connsiteX202" fmla="*/ 3375 w 667195"/>
              <a:gd name="connsiteY202" fmla="*/ 304875 h 752475"/>
              <a:gd name="connsiteX203" fmla="*/ 4963 w 667195"/>
              <a:gd name="connsiteY203" fmla="*/ 299523 h 752475"/>
              <a:gd name="connsiteX204" fmla="*/ 6551 w 667195"/>
              <a:gd name="connsiteY204" fmla="*/ 293973 h 752475"/>
              <a:gd name="connsiteX205" fmla="*/ 8734 w 667195"/>
              <a:gd name="connsiteY205" fmla="*/ 288621 h 752475"/>
              <a:gd name="connsiteX206" fmla="*/ 10918 w 667195"/>
              <a:gd name="connsiteY206" fmla="*/ 283269 h 752475"/>
              <a:gd name="connsiteX207" fmla="*/ 13697 w 667195"/>
              <a:gd name="connsiteY207" fmla="*/ 278115 h 752475"/>
              <a:gd name="connsiteX208" fmla="*/ 16476 w 667195"/>
              <a:gd name="connsiteY208" fmla="*/ 272961 h 752475"/>
              <a:gd name="connsiteX209" fmla="*/ 19652 w 667195"/>
              <a:gd name="connsiteY209" fmla="*/ 268005 h 752475"/>
              <a:gd name="connsiteX210" fmla="*/ 23027 w 667195"/>
              <a:gd name="connsiteY210" fmla="*/ 263247 h 752475"/>
              <a:gd name="connsiteX211" fmla="*/ 26799 w 667195"/>
              <a:gd name="connsiteY211" fmla="*/ 258490 h 752475"/>
              <a:gd name="connsiteX212" fmla="*/ 30571 w 667195"/>
              <a:gd name="connsiteY212" fmla="*/ 253931 h 752475"/>
              <a:gd name="connsiteX213" fmla="*/ 34739 w 667195"/>
              <a:gd name="connsiteY213" fmla="*/ 249570 h 752475"/>
              <a:gd name="connsiteX214" fmla="*/ 249925 w 667195"/>
              <a:gd name="connsiteY214" fmla="*/ 34690 h 752475"/>
              <a:gd name="connsiteX215" fmla="*/ 253895 w 667195"/>
              <a:gd name="connsiteY215" fmla="*/ 30924 h 752475"/>
              <a:gd name="connsiteX216" fmla="*/ 258262 w 667195"/>
              <a:gd name="connsiteY216" fmla="*/ 27157 h 752475"/>
              <a:gd name="connsiteX217" fmla="*/ 262630 w 667195"/>
              <a:gd name="connsiteY217" fmla="*/ 23589 h 752475"/>
              <a:gd name="connsiteX218" fmla="*/ 267394 w 667195"/>
              <a:gd name="connsiteY218" fmla="*/ 20418 h 752475"/>
              <a:gd name="connsiteX219" fmla="*/ 272357 w 667195"/>
              <a:gd name="connsiteY219" fmla="*/ 17246 h 752475"/>
              <a:gd name="connsiteX220" fmla="*/ 277121 w 667195"/>
              <a:gd name="connsiteY220" fmla="*/ 14471 h 752475"/>
              <a:gd name="connsiteX221" fmla="*/ 282282 w 667195"/>
              <a:gd name="connsiteY221" fmla="*/ 11894 h 752475"/>
              <a:gd name="connsiteX222" fmla="*/ 287642 w 667195"/>
              <a:gd name="connsiteY222" fmla="*/ 9317 h 752475"/>
              <a:gd name="connsiteX223" fmla="*/ 292803 w 667195"/>
              <a:gd name="connsiteY223" fmla="*/ 7335 h 752475"/>
              <a:gd name="connsiteX224" fmla="*/ 298362 w 667195"/>
              <a:gd name="connsiteY224" fmla="*/ 5551 h 752475"/>
              <a:gd name="connsiteX225" fmla="*/ 303920 w 667195"/>
              <a:gd name="connsiteY225" fmla="*/ 3965 h 752475"/>
              <a:gd name="connsiteX226" fmla="*/ 309677 w 667195"/>
              <a:gd name="connsiteY226" fmla="*/ 2577 h 752475"/>
              <a:gd name="connsiteX227" fmla="*/ 315632 w 667195"/>
              <a:gd name="connsiteY227" fmla="*/ 1388 h 752475"/>
              <a:gd name="connsiteX228" fmla="*/ 321587 w 667195"/>
              <a:gd name="connsiteY228" fmla="*/ 793 h 752475"/>
              <a:gd name="connsiteX229" fmla="*/ 327543 w 667195"/>
              <a:gd name="connsiteY229" fmla="*/ 198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Lst>
            <a:rect l="l" t="t" r="r" b="b"/>
            <a:pathLst>
              <a:path w="667195" h="752475">
                <a:moveTo>
                  <a:pt x="333697" y="0"/>
                </a:moveTo>
                <a:lnTo>
                  <a:pt x="339850" y="198"/>
                </a:lnTo>
                <a:lnTo>
                  <a:pt x="345806" y="793"/>
                </a:lnTo>
                <a:lnTo>
                  <a:pt x="351761" y="1388"/>
                </a:lnTo>
                <a:lnTo>
                  <a:pt x="357518" y="2577"/>
                </a:lnTo>
                <a:lnTo>
                  <a:pt x="363473" y="3965"/>
                </a:lnTo>
                <a:lnTo>
                  <a:pt x="368833" y="5551"/>
                </a:lnTo>
                <a:lnTo>
                  <a:pt x="374391" y="7335"/>
                </a:lnTo>
                <a:lnTo>
                  <a:pt x="379751" y="9317"/>
                </a:lnTo>
                <a:lnTo>
                  <a:pt x="385111" y="11894"/>
                </a:lnTo>
                <a:lnTo>
                  <a:pt x="390074" y="14471"/>
                </a:lnTo>
                <a:lnTo>
                  <a:pt x="395235" y="17246"/>
                </a:lnTo>
                <a:lnTo>
                  <a:pt x="399999" y="20418"/>
                </a:lnTo>
                <a:lnTo>
                  <a:pt x="404764" y="23589"/>
                </a:lnTo>
                <a:lnTo>
                  <a:pt x="409131" y="27157"/>
                </a:lnTo>
                <a:lnTo>
                  <a:pt x="413498" y="30924"/>
                </a:lnTo>
                <a:lnTo>
                  <a:pt x="417468" y="34690"/>
                </a:lnTo>
                <a:lnTo>
                  <a:pt x="632455" y="249570"/>
                </a:lnTo>
                <a:lnTo>
                  <a:pt x="636823" y="253931"/>
                </a:lnTo>
                <a:lnTo>
                  <a:pt x="640594" y="258490"/>
                </a:lnTo>
                <a:lnTo>
                  <a:pt x="644366" y="263247"/>
                </a:lnTo>
                <a:lnTo>
                  <a:pt x="647741" y="268005"/>
                </a:lnTo>
                <a:lnTo>
                  <a:pt x="650718" y="272961"/>
                </a:lnTo>
                <a:lnTo>
                  <a:pt x="653696" y="278115"/>
                </a:lnTo>
                <a:lnTo>
                  <a:pt x="656277" y="283269"/>
                </a:lnTo>
                <a:lnTo>
                  <a:pt x="658460" y="288621"/>
                </a:lnTo>
                <a:lnTo>
                  <a:pt x="660644" y="293973"/>
                </a:lnTo>
                <a:lnTo>
                  <a:pt x="662431" y="299523"/>
                </a:lnTo>
                <a:lnTo>
                  <a:pt x="664019" y="304875"/>
                </a:lnTo>
                <a:lnTo>
                  <a:pt x="665210" y="310624"/>
                </a:lnTo>
                <a:lnTo>
                  <a:pt x="666004" y="316174"/>
                </a:lnTo>
                <a:lnTo>
                  <a:pt x="666798" y="321923"/>
                </a:lnTo>
                <a:lnTo>
                  <a:pt x="667195" y="327473"/>
                </a:lnTo>
                <a:lnTo>
                  <a:pt x="667195" y="333222"/>
                </a:lnTo>
                <a:lnTo>
                  <a:pt x="667195" y="338971"/>
                </a:lnTo>
                <a:lnTo>
                  <a:pt x="666798" y="344719"/>
                </a:lnTo>
                <a:lnTo>
                  <a:pt x="666004" y="350071"/>
                </a:lnTo>
                <a:lnTo>
                  <a:pt x="665210" y="355820"/>
                </a:lnTo>
                <a:lnTo>
                  <a:pt x="664019" y="361371"/>
                </a:lnTo>
                <a:lnTo>
                  <a:pt x="662431" y="366921"/>
                </a:lnTo>
                <a:lnTo>
                  <a:pt x="660644" y="372471"/>
                </a:lnTo>
                <a:lnTo>
                  <a:pt x="658460" y="377625"/>
                </a:lnTo>
                <a:lnTo>
                  <a:pt x="656277" y="382977"/>
                </a:lnTo>
                <a:lnTo>
                  <a:pt x="653696" y="388131"/>
                </a:lnTo>
                <a:lnTo>
                  <a:pt x="650718" y="393484"/>
                </a:lnTo>
                <a:lnTo>
                  <a:pt x="647741" y="398241"/>
                </a:lnTo>
                <a:lnTo>
                  <a:pt x="644366" y="403197"/>
                </a:lnTo>
                <a:lnTo>
                  <a:pt x="640594" y="407756"/>
                </a:lnTo>
                <a:lnTo>
                  <a:pt x="636823" y="412513"/>
                </a:lnTo>
                <a:lnTo>
                  <a:pt x="632455" y="416874"/>
                </a:lnTo>
                <a:lnTo>
                  <a:pt x="628088" y="421037"/>
                </a:lnTo>
                <a:lnTo>
                  <a:pt x="623522" y="425200"/>
                </a:lnTo>
                <a:lnTo>
                  <a:pt x="618758" y="428768"/>
                </a:lnTo>
                <a:lnTo>
                  <a:pt x="613994" y="431940"/>
                </a:lnTo>
                <a:lnTo>
                  <a:pt x="608833" y="435111"/>
                </a:lnTo>
                <a:lnTo>
                  <a:pt x="603870" y="438085"/>
                </a:lnTo>
                <a:lnTo>
                  <a:pt x="598709" y="440662"/>
                </a:lnTo>
                <a:lnTo>
                  <a:pt x="593349" y="442842"/>
                </a:lnTo>
                <a:lnTo>
                  <a:pt x="587989" y="445023"/>
                </a:lnTo>
                <a:lnTo>
                  <a:pt x="582431" y="446807"/>
                </a:lnTo>
                <a:lnTo>
                  <a:pt x="576872" y="448195"/>
                </a:lnTo>
                <a:lnTo>
                  <a:pt x="571314" y="449582"/>
                </a:lnTo>
                <a:lnTo>
                  <a:pt x="565756" y="450375"/>
                </a:lnTo>
                <a:lnTo>
                  <a:pt x="559999" y="451168"/>
                </a:lnTo>
                <a:lnTo>
                  <a:pt x="554242" y="451366"/>
                </a:lnTo>
                <a:lnTo>
                  <a:pt x="548684" y="451564"/>
                </a:lnTo>
                <a:lnTo>
                  <a:pt x="542927" y="451366"/>
                </a:lnTo>
                <a:lnTo>
                  <a:pt x="537170" y="451168"/>
                </a:lnTo>
                <a:lnTo>
                  <a:pt x="531810" y="450375"/>
                </a:lnTo>
                <a:lnTo>
                  <a:pt x="526054" y="449582"/>
                </a:lnTo>
                <a:lnTo>
                  <a:pt x="520495" y="448195"/>
                </a:lnTo>
                <a:lnTo>
                  <a:pt x="514739" y="446807"/>
                </a:lnTo>
                <a:lnTo>
                  <a:pt x="509379" y="445023"/>
                </a:lnTo>
                <a:lnTo>
                  <a:pt x="504019" y="442842"/>
                </a:lnTo>
                <a:lnTo>
                  <a:pt x="498858" y="440662"/>
                </a:lnTo>
                <a:lnTo>
                  <a:pt x="493498" y="438085"/>
                </a:lnTo>
                <a:lnTo>
                  <a:pt x="488337" y="435111"/>
                </a:lnTo>
                <a:lnTo>
                  <a:pt x="483374" y="431940"/>
                </a:lnTo>
                <a:lnTo>
                  <a:pt x="478610" y="428768"/>
                </a:lnTo>
                <a:lnTo>
                  <a:pt x="473647" y="425200"/>
                </a:lnTo>
                <a:lnTo>
                  <a:pt x="469081" y="421037"/>
                </a:lnTo>
                <a:lnTo>
                  <a:pt x="464714" y="416874"/>
                </a:lnTo>
                <a:lnTo>
                  <a:pt x="452208" y="400223"/>
                </a:lnTo>
                <a:lnTo>
                  <a:pt x="452208" y="634133"/>
                </a:lnTo>
                <a:lnTo>
                  <a:pt x="452009" y="639881"/>
                </a:lnTo>
                <a:lnTo>
                  <a:pt x="451612" y="646225"/>
                </a:lnTo>
                <a:lnTo>
                  <a:pt x="450818" y="651973"/>
                </a:lnTo>
                <a:lnTo>
                  <a:pt x="450024" y="657722"/>
                </a:lnTo>
                <a:lnTo>
                  <a:pt x="448634" y="663471"/>
                </a:lnTo>
                <a:lnTo>
                  <a:pt x="447046" y="669219"/>
                </a:lnTo>
                <a:lnTo>
                  <a:pt x="445260" y="674571"/>
                </a:lnTo>
                <a:lnTo>
                  <a:pt x="442878" y="680122"/>
                </a:lnTo>
                <a:lnTo>
                  <a:pt x="440694" y="685276"/>
                </a:lnTo>
                <a:lnTo>
                  <a:pt x="437915" y="690430"/>
                </a:lnTo>
                <a:lnTo>
                  <a:pt x="435136" y="695385"/>
                </a:lnTo>
                <a:lnTo>
                  <a:pt x="431959" y="700143"/>
                </a:lnTo>
                <a:lnTo>
                  <a:pt x="428783" y="704702"/>
                </a:lnTo>
                <a:lnTo>
                  <a:pt x="425012" y="709261"/>
                </a:lnTo>
                <a:lnTo>
                  <a:pt x="421438" y="713622"/>
                </a:lnTo>
                <a:lnTo>
                  <a:pt x="417468" y="717785"/>
                </a:lnTo>
                <a:lnTo>
                  <a:pt x="413498" y="721551"/>
                </a:lnTo>
                <a:lnTo>
                  <a:pt x="409131" y="725318"/>
                </a:lnTo>
                <a:lnTo>
                  <a:pt x="404764" y="728886"/>
                </a:lnTo>
                <a:lnTo>
                  <a:pt x="399999" y="732058"/>
                </a:lnTo>
                <a:lnTo>
                  <a:pt x="395235" y="735229"/>
                </a:lnTo>
                <a:lnTo>
                  <a:pt x="390074" y="738004"/>
                </a:lnTo>
                <a:lnTo>
                  <a:pt x="385111" y="740780"/>
                </a:lnTo>
                <a:lnTo>
                  <a:pt x="379751" y="742960"/>
                </a:lnTo>
                <a:lnTo>
                  <a:pt x="374391" y="745141"/>
                </a:lnTo>
                <a:lnTo>
                  <a:pt x="368833" y="746925"/>
                </a:lnTo>
                <a:lnTo>
                  <a:pt x="363473" y="748511"/>
                </a:lnTo>
                <a:lnTo>
                  <a:pt x="357518" y="749898"/>
                </a:lnTo>
                <a:lnTo>
                  <a:pt x="351761" y="751088"/>
                </a:lnTo>
                <a:lnTo>
                  <a:pt x="345806" y="751682"/>
                </a:lnTo>
                <a:lnTo>
                  <a:pt x="339850" y="752079"/>
                </a:lnTo>
                <a:lnTo>
                  <a:pt x="333697" y="752475"/>
                </a:lnTo>
                <a:lnTo>
                  <a:pt x="327543" y="752079"/>
                </a:lnTo>
                <a:lnTo>
                  <a:pt x="321587" y="751682"/>
                </a:lnTo>
                <a:lnTo>
                  <a:pt x="315632" y="751088"/>
                </a:lnTo>
                <a:lnTo>
                  <a:pt x="309677" y="749898"/>
                </a:lnTo>
                <a:lnTo>
                  <a:pt x="303920" y="748511"/>
                </a:lnTo>
                <a:lnTo>
                  <a:pt x="298362" y="746925"/>
                </a:lnTo>
                <a:lnTo>
                  <a:pt x="292803" y="745141"/>
                </a:lnTo>
                <a:lnTo>
                  <a:pt x="287642" y="742960"/>
                </a:lnTo>
                <a:lnTo>
                  <a:pt x="282282" y="740780"/>
                </a:lnTo>
                <a:lnTo>
                  <a:pt x="277121" y="738004"/>
                </a:lnTo>
                <a:lnTo>
                  <a:pt x="272357" y="735229"/>
                </a:lnTo>
                <a:lnTo>
                  <a:pt x="267394" y="732058"/>
                </a:lnTo>
                <a:lnTo>
                  <a:pt x="262630" y="728886"/>
                </a:lnTo>
                <a:lnTo>
                  <a:pt x="258262" y="725318"/>
                </a:lnTo>
                <a:lnTo>
                  <a:pt x="253895" y="721551"/>
                </a:lnTo>
                <a:lnTo>
                  <a:pt x="249925" y="717785"/>
                </a:lnTo>
                <a:lnTo>
                  <a:pt x="245955" y="713622"/>
                </a:lnTo>
                <a:lnTo>
                  <a:pt x="242183" y="709261"/>
                </a:lnTo>
                <a:lnTo>
                  <a:pt x="238610" y="704702"/>
                </a:lnTo>
                <a:lnTo>
                  <a:pt x="235235" y="700143"/>
                </a:lnTo>
                <a:lnTo>
                  <a:pt x="232258" y="695385"/>
                </a:lnTo>
                <a:lnTo>
                  <a:pt x="229280" y="690430"/>
                </a:lnTo>
                <a:lnTo>
                  <a:pt x="226898" y="685276"/>
                </a:lnTo>
                <a:lnTo>
                  <a:pt x="224317" y="680122"/>
                </a:lnTo>
                <a:lnTo>
                  <a:pt x="222332" y="674571"/>
                </a:lnTo>
                <a:lnTo>
                  <a:pt x="220347" y="669219"/>
                </a:lnTo>
                <a:lnTo>
                  <a:pt x="218759" y="663471"/>
                </a:lnTo>
                <a:lnTo>
                  <a:pt x="217369" y="657722"/>
                </a:lnTo>
                <a:lnTo>
                  <a:pt x="216575" y="651973"/>
                </a:lnTo>
                <a:lnTo>
                  <a:pt x="215583" y="646225"/>
                </a:lnTo>
                <a:lnTo>
                  <a:pt x="215186" y="639881"/>
                </a:lnTo>
                <a:lnTo>
                  <a:pt x="215186" y="634133"/>
                </a:lnTo>
                <a:lnTo>
                  <a:pt x="215186" y="400223"/>
                </a:lnTo>
                <a:lnTo>
                  <a:pt x="202679" y="416874"/>
                </a:lnTo>
                <a:lnTo>
                  <a:pt x="198114" y="421037"/>
                </a:lnTo>
                <a:lnTo>
                  <a:pt x="193548" y="425200"/>
                </a:lnTo>
                <a:lnTo>
                  <a:pt x="188982" y="428768"/>
                </a:lnTo>
                <a:lnTo>
                  <a:pt x="183821" y="431940"/>
                </a:lnTo>
                <a:lnTo>
                  <a:pt x="178858" y="435111"/>
                </a:lnTo>
                <a:lnTo>
                  <a:pt x="173895" y="438085"/>
                </a:lnTo>
                <a:lnTo>
                  <a:pt x="168536" y="440662"/>
                </a:lnTo>
                <a:lnTo>
                  <a:pt x="163374" y="442842"/>
                </a:lnTo>
                <a:lnTo>
                  <a:pt x="157816" y="445023"/>
                </a:lnTo>
                <a:lnTo>
                  <a:pt x="152258" y="446807"/>
                </a:lnTo>
                <a:lnTo>
                  <a:pt x="146898" y="448195"/>
                </a:lnTo>
                <a:lnTo>
                  <a:pt x="141340" y="449582"/>
                </a:lnTo>
                <a:lnTo>
                  <a:pt x="135583" y="450375"/>
                </a:lnTo>
                <a:lnTo>
                  <a:pt x="130024" y="451168"/>
                </a:lnTo>
                <a:lnTo>
                  <a:pt x="124268" y="451366"/>
                </a:lnTo>
                <a:lnTo>
                  <a:pt x="118709" y="451564"/>
                </a:lnTo>
                <a:lnTo>
                  <a:pt x="113151" y="451366"/>
                </a:lnTo>
                <a:lnTo>
                  <a:pt x="107394" y="451168"/>
                </a:lnTo>
                <a:lnTo>
                  <a:pt x="101637" y="450375"/>
                </a:lnTo>
                <a:lnTo>
                  <a:pt x="95881" y="449582"/>
                </a:lnTo>
                <a:lnTo>
                  <a:pt x="90521" y="448195"/>
                </a:lnTo>
                <a:lnTo>
                  <a:pt x="84963" y="446807"/>
                </a:lnTo>
                <a:lnTo>
                  <a:pt x="79404" y="445023"/>
                </a:lnTo>
                <a:lnTo>
                  <a:pt x="74044" y="442842"/>
                </a:lnTo>
                <a:lnTo>
                  <a:pt x="68685" y="440662"/>
                </a:lnTo>
                <a:lnTo>
                  <a:pt x="63523" y="438085"/>
                </a:lnTo>
                <a:lnTo>
                  <a:pt x="58561" y="435111"/>
                </a:lnTo>
                <a:lnTo>
                  <a:pt x="53399" y="431940"/>
                </a:lnTo>
                <a:lnTo>
                  <a:pt x="48635" y="428768"/>
                </a:lnTo>
                <a:lnTo>
                  <a:pt x="43871" y="425200"/>
                </a:lnTo>
                <a:lnTo>
                  <a:pt x="39305" y="421037"/>
                </a:lnTo>
                <a:lnTo>
                  <a:pt x="34739" y="416874"/>
                </a:lnTo>
                <a:lnTo>
                  <a:pt x="30571" y="412513"/>
                </a:lnTo>
                <a:lnTo>
                  <a:pt x="26799" y="407756"/>
                </a:lnTo>
                <a:lnTo>
                  <a:pt x="23027" y="403197"/>
                </a:lnTo>
                <a:lnTo>
                  <a:pt x="19652" y="398241"/>
                </a:lnTo>
                <a:lnTo>
                  <a:pt x="16476" y="393484"/>
                </a:lnTo>
                <a:lnTo>
                  <a:pt x="13697" y="388131"/>
                </a:lnTo>
                <a:lnTo>
                  <a:pt x="10918" y="382977"/>
                </a:lnTo>
                <a:lnTo>
                  <a:pt x="8734" y="377625"/>
                </a:lnTo>
                <a:lnTo>
                  <a:pt x="6551" y="372471"/>
                </a:lnTo>
                <a:lnTo>
                  <a:pt x="4963" y="366921"/>
                </a:lnTo>
                <a:lnTo>
                  <a:pt x="3375" y="361371"/>
                </a:lnTo>
                <a:lnTo>
                  <a:pt x="2382" y="355820"/>
                </a:lnTo>
                <a:lnTo>
                  <a:pt x="1389" y="350071"/>
                </a:lnTo>
                <a:lnTo>
                  <a:pt x="794" y="344719"/>
                </a:lnTo>
                <a:lnTo>
                  <a:pt x="198" y="338971"/>
                </a:lnTo>
                <a:lnTo>
                  <a:pt x="0" y="333222"/>
                </a:lnTo>
                <a:lnTo>
                  <a:pt x="198" y="327473"/>
                </a:lnTo>
                <a:lnTo>
                  <a:pt x="794" y="321923"/>
                </a:lnTo>
                <a:lnTo>
                  <a:pt x="1389" y="316174"/>
                </a:lnTo>
                <a:lnTo>
                  <a:pt x="2382" y="310624"/>
                </a:lnTo>
                <a:lnTo>
                  <a:pt x="3375" y="304875"/>
                </a:lnTo>
                <a:lnTo>
                  <a:pt x="4963" y="299523"/>
                </a:lnTo>
                <a:lnTo>
                  <a:pt x="6551" y="293973"/>
                </a:lnTo>
                <a:lnTo>
                  <a:pt x="8734" y="288621"/>
                </a:lnTo>
                <a:lnTo>
                  <a:pt x="10918" y="283269"/>
                </a:lnTo>
                <a:lnTo>
                  <a:pt x="13697" y="278115"/>
                </a:lnTo>
                <a:lnTo>
                  <a:pt x="16476" y="272961"/>
                </a:lnTo>
                <a:lnTo>
                  <a:pt x="19652" y="268005"/>
                </a:lnTo>
                <a:lnTo>
                  <a:pt x="23027" y="263247"/>
                </a:lnTo>
                <a:lnTo>
                  <a:pt x="26799" y="258490"/>
                </a:lnTo>
                <a:lnTo>
                  <a:pt x="30571" y="253931"/>
                </a:lnTo>
                <a:lnTo>
                  <a:pt x="34739" y="249570"/>
                </a:lnTo>
                <a:lnTo>
                  <a:pt x="249925" y="34690"/>
                </a:lnTo>
                <a:lnTo>
                  <a:pt x="253895" y="30924"/>
                </a:lnTo>
                <a:lnTo>
                  <a:pt x="258262" y="27157"/>
                </a:lnTo>
                <a:lnTo>
                  <a:pt x="262630" y="23589"/>
                </a:lnTo>
                <a:lnTo>
                  <a:pt x="267394" y="20418"/>
                </a:lnTo>
                <a:lnTo>
                  <a:pt x="272357" y="17246"/>
                </a:lnTo>
                <a:lnTo>
                  <a:pt x="277121" y="14471"/>
                </a:lnTo>
                <a:lnTo>
                  <a:pt x="282282" y="11894"/>
                </a:lnTo>
                <a:lnTo>
                  <a:pt x="287642" y="9317"/>
                </a:lnTo>
                <a:lnTo>
                  <a:pt x="292803" y="7335"/>
                </a:lnTo>
                <a:lnTo>
                  <a:pt x="298362" y="5551"/>
                </a:lnTo>
                <a:lnTo>
                  <a:pt x="303920" y="3965"/>
                </a:lnTo>
                <a:lnTo>
                  <a:pt x="309677" y="2577"/>
                </a:lnTo>
                <a:lnTo>
                  <a:pt x="315632" y="1388"/>
                </a:lnTo>
                <a:lnTo>
                  <a:pt x="321587" y="793"/>
                </a:lnTo>
                <a:lnTo>
                  <a:pt x="327543" y="198"/>
                </a:lnTo>
                <a:close/>
              </a:path>
            </a:pathLst>
          </a:custGeom>
          <a:solidFill>
            <a:srgbClr val="7030A0"/>
          </a:solidFill>
          <a:ln w="12700" cap="flat" cmpd="sng" algn="ctr">
            <a:noFill/>
            <a:prstDash val="solid"/>
            <a:miter lim="800000"/>
          </a:ln>
          <a:effectLst/>
        </p:spPr>
        <p:txBody>
          <a:bodyPr rtlCol="0" anchor="ctr">
            <a:normAutofit/>
          </a:bodyPr>
          <a:p>
            <a:pPr algn="ctr"/>
            <a:endParaRPr lang="zh-CN" altLang="en-US">
              <a:solidFill>
                <a:schemeClr val="accent5">
                  <a:lumMod val="75000"/>
                </a:schemeClr>
              </a:solidFill>
              <a:latin typeface="Arial" panose="020B0604020202090204" pitchFamily="34" charset="0"/>
              <a:ea typeface="微软雅黑" panose="020B0502040204020203" charset="-122"/>
              <a:sym typeface="Arial" panose="020B0604020202090204" pitchFamily="34" charset="0"/>
            </a:endParaRPr>
          </a:p>
        </p:txBody>
      </p:sp>
      <p:sp>
        <p:nvSpPr>
          <p:cNvPr id="563" name="任意多边形 562"/>
          <p:cNvSpPr/>
          <p:nvPr>
            <p:custDataLst>
              <p:tags r:id="rId4"/>
            </p:custDataLst>
          </p:nvPr>
        </p:nvSpPr>
        <p:spPr>
          <a:xfrm rot="8577220">
            <a:off x="12704942" y="8564112"/>
            <a:ext cx="1711277" cy="1930008"/>
          </a:xfrm>
          <a:custGeom>
            <a:avLst/>
            <a:gdLst>
              <a:gd name="connsiteX0" fmla="*/ 333697 w 667195"/>
              <a:gd name="connsiteY0" fmla="*/ 0 h 752475"/>
              <a:gd name="connsiteX1" fmla="*/ 339850 w 667195"/>
              <a:gd name="connsiteY1" fmla="*/ 198 h 752475"/>
              <a:gd name="connsiteX2" fmla="*/ 345806 w 667195"/>
              <a:gd name="connsiteY2" fmla="*/ 793 h 752475"/>
              <a:gd name="connsiteX3" fmla="*/ 351761 w 667195"/>
              <a:gd name="connsiteY3" fmla="*/ 1388 h 752475"/>
              <a:gd name="connsiteX4" fmla="*/ 357518 w 667195"/>
              <a:gd name="connsiteY4" fmla="*/ 2577 h 752475"/>
              <a:gd name="connsiteX5" fmla="*/ 363473 w 667195"/>
              <a:gd name="connsiteY5" fmla="*/ 3965 h 752475"/>
              <a:gd name="connsiteX6" fmla="*/ 368833 w 667195"/>
              <a:gd name="connsiteY6" fmla="*/ 5551 h 752475"/>
              <a:gd name="connsiteX7" fmla="*/ 374391 w 667195"/>
              <a:gd name="connsiteY7" fmla="*/ 7335 h 752475"/>
              <a:gd name="connsiteX8" fmla="*/ 379751 w 667195"/>
              <a:gd name="connsiteY8" fmla="*/ 9317 h 752475"/>
              <a:gd name="connsiteX9" fmla="*/ 385111 w 667195"/>
              <a:gd name="connsiteY9" fmla="*/ 11894 h 752475"/>
              <a:gd name="connsiteX10" fmla="*/ 390074 w 667195"/>
              <a:gd name="connsiteY10" fmla="*/ 14471 h 752475"/>
              <a:gd name="connsiteX11" fmla="*/ 395235 w 667195"/>
              <a:gd name="connsiteY11" fmla="*/ 17246 h 752475"/>
              <a:gd name="connsiteX12" fmla="*/ 399999 w 667195"/>
              <a:gd name="connsiteY12" fmla="*/ 20418 h 752475"/>
              <a:gd name="connsiteX13" fmla="*/ 404764 w 667195"/>
              <a:gd name="connsiteY13" fmla="*/ 23589 h 752475"/>
              <a:gd name="connsiteX14" fmla="*/ 409131 w 667195"/>
              <a:gd name="connsiteY14" fmla="*/ 27157 h 752475"/>
              <a:gd name="connsiteX15" fmla="*/ 413498 w 667195"/>
              <a:gd name="connsiteY15" fmla="*/ 30924 h 752475"/>
              <a:gd name="connsiteX16" fmla="*/ 417468 w 667195"/>
              <a:gd name="connsiteY16" fmla="*/ 34690 h 752475"/>
              <a:gd name="connsiteX17" fmla="*/ 632455 w 667195"/>
              <a:gd name="connsiteY17" fmla="*/ 249570 h 752475"/>
              <a:gd name="connsiteX18" fmla="*/ 636823 w 667195"/>
              <a:gd name="connsiteY18" fmla="*/ 253931 h 752475"/>
              <a:gd name="connsiteX19" fmla="*/ 640594 w 667195"/>
              <a:gd name="connsiteY19" fmla="*/ 258490 h 752475"/>
              <a:gd name="connsiteX20" fmla="*/ 644366 w 667195"/>
              <a:gd name="connsiteY20" fmla="*/ 263247 h 752475"/>
              <a:gd name="connsiteX21" fmla="*/ 647741 w 667195"/>
              <a:gd name="connsiteY21" fmla="*/ 268005 h 752475"/>
              <a:gd name="connsiteX22" fmla="*/ 650718 w 667195"/>
              <a:gd name="connsiteY22" fmla="*/ 272961 h 752475"/>
              <a:gd name="connsiteX23" fmla="*/ 653696 w 667195"/>
              <a:gd name="connsiteY23" fmla="*/ 278115 h 752475"/>
              <a:gd name="connsiteX24" fmla="*/ 656277 w 667195"/>
              <a:gd name="connsiteY24" fmla="*/ 283269 h 752475"/>
              <a:gd name="connsiteX25" fmla="*/ 658460 w 667195"/>
              <a:gd name="connsiteY25" fmla="*/ 288621 h 752475"/>
              <a:gd name="connsiteX26" fmla="*/ 660644 w 667195"/>
              <a:gd name="connsiteY26" fmla="*/ 293973 h 752475"/>
              <a:gd name="connsiteX27" fmla="*/ 662431 w 667195"/>
              <a:gd name="connsiteY27" fmla="*/ 299523 h 752475"/>
              <a:gd name="connsiteX28" fmla="*/ 664019 w 667195"/>
              <a:gd name="connsiteY28" fmla="*/ 304875 h 752475"/>
              <a:gd name="connsiteX29" fmla="*/ 665210 w 667195"/>
              <a:gd name="connsiteY29" fmla="*/ 310624 h 752475"/>
              <a:gd name="connsiteX30" fmla="*/ 666004 w 667195"/>
              <a:gd name="connsiteY30" fmla="*/ 316174 h 752475"/>
              <a:gd name="connsiteX31" fmla="*/ 666798 w 667195"/>
              <a:gd name="connsiteY31" fmla="*/ 321923 h 752475"/>
              <a:gd name="connsiteX32" fmla="*/ 667195 w 667195"/>
              <a:gd name="connsiteY32" fmla="*/ 327473 h 752475"/>
              <a:gd name="connsiteX33" fmla="*/ 667195 w 667195"/>
              <a:gd name="connsiteY33" fmla="*/ 333222 h 752475"/>
              <a:gd name="connsiteX34" fmla="*/ 667195 w 667195"/>
              <a:gd name="connsiteY34" fmla="*/ 338971 h 752475"/>
              <a:gd name="connsiteX35" fmla="*/ 666798 w 667195"/>
              <a:gd name="connsiteY35" fmla="*/ 344719 h 752475"/>
              <a:gd name="connsiteX36" fmla="*/ 666004 w 667195"/>
              <a:gd name="connsiteY36" fmla="*/ 350071 h 752475"/>
              <a:gd name="connsiteX37" fmla="*/ 665210 w 667195"/>
              <a:gd name="connsiteY37" fmla="*/ 355820 h 752475"/>
              <a:gd name="connsiteX38" fmla="*/ 664019 w 667195"/>
              <a:gd name="connsiteY38" fmla="*/ 361371 h 752475"/>
              <a:gd name="connsiteX39" fmla="*/ 662431 w 667195"/>
              <a:gd name="connsiteY39" fmla="*/ 366921 h 752475"/>
              <a:gd name="connsiteX40" fmla="*/ 660644 w 667195"/>
              <a:gd name="connsiteY40" fmla="*/ 372471 h 752475"/>
              <a:gd name="connsiteX41" fmla="*/ 658460 w 667195"/>
              <a:gd name="connsiteY41" fmla="*/ 377625 h 752475"/>
              <a:gd name="connsiteX42" fmla="*/ 656277 w 667195"/>
              <a:gd name="connsiteY42" fmla="*/ 382977 h 752475"/>
              <a:gd name="connsiteX43" fmla="*/ 653696 w 667195"/>
              <a:gd name="connsiteY43" fmla="*/ 388131 h 752475"/>
              <a:gd name="connsiteX44" fmla="*/ 650718 w 667195"/>
              <a:gd name="connsiteY44" fmla="*/ 393484 h 752475"/>
              <a:gd name="connsiteX45" fmla="*/ 647741 w 667195"/>
              <a:gd name="connsiteY45" fmla="*/ 398241 h 752475"/>
              <a:gd name="connsiteX46" fmla="*/ 644366 w 667195"/>
              <a:gd name="connsiteY46" fmla="*/ 403197 h 752475"/>
              <a:gd name="connsiteX47" fmla="*/ 640594 w 667195"/>
              <a:gd name="connsiteY47" fmla="*/ 407756 h 752475"/>
              <a:gd name="connsiteX48" fmla="*/ 636823 w 667195"/>
              <a:gd name="connsiteY48" fmla="*/ 412513 h 752475"/>
              <a:gd name="connsiteX49" fmla="*/ 632455 w 667195"/>
              <a:gd name="connsiteY49" fmla="*/ 416874 h 752475"/>
              <a:gd name="connsiteX50" fmla="*/ 628088 w 667195"/>
              <a:gd name="connsiteY50" fmla="*/ 421037 h 752475"/>
              <a:gd name="connsiteX51" fmla="*/ 623522 w 667195"/>
              <a:gd name="connsiteY51" fmla="*/ 425200 h 752475"/>
              <a:gd name="connsiteX52" fmla="*/ 618758 w 667195"/>
              <a:gd name="connsiteY52" fmla="*/ 428768 h 752475"/>
              <a:gd name="connsiteX53" fmla="*/ 613994 w 667195"/>
              <a:gd name="connsiteY53" fmla="*/ 431940 h 752475"/>
              <a:gd name="connsiteX54" fmla="*/ 608833 w 667195"/>
              <a:gd name="connsiteY54" fmla="*/ 435111 h 752475"/>
              <a:gd name="connsiteX55" fmla="*/ 603870 w 667195"/>
              <a:gd name="connsiteY55" fmla="*/ 438085 h 752475"/>
              <a:gd name="connsiteX56" fmla="*/ 598709 w 667195"/>
              <a:gd name="connsiteY56" fmla="*/ 440662 h 752475"/>
              <a:gd name="connsiteX57" fmla="*/ 593349 w 667195"/>
              <a:gd name="connsiteY57" fmla="*/ 442842 h 752475"/>
              <a:gd name="connsiteX58" fmla="*/ 587989 w 667195"/>
              <a:gd name="connsiteY58" fmla="*/ 445023 h 752475"/>
              <a:gd name="connsiteX59" fmla="*/ 582431 w 667195"/>
              <a:gd name="connsiteY59" fmla="*/ 446807 h 752475"/>
              <a:gd name="connsiteX60" fmla="*/ 576872 w 667195"/>
              <a:gd name="connsiteY60" fmla="*/ 448195 h 752475"/>
              <a:gd name="connsiteX61" fmla="*/ 571314 w 667195"/>
              <a:gd name="connsiteY61" fmla="*/ 449582 h 752475"/>
              <a:gd name="connsiteX62" fmla="*/ 565756 w 667195"/>
              <a:gd name="connsiteY62" fmla="*/ 450375 h 752475"/>
              <a:gd name="connsiteX63" fmla="*/ 559999 w 667195"/>
              <a:gd name="connsiteY63" fmla="*/ 451168 h 752475"/>
              <a:gd name="connsiteX64" fmla="*/ 554242 w 667195"/>
              <a:gd name="connsiteY64" fmla="*/ 451366 h 752475"/>
              <a:gd name="connsiteX65" fmla="*/ 548684 w 667195"/>
              <a:gd name="connsiteY65" fmla="*/ 451564 h 752475"/>
              <a:gd name="connsiteX66" fmla="*/ 542927 w 667195"/>
              <a:gd name="connsiteY66" fmla="*/ 451366 h 752475"/>
              <a:gd name="connsiteX67" fmla="*/ 537170 w 667195"/>
              <a:gd name="connsiteY67" fmla="*/ 451168 h 752475"/>
              <a:gd name="connsiteX68" fmla="*/ 531810 w 667195"/>
              <a:gd name="connsiteY68" fmla="*/ 450375 h 752475"/>
              <a:gd name="connsiteX69" fmla="*/ 526054 w 667195"/>
              <a:gd name="connsiteY69" fmla="*/ 449582 h 752475"/>
              <a:gd name="connsiteX70" fmla="*/ 520495 w 667195"/>
              <a:gd name="connsiteY70" fmla="*/ 448195 h 752475"/>
              <a:gd name="connsiteX71" fmla="*/ 514739 w 667195"/>
              <a:gd name="connsiteY71" fmla="*/ 446807 h 752475"/>
              <a:gd name="connsiteX72" fmla="*/ 509379 w 667195"/>
              <a:gd name="connsiteY72" fmla="*/ 445023 h 752475"/>
              <a:gd name="connsiteX73" fmla="*/ 504019 w 667195"/>
              <a:gd name="connsiteY73" fmla="*/ 442842 h 752475"/>
              <a:gd name="connsiteX74" fmla="*/ 498858 w 667195"/>
              <a:gd name="connsiteY74" fmla="*/ 440662 h 752475"/>
              <a:gd name="connsiteX75" fmla="*/ 493498 w 667195"/>
              <a:gd name="connsiteY75" fmla="*/ 438085 h 752475"/>
              <a:gd name="connsiteX76" fmla="*/ 488337 w 667195"/>
              <a:gd name="connsiteY76" fmla="*/ 435111 h 752475"/>
              <a:gd name="connsiteX77" fmla="*/ 483374 w 667195"/>
              <a:gd name="connsiteY77" fmla="*/ 431940 h 752475"/>
              <a:gd name="connsiteX78" fmla="*/ 478610 w 667195"/>
              <a:gd name="connsiteY78" fmla="*/ 428768 h 752475"/>
              <a:gd name="connsiteX79" fmla="*/ 473647 w 667195"/>
              <a:gd name="connsiteY79" fmla="*/ 425200 h 752475"/>
              <a:gd name="connsiteX80" fmla="*/ 469081 w 667195"/>
              <a:gd name="connsiteY80" fmla="*/ 421037 h 752475"/>
              <a:gd name="connsiteX81" fmla="*/ 464714 w 667195"/>
              <a:gd name="connsiteY81" fmla="*/ 416874 h 752475"/>
              <a:gd name="connsiteX82" fmla="*/ 452208 w 667195"/>
              <a:gd name="connsiteY82" fmla="*/ 400223 h 752475"/>
              <a:gd name="connsiteX83" fmla="*/ 452208 w 667195"/>
              <a:gd name="connsiteY83" fmla="*/ 634133 h 752475"/>
              <a:gd name="connsiteX84" fmla="*/ 452009 w 667195"/>
              <a:gd name="connsiteY84" fmla="*/ 639881 h 752475"/>
              <a:gd name="connsiteX85" fmla="*/ 451612 w 667195"/>
              <a:gd name="connsiteY85" fmla="*/ 646225 h 752475"/>
              <a:gd name="connsiteX86" fmla="*/ 450818 w 667195"/>
              <a:gd name="connsiteY86" fmla="*/ 651973 h 752475"/>
              <a:gd name="connsiteX87" fmla="*/ 450024 w 667195"/>
              <a:gd name="connsiteY87" fmla="*/ 657722 h 752475"/>
              <a:gd name="connsiteX88" fmla="*/ 448634 w 667195"/>
              <a:gd name="connsiteY88" fmla="*/ 663471 h 752475"/>
              <a:gd name="connsiteX89" fmla="*/ 447046 w 667195"/>
              <a:gd name="connsiteY89" fmla="*/ 669219 h 752475"/>
              <a:gd name="connsiteX90" fmla="*/ 445260 w 667195"/>
              <a:gd name="connsiteY90" fmla="*/ 674571 h 752475"/>
              <a:gd name="connsiteX91" fmla="*/ 442878 w 667195"/>
              <a:gd name="connsiteY91" fmla="*/ 680122 h 752475"/>
              <a:gd name="connsiteX92" fmla="*/ 440694 w 667195"/>
              <a:gd name="connsiteY92" fmla="*/ 685276 h 752475"/>
              <a:gd name="connsiteX93" fmla="*/ 437915 w 667195"/>
              <a:gd name="connsiteY93" fmla="*/ 690430 h 752475"/>
              <a:gd name="connsiteX94" fmla="*/ 435136 w 667195"/>
              <a:gd name="connsiteY94" fmla="*/ 695385 h 752475"/>
              <a:gd name="connsiteX95" fmla="*/ 431959 w 667195"/>
              <a:gd name="connsiteY95" fmla="*/ 700143 h 752475"/>
              <a:gd name="connsiteX96" fmla="*/ 428783 w 667195"/>
              <a:gd name="connsiteY96" fmla="*/ 704702 h 752475"/>
              <a:gd name="connsiteX97" fmla="*/ 425012 w 667195"/>
              <a:gd name="connsiteY97" fmla="*/ 709261 h 752475"/>
              <a:gd name="connsiteX98" fmla="*/ 421438 w 667195"/>
              <a:gd name="connsiteY98" fmla="*/ 713622 h 752475"/>
              <a:gd name="connsiteX99" fmla="*/ 417468 w 667195"/>
              <a:gd name="connsiteY99" fmla="*/ 717785 h 752475"/>
              <a:gd name="connsiteX100" fmla="*/ 413498 w 667195"/>
              <a:gd name="connsiteY100" fmla="*/ 721551 h 752475"/>
              <a:gd name="connsiteX101" fmla="*/ 409131 w 667195"/>
              <a:gd name="connsiteY101" fmla="*/ 725318 h 752475"/>
              <a:gd name="connsiteX102" fmla="*/ 404764 w 667195"/>
              <a:gd name="connsiteY102" fmla="*/ 728886 h 752475"/>
              <a:gd name="connsiteX103" fmla="*/ 399999 w 667195"/>
              <a:gd name="connsiteY103" fmla="*/ 732058 h 752475"/>
              <a:gd name="connsiteX104" fmla="*/ 395235 w 667195"/>
              <a:gd name="connsiteY104" fmla="*/ 735229 h 752475"/>
              <a:gd name="connsiteX105" fmla="*/ 390074 w 667195"/>
              <a:gd name="connsiteY105" fmla="*/ 738004 h 752475"/>
              <a:gd name="connsiteX106" fmla="*/ 385111 w 667195"/>
              <a:gd name="connsiteY106" fmla="*/ 740780 h 752475"/>
              <a:gd name="connsiteX107" fmla="*/ 379751 w 667195"/>
              <a:gd name="connsiteY107" fmla="*/ 742960 h 752475"/>
              <a:gd name="connsiteX108" fmla="*/ 374391 w 667195"/>
              <a:gd name="connsiteY108" fmla="*/ 745141 h 752475"/>
              <a:gd name="connsiteX109" fmla="*/ 368833 w 667195"/>
              <a:gd name="connsiteY109" fmla="*/ 746925 h 752475"/>
              <a:gd name="connsiteX110" fmla="*/ 363473 w 667195"/>
              <a:gd name="connsiteY110" fmla="*/ 748511 h 752475"/>
              <a:gd name="connsiteX111" fmla="*/ 357518 w 667195"/>
              <a:gd name="connsiteY111" fmla="*/ 749898 h 752475"/>
              <a:gd name="connsiteX112" fmla="*/ 351761 w 667195"/>
              <a:gd name="connsiteY112" fmla="*/ 751088 h 752475"/>
              <a:gd name="connsiteX113" fmla="*/ 345806 w 667195"/>
              <a:gd name="connsiteY113" fmla="*/ 751682 h 752475"/>
              <a:gd name="connsiteX114" fmla="*/ 339850 w 667195"/>
              <a:gd name="connsiteY114" fmla="*/ 752079 h 752475"/>
              <a:gd name="connsiteX115" fmla="*/ 333697 w 667195"/>
              <a:gd name="connsiteY115" fmla="*/ 752475 h 752475"/>
              <a:gd name="connsiteX116" fmla="*/ 327543 w 667195"/>
              <a:gd name="connsiteY116" fmla="*/ 752079 h 752475"/>
              <a:gd name="connsiteX117" fmla="*/ 321587 w 667195"/>
              <a:gd name="connsiteY117" fmla="*/ 751682 h 752475"/>
              <a:gd name="connsiteX118" fmla="*/ 315632 w 667195"/>
              <a:gd name="connsiteY118" fmla="*/ 751088 h 752475"/>
              <a:gd name="connsiteX119" fmla="*/ 309677 w 667195"/>
              <a:gd name="connsiteY119" fmla="*/ 749898 h 752475"/>
              <a:gd name="connsiteX120" fmla="*/ 303920 w 667195"/>
              <a:gd name="connsiteY120" fmla="*/ 748511 h 752475"/>
              <a:gd name="connsiteX121" fmla="*/ 298362 w 667195"/>
              <a:gd name="connsiteY121" fmla="*/ 746925 h 752475"/>
              <a:gd name="connsiteX122" fmla="*/ 292803 w 667195"/>
              <a:gd name="connsiteY122" fmla="*/ 745141 h 752475"/>
              <a:gd name="connsiteX123" fmla="*/ 287642 w 667195"/>
              <a:gd name="connsiteY123" fmla="*/ 742960 h 752475"/>
              <a:gd name="connsiteX124" fmla="*/ 282282 w 667195"/>
              <a:gd name="connsiteY124" fmla="*/ 740780 h 752475"/>
              <a:gd name="connsiteX125" fmla="*/ 277121 w 667195"/>
              <a:gd name="connsiteY125" fmla="*/ 738004 h 752475"/>
              <a:gd name="connsiteX126" fmla="*/ 272357 w 667195"/>
              <a:gd name="connsiteY126" fmla="*/ 735229 h 752475"/>
              <a:gd name="connsiteX127" fmla="*/ 267394 w 667195"/>
              <a:gd name="connsiteY127" fmla="*/ 732058 h 752475"/>
              <a:gd name="connsiteX128" fmla="*/ 262630 w 667195"/>
              <a:gd name="connsiteY128" fmla="*/ 728886 h 752475"/>
              <a:gd name="connsiteX129" fmla="*/ 258262 w 667195"/>
              <a:gd name="connsiteY129" fmla="*/ 725318 h 752475"/>
              <a:gd name="connsiteX130" fmla="*/ 253895 w 667195"/>
              <a:gd name="connsiteY130" fmla="*/ 721551 h 752475"/>
              <a:gd name="connsiteX131" fmla="*/ 249925 w 667195"/>
              <a:gd name="connsiteY131" fmla="*/ 717785 h 752475"/>
              <a:gd name="connsiteX132" fmla="*/ 245955 w 667195"/>
              <a:gd name="connsiteY132" fmla="*/ 713622 h 752475"/>
              <a:gd name="connsiteX133" fmla="*/ 242183 w 667195"/>
              <a:gd name="connsiteY133" fmla="*/ 709261 h 752475"/>
              <a:gd name="connsiteX134" fmla="*/ 238610 w 667195"/>
              <a:gd name="connsiteY134" fmla="*/ 704702 h 752475"/>
              <a:gd name="connsiteX135" fmla="*/ 235235 w 667195"/>
              <a:gd name="connsiteY135" fmla="*/ 700143 h 752475"/>
              <a:gd name="connsiteX136" fmla="*/ 232258 w 667195"/>
              <a:gd name="connsiteY136" fmla="*/ 695385 h 752475"/>
              <a:gd name="connsiteX137" fmla="*/ 229280 w 667195"/>
              <a:gd name="connsiteY137" fmla="*/ 690430 h 752475"/>
              <a:gd name="connsiteX138" fmla="*/ 226898 w 667195"/>
              <a:gd name="connsiteY138" fmla="*/ 685276 h 752475"/>
              <a:gd name="connsiteX139" fmla="*/ 224317 w 667195"/>
              <a:gd name="connsiteY139" fmla="*/ 680122 h 752475"/>
              <a:gd name="connsiteX140" fmla="*/ 222332 w 667195"/>
              <a:gd name="connsiteY140" fmla="*/ 674571 h 752475"/>
              <a:gd name="connsiteX141" fmla="*/ 220347 w 667195"/>
              <a:gd name="connsiteY141" fmla="*/ 669219 h 752475"/>
              <a:gd name="connsiteX142" fmla="*/ 218759 w 667195"/>
              <a:gd name="connsiteY142" fmla="*/ 663471 h 752475"/>
              <a:gd name="connsiteX143" fmla="*/ 217369 w 667195"/>
              <a:gd name="connsiteY143" fmla="*/ 657722 h 752475"/>
              <a:gd name="connsiteX144" fmla="*/ 216575 w 667195"/>
              <a:gd name="connsiteY144" fmla="*/ 651973 h 752475"/>
              <a:gd name="connsiteX145" fmla="*/ 215583 w 667195"/>
              <a:gd name="connsiteY145" fmla="*/ 646225 h 752475"/>
              <a:gd name="connsiteX146" fmla="*/ 215186 w 667195"/>
              <a:gd name="connsiteY146" fmla="*/ 639881 h 752475"/>
              <a:gd name="connsiteX147" fmla="*/ 215186 w 667195"/>
              <a:gd name="connsiteY147" fmla="*/ 634133 h 752475"/>
              <a:gd name="connsiteX148" fmla="*/ 215186 w 667195"/>
              <a:gd name="connsiteY148" fmla="*/ 400223 h 752475"/>
              <a:gd name="connsiteX149" fmla="*/ 202679 w 667195"/>
              <a:gd name="connsiteY149" fmla="*/ 416874 h 752475"/>
              <a:gd name="connsiteX150" fmla="*/ 198114 w 667195"/>
              <a:gd name="connsiteY150" fmla="*/ 421037 h 752475"/>
              <a:gd name="connsiteX151" fmla="*/ 193548 w 667195"/>
              <a:gd name="connsiteY151" fmla="*/ 425200 h 752475"/>
              <a:gd name="connsiteX152" fmla="*/ 188982 w 667195"/>
              <a:gd name="connsiteY152" fmla="*/ 428768 h 752475"/>
              <a:gd name="connsiteX153" fmla="*/ 183821 w 667195"/>
              <a:gd name="connsiteY153" fmla="*/ 431940 h 752475"/>
              <a:gd name="connsiteX154" fmla="*/ 178858 w 667195"/>
              <a:gd name="connsiteY154" fmla="*/ 435111 h 752475"/>
              <a:gd name="connsiteX155" fmla="*/ 173895 w 667195"/>
              <a:gd name="connsiteY155" fmla="*/ 438085 h 752475"/>
              <a:gd name="connsiteX156" fmla="*/ 168536 w 667195"/>
              <a:gd name="connsiteY156" fmla="*/ 440662 h 752475"/>
              <a:gd name="connsiteX157" fmla="*/ 163374 w 667195"/>
              <a:gd name="connsiteY157" fmla="*/ 442842 h 752475"/>
              <a:gd name="connsiteX158" fmla="*/ 157816 w 667195"/>
              <a:gd name="connsiteY158" fmla="*/ 445023 h 752475"/>
              <a:gd name="connsiteX159" fmla="*/ 152258 w 667195"/>
              <a:gd name="connsiteY159" fmla="*/ 446807 h 752475"/>
              <a:gd name="connsiteX160" fmla="*/ 146898 w 667195"/>
              <a:gd name="connsiteY160" fmla="*/ 448195 h 752475"/>
              <a:gd name="connsiteX161" fmla="*/ 141340 w 667195"/>
              <a:gd name="connsiteY161" fmla="*/ 449582 h 752475"/>
              <a:gd name="connsiteX162" fmla="*/ 135583 w 667195"/>
              <a:gd name="connsiteY162" fmla="*/ 450375 h 752475"/>
              <a:gd name="connsiteX163" fmla="*/ 130024 w 667195"/>
              <a:gd name="connsiteY163" fmla="*/ 451168 h 752475"/>
              <a:gd name="connsiteX164" fmla="*/ 124268 w 667195"/>
              <a:gd name="connsiteY164" fmla="*/ 451366 h 752475"/>
              <a:gd name="connsiteX165" fmla="*/ 118709 w 667195"/>
              <a:gd name="connsiteY165" fmla="*/ 451564 h 752475"/>
              <a:gd name="connsiteX166" fmla="*/ 113151 w 667195"/>
              <a:gd name="connsiteY166" fmla="*/ 451366 h 752475"/>
              <a:gd name="connsiteX167" fmla="*/ 107394 w 667195"/>
              <a:gd name="connsiteY167" fmla="*/ 451168 h 752475"/>
              <a:gd name="connsiteX168" fmla="*/ 101637 w 667195"/>
              <a:gd name="connsiteY168" fmla="*/ 450375 h 752475"/>
              <a:gd name="connsiteX169" fmla="*/ 95881 w 667195"/>
              <a:gd name="connsiteY169" fmla="*/ 449582 h 752475"/>
              <a:gd name="connsiteX170" fmla="*/ 90521 w 667195"/>
              <a:gd name="connsiteY170" fmla="*/ 448195 h 752475"/>
              <a:gd name="connsiteX171" fmla="*/ 84963 w 667195"/>
              <a:gd name="connsiteY171" fmla="*/ 446807 h 752475"/>
              <a:gd name="connsiteX172" fmla="*/ 79404 w 667195"/>
              <a:gd name="connsiteY172" fmla="*/ 445023 h 752475"/>
              <a:gd name="connsiteX173" fmla="*/ 74044 w 667195"/>
              <a:gd name="connsiteY173" fmla="*/ 442842 h 752475"/>
              <a:gd name="connsiteX174" fmla="*/ 68685 w 667195"/>
              <a:gd name="connsiteY174" fmla="*/ 440662 h 752475"/>
              <a:gd name="connsiteX175" fmla="*/ 63523 w 667195"/>
              <a:gd name="connsiteY175" fmla="*/ 438085 h 752475"/>
              <a:gd name="connsiteX176" fmla="*/ 58561 w 667195"/>
              <a:gd name="connsiteY176" fmla="*/ 435111 h 752475"/>
              <a:gd name="connsiteX177" fmla="*/ 53399 w 667195"/>
              <a:gd name="connsiteY177" fmla="*/ 431940 h 752475"/>
              <a:gd name="connsiteX178" fmla="*/ 48635 w 667195"/>
              <a:gd name="connsiteY178" fmla="*/ 428768 h 752475"/>
              <a:gd name="connsiteX179" fmla="*/ 43871 w 667195"/>
              <a:gd name="connsiteY179" fmla="*/ 425200 h 752475"/>
              <a:gd name="connsiteX180" fmla="*/ 39305 w 667195"/>
              <a:gd name="connsiteY180" fmla="*/ 421037 h 752475"/>
              <a:gd name="connsiteX181" fmla="*/ 34739 w 667195"/>
              <a:gd name="connsiteY181" fmla="*/ 416874 h 752475"/>
              <a:gd name="connsiteX182" fmla="*/ 30571 w 667195"/>
              <a:gd name="connsiteY182" fmla="*/ 412513 h 752475"/>
              <a:gd name="connsiteX183" fmla="*/ 26799 w 667195"/>
              <a:gd name="connsiteY183" fmla="*/ 407756 h 752475"/>
              <a:gd name="connsiteX184" fmla="*/ 23027 w 667195"/>
              <a:gd name="connsiteY184" fmla="*/ 403197 h 752475"/>
              <a:gd name="connsiteX185" fmla="*/ 19652 w 667195"/>
              <a:gd name="connsiteY185" fmla="*/ 398241 h 752475"/>
              <a:gd name="connsiteX186" fmla="*/ 16476 w 667195"/>
              <a:gd name="connsiteY186" fmla="*/ 393484 h 752475"/>
              <a:gd name="connsiteX187" fmla="*/ 13697 w 667195"/>
              <a:gd name="connsiteY187" fmla="*/ 388131 h 752475"/>
              <a:gd name="connsiteX188" fmla="*/ 10918 w 667195"/>
              <a:gd name="connsiteY188" fmla="*/ 382977 h 752475"/>
              <a:gd name="connsiteX189" fmla="*/ 8734 w 667195"/>
              <a:gd name="connsiteY189" fmla="*/ 377625 h 752475"/>
              <a:gd name="connsiteX190" fmla="*/ 6551 w 667195"/>
              <a:gd name="connsiteY190" fmla="*/ 372471 h 752475"/>
              <a:gd name="connsiteX191" fmla="*/ 4963 w 667195"/>
              <a:gd name="connsiteY191" fmla="*/ 366921 h 752475"/>
              <a:gd name="connsiteX192" fmla="*/ 3375 w 667195"/>
              <a:gd name="connsiteY192" fmla="*/ 361371 h 752475"/>
              <a:gd name="connsiteX193" fmla="*/ 2382 w 667195"/>
              <a:gd name="connsiteY193" fmla="*/ 355820 h 752475"/>
              <a:gd name="connsiteX194" fmla="*/ 1389 w 667195"/>
              <a:gd name="connsiteY194" fmla="*/ 350071 h 752475"/>
              <a:gd name="connsiteX195" fmla="*/ 794 w 667195"/>
              <a:gd name="connsiteY195" fmla="*/ 344719 h 752475"/>
              <a:gd name="connsiteX196" fmla="*/ 198 w 667195"/>
              <a:gd name="connsiteY196" fmla="*/ 338971 h 752475"/>
              <a:gd name="connsiteX197" fmla="*/ 0 w 667195"/>
              <a:gd name="connsiteY197" fmla="*/ 333222 h 752475"/>
              <a:gd name="connsiteX198" fmla="*/ 198 w 667195"/>
              <a:gd name="connsiteY198" fmla="*/ 327473 h 752475"/>
              <a:gd name="connsiteX199" fmla="*/ 794 w 667195"/>
              <a:gd name="connsiteY199" fmla="*/ 321923 h 752475"/>
              <a:gd name="connsiteX200" fmla="*/ 1389 w 667195"/>
              <a:gd name="connsiteY200" fmla="*/ 316174 h 752475"/>
              <a:gd name="connsiteX201" fmla="*/ 2382 w 667195"/>
              <a:gd name="connsiteY201" fmla="*/ 310624 h 752475"/>
              <a:gd name="connsiteX202" fmla="*/ 3375 w 667195"/>
              <a:gd name="connsiteY202" fmla="*/ 304875 h 752475"/>
              <a:gd name="connsiteX203" fmla="*/ 4963 w 667195"/>
              <a:gd name="connsiteY203" fmla="*/ 299523 h 752475"/>
              <a:gd name="connsiteX204" fmla="*/ 6551 w 667195"/>
              <a:gd name="connsiteY204" fmla="*/ 293973 h 752475"/>
              <a:gd name="connsiteX205" fmla="*/ 8734 w 667195"/>
              <a:gd name="connsiteY205" fmla="*/ 288621 h 752475"/>
              <a:gd name="connsiteX206" fmla="*/ 10918 w 667195"/>
              <a:gd name="connsiteY206" fmla="*/ 283269 h 752475"/>
              <a:gd name="connsiteX207" fmla="*/ 13697 w 667195"/>
              <a:gd name="connsiteY207" fmla="*/ 278115 h 752475"/>
              <a:gd name="connsiteX208" fmla="*/ 16476 w 667195"/>
              <a:gd name="connsiteY208" fmla="*/ 272961 h 752475"/>
              <a:gd name="connsiteX209" fmla="*/ 19652 w 667195"/>
              <a:gd name="connsiteY209" fmla="*/ 268005 h 752475"/>
              <a:gd name="connsiteX210" fmla="*/ 23027 w 667195"/>
              <a:gd name="connsiteY210" fmla="*/ 263247 h 752475"/>
              <a:gd name="connsiteX211" fmla="*/ 26799 w 667195"/>
              <a:gd name="connsiteY211" fmla="*/ 258490 h 752475"/>
              <a:gd name="connsiteX212" fmla="*/ 30571 w 667195"/>
              <a:gd name="connsiteY212" fmla="*/ 253931 h 752475"/>
              <a:gd name="connsiteX213" fmla="*/ 34739 w 667195"/>
              <a:gd name="connsiteY213" fmla="*/ 249570 h 752475"/>
              <a:gd name="connsiteX214" fmla="*/ 249925 w 667195"/>
              <a:gd name="connsiteY214" fmla="*/ 34690 h 752475"/>
              <a:gd name="connsiteX215" fmla="*/ 253895 w 667195"/>
              <a:gd name="connsiteY215" fmla="*/ 30924 h 752475"/>
              <a:gd name="connsiteX216" fmla="*/ 258262 w 667195"/>
              <a:gd name="connsiteY216" fmla="*/ 27157 h 752475"/>
              <a:gd name="connsiteX217" fmla="*/ 262630 w 667195"/>
              <a:gd name="connsiteY217" fmla="*/ 23589 h 752475"/>
              <a:gd name="connsiteX218" fmla="*/ 267394 w 667195"/>
              <a:gd name="connsiteY218" fmla="*/ 20418 h 752475"/>
              <a:gd name="connsiteX219" fmla="*/ 272357 w 667195"/>
              <a:gd name="connsiteY219" fmla="*/ 17246 h 752475"/>
              <a:gd name="connsiteX220" fmla="*/ 277121 w 667195"/>
              <a:gd name="connsiteY220" fmla="*/ 14471 h 752475"/>
              <a:gd name="connsiteX221" fmla="*/ 282282 w 667195"/>
              <a:gd name="connsiteY221" fmla="*/ 11894 h 752475"/>
              <a:gd name="connsiteX222" fmla="*/ 287642 w 667195"/>
              <a:gd name="connsiteY222" fmla="*/ 9317 h 752475"/>
              <a:gd name="connsiteX223" fmla="*/ 292803 w 667195"/>
              <a:gd name="connsiteY223" fmla="*/ 7335 h 752475"/>
              <a:gd name="connsiteX224" fmla="*/ 298362 w 667195"/>
              <a:gd name="connsiteY224" fmla="*/ 5551 h 752475"/>
              <a:gd name="connsiteX225" fmla="*/ 303920 w 667195"/>
              <a:gd name="connsiteY225" fmla="*/ 3965 h 752475"/>
              <a:gd name="connsiteX226" fmla="*/ 309677 w 667195"/>
              <a:gd name="connsiteY226" fmla="*/ 2577 h 752475"/>
              <a:gd name="connsiteX227" fmla="*/ 315632 w 667195"/>
              <a:gd name="connsiteY227" fmla="*/ 1388 h 752475"/>
              <a:gd name="connsiteX228" fmla="*/ 321587 w 667195"/>
              <a:gd name="connsiteY228" fmla="*/ 793 h 752475"/>
              <a:gd name="connsiteX229" fmla="*/ 327543 w 667195"/>
              <a:gd name="connsiteY229" fmla="*/ 198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Lst>
            <a:rect l="l" t="t" r="r" b="b"/>
            <a:pathLst>
              <a:path w="667195" h="752475">
                <a:moveTo>
                  <a:pt x="333697" y="0"/>
                </a:moveTo>
                <a:lnTo>
                  <a:pt x="339850" y="198"/>
                </a:lnTo>
                <a:lnTo>
                  <a:pt x="345806" y="793"/>
                </a:lnTo>
                <a:lnTo>
                  <a:pt x="351761" y="1388"/>
                </a:lnTo>
                <a:lnTo>
                  <a:pt x="357518" y="2577"/>
                </a:lnTo>
                <a:lnTo>
                  <a:pt x="363473" y="3965"/>
                </a:lnTo>
                <a:lnTo>
                  <a:pt x="368833" y="5551"/>
                </a:lnTo>
                <a:lnTo>
                  <a:pt x="374391" y="7335"/>
                </a:lnTo>
                <a:lnTo>
                  <a:pt x="379751" y="9317"/>
                </a:lnTo>
                <a:lnTo>
                  <a:pt x="385111" y="11894"/>
                </a:lnTo>
                <a:lnTo>
                  <a:pt x="390074" y="14471"/>
                </a:lnTo>
                <a:lnTo>
                  <a:pt x="395235" y="17246"/>
                </a:lnTo>
                <a:lnTo>
                  <a:pt x="399999" y="20418"/>
                </a:lnTo>
                <a:lnTo>
                  <a:pt x="404764" y="23589"/>
                </a:lnTo>
                <a:lnTo>
                  <a:pt x="409131" y="27157"/>
                </a:lnTo>
                <a:lnTo>
                  <a:pt x="413498" y="30924"/>
                </a:lnTo>
                <a:lnTo>
                  <a:pt x="417468" y="34690"/>
                </a:lnTo>
                <a:lnTo>
                  <a:pt x="632455" y="249570"/>
                </a:lnTo>
                <a:lnTo>
                  <a:pt x="636823" y="253931"/>
                </a:lnTo>
                <a:lnTo>
                  <a:pt x="640594" y="258490"/>
                </a:lnTo>
                <a:lnTo>
                  <a:pt x="644366" y="263247"/>
                </a:lnTo>
                <a:lnTo>
                  <a:pt x="647741" y="268005"/>
                </a:lnTo>
                <a:lnTo>
                  <a:pt x="650718" y="272961"/>
                </a:lnTo>
                <a:lnTo>
                  <a:pt x="653696" y="278115"/>
                </a:lnTo>
                <a:lnTo>
                  <a:pt x="656277" y="283269"/>
                </a:lnTo>
                <a:lnTo>
                  <a:pt x="658460" y="288621"/>
                </a:lnTo>
                <a:lnTo>
                  <a:pt x="660644" y="293973"/>
                </a:lnTo>
                <a:lnTo>
                  <a:pt x="662431" y="299523"/>
                </a:lnTo>
                <a:lnTo>
                  <a:pt x="664019" y="304875"/>
                </a:lnTo>
                <a:lnTo>
                  <a:pt x="665210" y="310624"/>
                </a:lnTo>
                <a:lnTo>
                  <a:pt x="666004" y="316174"/>
                </a:lnTo>
                <a:lnTo>
                  <a:pt x="666798" y="321923"/>
                </a:lnTo>
                <a:lnTo>
                  <a:pt x="667195" y="327473"/>
                </a:lnTo>
                <a:lnTo>
                  <a:pt x="667195" y="333222"/>
                </a:lnTo>
                <a:lnTo>
                  <a:pt x="667195" y="338971"/>
                </a:lnTo>
                <a:lnTo>
                  <a:pt x="666798" y="344719"/>
                </a:lnTo>
                <a:lnTo>
                  <a:pt x="666004" y="350071"/>
                </a:lnTo>
                <a:lnTo>
                  <a:pt x="665210" y="355820"/>
                </a:lnTo>
                <a:lnTo>
                  <a:pt x="664019" y="361371"/>
                </a:lnTo>
                <a:lnTo>
                  <a:pt x="662431" y="366921"/>
                </a:lnTo>
                <a:lnTo>
                  <a:pt x="660644" y="372471"/>
                </a:lnTo>
                <a:lnTo>
                  <a:pt x="658460" y="377625"/>
                </a:lnTo>
                <a:lnTo>
                  <a:pt x="656277" y="382977"/>
                </a:lnTo>
                <a:lnTo>
                  <a:pt x="653696" y="388131"/>
                </a:lnTo>
                <a:lnTo>
                  <a:pt x="650718" y="393484"/>
                </a:lnTo>
                <a:lnTo>
                  <a:pt x="647741" y="398241"/>
                </a:lnTo>
                <a:lnTo>
                  <a:pt x="644366" y="403197"/>
                </a:lnTo>
                <a:lnTo>
                  <a:pt x="640594" y="407756"/>
                </a:lnTo>
                <a:lnTo>
                  <a:pt x="636823" y="412513"/>
                </a:lnTo>
                <a:lnTo>
                  <a:pt x="632455" y="416874"/>
                </a:lnTo>
                <a:lnTo>
                  <a:pt x="628088" y="421037"/>
                </a:lnTo>
                <a:lnTo>
                  <a:pt x="623522" y="425200"/>
                </a:lnTo>
                <a:lnTo>
                  <a:pt x="618758" y="428768"/>
                </a:lnTo>
                <a:lnTo>
                  <a:pt x="613994" y="431940"/>
                </a:lnTo>
                <a:lnTo>
                  <a:pt x="608833" y="435111"/>
                </a:lnTo>
                <a:lnTo>
                  <a:pt x="603870" y="438085"/>
                </a:lnTo>
                <a:lnTo>
                  <a:pt x="598709" y="440662"/>
                </a:lnTo>
                <a:lnTo>
                  <a:pt x="593349" y="442842"/>
                </a:lnTo>
                <a:lnTo>
                  <a:pt x="587989" y="445023"/>
                </a:lnTo>
                <a:lnTo>
                  <a:pt x="582431" y="446807"/>
                </a:lnTo>
                <a:lnTo>
                  <a:pt x="576872" y="448195"/>
                </a:lnTo>
                <a:lnTo>
                  <a:pt x="571314" y="449582"/>
                </a:lnTo>
                <a:lnTo>
                  <a:pt x="565756" y="450375"/>
                </a:lnTo>
                <a:lnTo>
                  <a:pt x="559999" y="451168"/>
                </a:lnTo>
                <a:lnTo>
                  <a:pt x="554242" y="451366"/>
                </a:lnTo>
                <a:lnTo>
                  <a:pt x="548684" y="451564"/>
                </a:lnTo>
                <a:lnTo>
                  <a:pt x="542927" y="451366"/>
                </a:lnTo>
                <a:lnTo>
                  <a:pt x="537170" y="451168"/>
                </a:lnTo>
                <a:lnTo>
                  <a:pt x="531810" y="450375"/>
                </a:lnTo>
                <a:lnTo>
                  <a:pt x="526054" y="449582"/>
                </a:lnTo>
                <a:lnTo>
                  <a:pt x="520495" y="448195"/>
                </a:lnTo>
                <a:lnTo>
                  <a:pt x="514739" y="446807"/>
                </a:lnTo>
                <a:lnTo>
                  <a:pt x="509379" y="445023"/>
                </a:lnTo>
                <a:lnTo>
                  <a:pt x="504019" y="442842"/>
                </a:lnTo>
                <a:lnTo>
                  <a:pt x="498858" y="440662"/>
                </a:lnTo>
                <a:lnTo>
                  <a:pt x="493498" y="438085"/>
                </a:lnTo>
                <a:lnTo>
                  <a:pt x="488337" y="435111"/>
                </a:lnTo>
                <a:lnTo>
                  <a:pt x="483374" y="431940"/>
                </a:lnTo>
                <a:lnTo>
                  <a:pt x="478610" y="428768"/>
                </a:lnTo>
                <a:lnTo>
                  <a:pt x="473647" y="425200"/>
                </a:lnTo>
                <a:lnTo>
                  <a:pt x="469081" y="421037"/>
                </a:lnTo>
                <a:lnTo>
                  <a:pt x="464714" y="416874"/>
                </a:lnTo>
                <a:lnTo>
                  <a:pt x="452208" y="400223"/>
                </a:lnTo>
                <a:lnTo>
                  <a:pt x="452208" y="634133"/>
                </a:lnTo>
                <a:lnTo>
                  <a:pt x="452009" y="639881"/>
                </a:lnTo>
                <a:lnTo>
                  <a:pt x="451612" y="646225"/>
                </a:lnTo>
                <a:lnTo>
                  <a:pt x="450818" y="651973"/>
                </a:lnTo>
                <a:lnTo>
                  <a:pt x="450024" y="657722"/>
                </a:lnTo>
                <a:lnTo>
                  <a:pt x="448634" y="663471"/>
                </a:lnTo>
                <a:lnTo>
                  <a:pt x="447046" y="669219"/>
                </a:lnTo>
                <a:lnTo>
                  <a:pt x="445260" y="674571"/>
                </a:lnTo>
                <a:lnTo>
                  <a:pt x="442878" y="680122"/>
                </a:lnTo>
                <a:lnTo>
                  <a:pt x="440694" y="685276"/>
                </a:lnTo>
                <a:lnTo>
                  <a:pt x="437915" y="690430"/>
                </a:lnTo>
                <a:lnTo>
                  <a:pt x="435136" y="695385"/>
                </a:lnTo>
                <a:lnTo>
                  <a:pt x="431959" y="700143"/>
                </a:lnTo>
                <a:lnTo>
                  <a:pt x="428783" y="704702"/>
                </a:lnTo>
                <a:lnTo>
                  <a:pt x="425012" y="709261"/>
                </a:lnTo>
                <a:lnTo>
                  <a:pt x="421438" y="713622"/>
                </a:lnTo>
                <a:lnTo>
                  <a:pt x="417468" y="717785"/>
                </a:lnTo>
                <a:lnTo>
                  <a:pt x="413498" y="721551"/>
                </a:lnTo>
                <a:lnTo>
                  <a:pt x="409131" y="725318"/>
                </a:lnTo>
                <a:lnTo>
                  <a:pt x="404764" y="728886"/>
                </a:lnTo>
                <a:lnTo>
                  <a:pt x="399999" y="732058"/>
                </a:lnTo>
                <a:lnTo>
                  <a:pt x="395235" y="735229"/>
                </a:lnTo>
                <a:lnTo>
                  <a:pt x="390074" y="738004"/>
                </a:lnTo>
                <a:lnTo>
                  <a:pt x="385111" y="740780"/>
                </a:lnTo>
                <a:lnTo>
                  <a:pt x="379751" y="742960"/>
                </a:lnTo>
                <a:lnTo>
                  <a:pt x="374391" y="745141"/>
                </a:lnTo>
                <a:lnTo>
                  <a:pt x="368833" y="746925"/>
                </a:lnTo>
                <a:lnTo>
                  <a:pt x="363473" y="748511"/>
                </a:lnTo>
                <a:lnTo>
                  <a:pt x="357518" y="749898"/>
                </a:lnTo>
                <a:lnTo>
                  <a:pt x="351761" y="751088"/>
                </a:lnTo>
                <a:lnTo>
                  <a:pt x="345806" y="751682"/>
                </a:lnTo>
                <a:lnTo>
                  <a:pt x="339850" y="752079"/>
                </a:lnTo>
                <a:lnTo>
                  <a:pt x="333697" y="752475"/>
                </a:lnTo>
                <a:lnTo>
                  <a:pt x="327543" y="752079"/>
                </a:lnTo>
                <a:lnTo>
                  <a:pt x="321587" y="751682"/>
                </a:lnTo>
                <a:lnTo>
                  <a:pt x="315632" y="751088"/>
                </a:lnTo>
                <a:lnTo>
                  <a:pt x="309677" y="749898"/>
                </a:lnTo>
                <a:lnTo>
                  <a:pt x="303920" y="748511"/>
                </a:lnTo>
                <a:lnTo>
                  <a:pt x="298362" y="746925"/>
                </a:lnTo>
                <a:lnTo>
                  <a:pt x="292803" y="745141"/>
                </a:lnTo>
                <a:lnTo>
                  <a:pt x="287642" y="742960"/>
                </a:lnTo>
                <a:lnTo>
                  <a:pt x="282282" y="740780"/>
                </a:lnTo>
                <a:lnTo>
                  <a:pt x="277121" y="738004"/>
                </a:lnTo>
                <a:lnTo>
                  <a:pt x="272357" y="735229"/>
                </a:lnTo>
                <a:lnTo>
                  <a:pt x="267394" y="732058"/>
                </a:lnTo>
                <a:lnTo>
                  <a:pt x="262630" y="728886"/>
                </a:lnTo>
                <a:lnTo>
                  <a:pt x="258262" y="725318"/>
                </a:lnTo>
                <a:lnTo>
                  <a:pt x="253895" y="721551"/>
                </a:lnTo>
                <a:lnTo>
                  <a:pt x="249925" y="717785"/>
                </a:lnTo>
                <a:lnTo>
                  <a:pt x="245955" y="713622"/>
                </a:lnTo>
                <a:lnTo>
                  <a:pt x="242183" y="709261"/>
                </a:lnTo>
                <a:lnTo>
                  <a:pt x="238610" y="704702"/>
                </a:lnTo>
                <a:lnTo>
                  <a:pt x="235235" y="700143"/>
                </a:lnTo>
                <a:lnTo>
                  <a:pt x="232258" y="695385"/>
                </a:lnTo>
                <a:lnTo>
                  <a:pt x="229280" y="690430"/>
                </a:lnTo>
                <a:lnTo>
                  <a:pt x="226898" y="685276"/>
                </a:lnTo>
                <a:lnTo>
                  <a:pt x="224317" y="680122"/>
                </a:lnTo>
                <a:lnTo>
                  <a:pt x="222332" y="674571"/>
                </a:lnTo>
                <a:lnTo>
                  <a:pt x="220347" y="669219"/>
                </a:lnTo>
                <a:lnTo>
                  <a:pt x="218759" y="663471"/>
                </a:lnTo>
                <a:lnTo>
                  <a:pt x="217369" y="657722"/>
                </a:lnTo>
                <a:lnTo>
                  <a:pt x="216575" y="651973"/>
                </a:lnTo>
                <a:lnTo>
                  <a:pt x="215583" y="646225"/>
                </a:lnTo>
                <a:lnTo>
                  <a:pt x="215186" y="639881"/>
                </a:lnTo>
                <a:lnTo>
                  <a:pt x="215186" y="634133"/>
                </a:lnTo>
                <a:lnTo>
                  <a:pt x="215186" y="400223"/>
                </a:lnTo>
                <a:lnTo>
                  <a:pt x="202679" y="416874"/>
                </a:lnTo>
                <a:lnTo>
                  <a:pt x="198114" y="421037"/>
                </a:lnTo>
                <a:lnTo>
                  <a:pt x="193548" y="425200"/>
                </a:lnTo>
                <a:lnTo>
                  <a:pt x="188982" y="428768"/>
                </a:lnTo>
                <a:lnTo>
                  <a:pt x="183821" y="431940"/>
                </a:lnTo>
                <a:lnTo>
                  <a:pt x="178858" y="435111"/>
                </a:lnTo>
                <a:lnTo>
                  <a:pt x="173895" y="438085"/>
                </a:lnTo>
                <a:lnTo>
                  <a:pt x="168536" y="440662"/>
                </a:lnTo>
                <a:lnTo>
                  <a:pt x="163374" y="442842"/>
                </a:lnTo>
                <a:lnTo>
                  <a:pt x="157816" y="445023"/>
                </a:lnTo>
                <a:lnTo>
                  <a:pt x="152258" y="446807"/>
                </a:lnTo>
                <a:lnTo>
                  <a:pt x="146898" y="448195"/>
                </a:lnTo>
                <a:lnTo>
                  <a:pt x="141340" y="449582"/>
                </a:lnTo>
                <a:lnTo>
                  <a:pt x="135583" y="450375"/>
                </a:lnTo>
                <a:lnTo>
                  <a:pt x="130024" y="451168"/>
                </a:lnTo>
                <a:lnTo>
                  <a:pt x="124268" y="451366"/>
                </a:lnTo>
                <a:lnTo>
                  <a:pt x="118709" y="451564"/>
                </a:lnTo>
                <a:lnTo>
                  <a:pt x="113151" y="451366"/>
                </a:lnTo>
                <a:lnTo>
                  <a:pt x="107394" y="451168"/>
                </a:lnTo>
                <a:lnTo>
                  <a:pt x="101637" y="450375"/>
                </a:lnTo>
                <a:lnTo>
                  <a:pt x="95881" y="449582"/>
                </a:lnTo>
                <a:lnTo>
                  <a:pt x="90521" y="448195"/>
                </a:lnTo>
                <a:lnTo>
                  <a:pt x="84963" y="446807"/>
                </a:lnTo>
                <a:lnTo>
                  <a:pt x="79404" y="445023"/>
                </a:lnTo>
                <a:lnTo>
                  <a:pt x="74044" y="442842"/>
                </a:lnTo>
                <a:lnTo>
                  <a:pt x="68685" y="440662"/>
                </a:lnTo>
                <a:lnTo>
                  <a:pt x="63523" y="438085"/>
                </a:lnTo>
                <a:lnTo>
                  <a:pt x="58561" y="435111"/>
                </a:lnTo>
                <a:lnTo>
                  <a:pt x="53399" y="431940"/>
                </a:lnTo>
                <a:lnTo>
                  <a:pt x="48635" y="428768"/>
                </a:lnTo>
                <a:lnTo>
                  <a:pt x="43871" y="425200"/>
                </a:lnTo>
                <a:lnTo>
                  <a:pt x="39305" y="421037"/>
                </a:lnTo>
                <a:lnTo>
                  <a:pt x="34739" y="416874"/>
                </a:lnTo>
                <a:lnTo>
                  <a:pt x="30571" y="412513"/>
                </a:lnTo>
                <a:lnTo>
                  <a:pt x="26799" y="407756"/>
                </a:lnTo>
                <a:lnTo>
                  <a:pt x="23027" y="403197"/>
                </a:lnTo>
                <a:lnTo>
                  <a:pt x="19652" y="398241"/>
                </a:lnTo>
                <a:lnTo>
                  <a:pt x="16476" y="393484"/>
                </a:lnTo>
                <a:lnTo>
                  <a:pt x="13697" y="388131"/>
                </a:lnTo>
                <a:lnTo>
                  <a:pt x="10918" y="382977"/>
                </a:lnTo>
                <a:lnTo>
                  <a:pt x="8734" y="377625"/>
                </a:lnTo>
                <a:lnTo>
                  <a:pt x="6551" y="372471"/>
                </a:lnTo>
                <a:lnTo>
                  <a:pt x="4963" y="366921"/>
                </a:lnTo>
                <a:lnTo>
                  <a:pt x="3375" y="361371"/>
                </a:lnTo>
                <a:lnTo>
                  <a:pt x="2382" y="355820"/>
                </a:lnTo>
                <a:lnTo>
                  <a:pt x="1389" y="350071"/>
                </a:lnTo>
                <a:lnTo>
                  <a:pt x="794" y="344719"/>
                </a:lnTo>
                <a:lnTo>
                  <a:pt x="198" y="338971"/>
                </a:lnTo>
                <a:lnTo>
                  <a:pt x="0" y="333222"/>
                </a:lnTo>
                <a:lnTo>
                  <a:pt x="198" y="327473"/>
                </a:lnTo>
                <a:lnTo>
                  <a:pt x="794" y="321923"/>
                </a:lnTo>
                <a:lnTo>
                  <a:pt x="1389" y="316174"/>
                </a:lnTo>
                <a:lnTo>
                  <a:pt x="2382" y="310624"/>
                </a:lnTo>
                <a:lnTo>
                  <a:pt x="3375" y="304875"/>
                </a:lnTo>
                <a:lnTo>
                  <a:pt x="4963" y="299523"/>
                </a:lnTo>
                <a:lnTo>
                  <a:pt x="6551" y="293973"/>
                </a:lnTo>
                <a:lnTo>
                  <a:pt x="8734" y="288621"/>
                </a:lnTo>
                <a:lnTo>
                  <a:pt x="10918" y="283269"/>
                </a:lnTo>
                <a:lnTo>
                  <a:pt x="13697" y="278115"/>
                </a:lnTo>
                <a:lnTo>
                  <a:pt x="16476" y="272961"/>
                </a:lnTo>
                <a:lnTo>
                  <a:pt x="19652" y="268005"/>
                </a:lnTo>
                <a:lnTo>
                  <a:pt x="23027" y="263247"/>
                </a:lnTo>
                <a:lnTo>
                  <a:pt x="26799" y="258490"/>
                </a:lnTo>
                <a:lnTo>
                  <a:pt x="30571" y="253931"/>
                </a:lnTo>
                <a:lnTo>
                  <a:pt x="34739" y="249570"/>
                </a:lnTo>
                <a:lnTo>
                  <a:pt x="249925" y="34690"/>
                </a:lnTo>
                <a:lnTo>
                  <a:pt x="253895" y="30924"/>
                </a:lnTo>
                <a:lnTo>
                  <a:pt x="258262" y="27157"/>
                </a:lnTo>
                <a:lnTo>
                  <a:pt x="262630" y="23589"/>
                </a:lnTo>
                <a:lnTo>
                  <a:pt x="267394" y="20418"/>
                </a:lnTo>
                <a:lnTo>
                  <a:pt x="272357" y="17246"/>
                </a:lnTo>
                <a:lnTo>
                  <a:pt x="277121" y="14471"/>
                </a:lnTo>
                <a:lnTo>
                  <a:pt x="282282" y="11894"/>
                </a:lnTo>
                <a:lnTo>
                  <a:pt x="287642" y="9317"/>
                </a:lnTo>
                <a:lnTo>
                  <a:pt x="292803" y="7335"/>
                </a:lnTo>
                <a:lnTo>
                  <a:pt x="298362" y="5551"/>
                </a:lnTo>
                <a:lnTo>
                  <a:pt x="303920" y="3965"/>
                </a:lnTo>
                <a:lnTo>
                  <a:pt x="309677" y="2577"/>
                </a:lnTo>
                <a:lnTo>
                  <a:pt x="315632" y="1388"/>
                </a:lnTo>
                <a:lnTo>
                  <a:pt x="321587" y="793"/>
                </a:lnTo>
                <a:lnTo>
                  <a:pt x="327543" y="198"/>
                </a:lnTo>
                <a:close/>
              </a:path>
            </a:pathLst>
          </a:custGeom>
          <a:solidFill>
            <a:srgbClr val="7030A0"/>
          </a:solidFill>
          <a:ln w="12700" cap="flat" cmpd="sng" algn="ctr">
            <a:noFill/>
            <a:prstDash val="solid"/>
            <a:miter lim="800000"/>
          </a:ln>
          <a:effectLst/>
        </p:spPr>
        <p:txBody>
          <a:bodyPr rtlCol="0" anchor="ctr">
            <a:normAutofit/>
          </a:bodyPr>
          <a:p>
            <a:pPr algn="ctr"/>
            <a:endParaRPr lang="zh-CN" altLang="en-US">
              <a:solidFill>
                <a:schemeClr val="accent5">
                  <a:lumMod val="75000"/>
                </a:schemeClr>
              </a:solidFill>
              <a:latin typeface="Arial" panose="020B0604020202090204" pitchFamily="34" charset="0"/>
              <a:ea typeface="微软雅黑" panose="020B0502040204020203" charset="-122"/>
              <a:sym typeface="Arial" panose="020B0604020202090204" pitchFamily="34" charset="0"/>
            </a:endParaRPr>
          </a:p>
        </p:txBody>
      </p:sp>
      <p:sp>
        <p:nvSpPr>
          <p:cNvPr id="564" name="任意多边形 563"/>
          <p:cNvSpPr/>
          <p:nvPr>
            <p:custDataLst>
              <p:tags r:id="rId5"/>
            </p:custDataLst>
          </p:nvPr>
        </p:nvSpPr>
        <p:spPr>
          <a:xfrm rot="12897220">
            <a:off x="9612521" y="8620590"/>
            <a:ext cx="1711277" cy="1930008"/>
          </a:xfrm>
          <a:custGeom>
            <a:avLst/>
            <a:gdLst>
              <a:gd name="connsiteX0" fmla="*/ 333697 w 667195"/>
              <a:gd name="connsiteY0" fmla="*/ 0 h 752475"/>
              <a:gd name="connsiteX1" fmla="*/ 339850 w 667195"/>
              <a:gd name="connsiteY1" fmla="*/ 198 h 752475"/>
              <a:gd name="connsiteX2" fmla="*/ 345806 w 667195"/>
              <a:gd name="connsiteY2" fmla="*/ 793 h 752475"/>
              <a:gd name="connsiteX3" fmla="*/ 351761 w 667195"/>
              <a:gd name="connsiteY3" fmla="*/ 1388 h 752475"/>
              <a:gd name="connsiteX4" fmla="*/ 357518 w 667195"/>
              <a:gd name="connsiteY4" fmla="*/ 2577 h 752475"/>
              <a:gd name="connsiteX5" fmla="*/ 363473 w 667195"/>
              <a:gd name="connsiteY5" fmla="*/ 3965 h 752475"/>
              <a:gd name="connsiteX6" fmla="*/ 368833 w 667195"/>
              <a:gd name="connsiteY6" fmla="*/ 5551 h 752475"/>
              <a:gd name="connsiteX7" fmla="*/ 374391 w 667195"/>
              <a:gd name="connsiteY7" fmla="*/ 7335 h 752475"/>
              <a:gd name="connsiteX8" fmla="*/ 379751 w 667195"/>
              <a:gd name="connsiteY8" fmla="*/ 9317 h 752475"/>
              <a:gd name="connsiteX9" fmla="*/ 385111 w 667195"/>
              <a:gd name="connsiteY9" fmla="*/ 11894 h 752475"/>
              <a:gd name="connsiteX10" fmla="*/ 390074 w 667195"/>
              <a:gd name="connsiteY10" fmla="*/ 14471 h 752475"/>
              <a:gd name="connsiteX11" fmla="*/ 395235 w 667195"/>
              <a:gd name="connsiteY11" fmla="*/ 17246 h 752475"/>
              <a:gd name="connsiteX12" fmla="*/ 399999 w 667195"/>
              <a:gd name="connsiteY12" fmla="*/ 20418 h 752475"/>
              <a:gd name="connsiteX13" fmla="*/ 404764 w 667195"/>
              <a:gd name="connsiteY13" fmla="*/ 23589 h 752475"/>
              <a:gd name="connsiteX14" fmla="*/ 409131 w 667195"/>
              <a:gd name="connsiteY14" fmla="*/ 27157 h 752475"/>
              <a:gd name="connsiteX15" fmla="*/ 413498 w 667195"/>
              <a:gd name="connsiteY15" fmla="*/ 30924 h 752475"/>
              <a:gd name="connsiteX16" fmla="*/ 417468 w 667195"/>
              <a:gd name="connsiteY16" fmla="*/ 34690 h 752475"/>
              <a:gd name="connsiteX17" fmla="*/ 632455 w 667195"/>
              <a:gd name="connsiteY17" fmla="*/ 249570 h 752475"/>
              <a:gd name="connsiteX18" fmla="*/ 636823 w 667195"/>
              <a:gd name="connsiteY18" fmla="*/ 253931 h 752475"/>
              <a:gd name="connsiteX19" fmla="*/ 640594 w 667195"/>
              <a:gd name="connsiteY19" fmla="*/ 258490 h 752475"/>
              <a:gd name="connsiteX20" fmla="*/ 644366 w 667195"/>
              <a:gd name="connsiteY20" fmla="*/ 263247 h 752475"/>
              <a:gd name="connsiteX21" fmla="*/ 647741 w 667195"/>
              <a:gd name="connsiteY21" fmla="*/ 268005 h 752475"/>
              <a:gd name="connsiteX22" fmla="*/ 650718 w 667195"/>
              <a:gd name="connsiteY22" fmla="*/ 272961 h 752475"/>
              <a:gd name="connsiteX23" fmla="*/ 653696 w 667195"/>
              <a:gd name="connsiteY23" fmla="*/ 278115 h 752475"/>
              <a:gd name="connsiteX24" fmla="*/ 656277 w 667195"/>
              <a:gd name="connsiteY24" fmla="*/ 283269 h 752475"/>
              <a:gd name="connsiteX25" fmla="*/ 658460 w 667195"/>
              <a:gd name="connsiteY25" fmla="*/ 288621 h 752475"/>
              <a:gd name="connsiteX26" fmla="*/ 660644 w 667195"/>
              <a:gd name="connsiteY26" fmla="*/ 293973 h 752475"/>
              <a:gd name="connsiteX27" fmla="*/ 662431 w 667195"/>
              <a:gd name="connsiteY27" fmla="*/ 299523 h 752475"/>
              <a:gd name="connsiteX28" fmla="*/ 664019 w 667195"/>
              <a:gd name="connsiteY28" fmla="*/ 304875 h 752475"/>
              <a:gd name="connsiteX29" fmla="*/ 665210 w 667195"/>
              <a:gd name="connsiteY29" fmla="*/ 310624 h 752475"/>
              <a:gd name="connsiteX30" fmla="*/ 666004 w 667195"/>
              <a:gd name="connsiteY30" fmla="*/ 316174 h 752475"/>
              <a:gd name="connsiteX31" fmla="*/ 666798 w 667195"/>
              <a:gd name="connsiteY31" fmla="*/ 321923 h 752475"/>
              <a:gd name="connsiteX32" fmla="*/ 667195 w 667195"/>
              <a:gd name="connsiteY32" fmla="*/ 327473 h 752475"/>
              <a:gd name="connsiteX33" fmla="*/ 667195 w 667195"/>
              <a:gd name="connsiteY33" fmla="*/ 333222 h 752475"/>
              <a:gd name="connsiteX34" fmla="*/ 667195 w 667195"/>
              <a:gd name="connsiteY34" fmla="*/ 338971 h 752475"/>
              <a:gd name="connsiteX35" fmla="*/ 666798 w 667195"/>
              <a:gd name="connsiteY35" fmla="*/ 344719 h 752475"/>
              <a:gd name="connsiteX36" fmla="*/ 666004 w 667195"/>
              <a:gd name="connsiteY36" fmla="*/ 350071 h 752475"/>
              <a:gd name="connsiteX37" fmla="*/ 665210 w 667195"/>
              <a:gd name="connsiteY37" fmla="*/ 355820 h 752475"/>
              <a:gd name="connsiteX38" fmla="*/ 664019 w 667195"/>
              <a:gd name="connsiteY38" fmla="*/ 361371 h 752475"/>
              <a:gd name="connsiteX39" fmla="*/ 662431 w 667195"/>
              <a:gd name="connsiteY39" fmla="*/ 366921 h 752475"/>
              <a:gd name="connsiteX40" fmla="*/ 660644 w 667195"/>
              <a:gd name="connsiteY40" fmla="*/ 372471 h 752475"/>
              <a:gd name="connsiteX41" fmla="*/ 658460 w 667195"/>
              <a:gd name="connsiteY41" fmla="*/ 377625 h 752475"/>
              <a:gd name="connsiteX42" fmla="*/ 656277 w 667195"/>
              <a:gd name="connsiteY42" fmla="*/ 382977 h 752475"/>
              <a:gd name="connsiteX43" fmla="*/ 653696 w 667195"/>
              <a:gd name="connsiteY43" fmla="*/ 388131 h 752475"/>
              <a:gd name="connsiteX44" fmla="*/ 650718 w 667195"/>
              <a:gd name="connsiteY44" fmla="*/ 393484 h 752475"/>
              <a:gd name="connsiteX45" fmla="*/ 647741 w 667195"/>
              <a:gd name="connsiteY45" fmla="*/ 398241 h 752475"/>
              <a:gd name="connsiteX46" fmla="*/ 644366 w 667195"/>
              <a:gd name="connsiteY46" fmla="*/ 403197 h 752475"/>
              <a:gd name="connsiteX47" fmla="*/ 640594 w 667195"/>
              <a:gd name="connsiteY47" fmla="*/ 407756 h 752475"/>
              <a:gd name="connsiteX48" fmla="*/ 636823 w 667195"/>
              <a:gd name="connsiteY48" fmla="*/ 412513 h 752475"/>
              <a:gd name="connsiteX49" fmla="*/ 632455 w 667195"/>
              <a:gd name="connsiteY49" fmla="*/ 416874 h 752475"/>
              <a:gd name="connsiteX50" fmla="*/ 628088 w 667195"/>
              <a:gd name="connsiteY50" fmla="*/ 421037 h 752475"/>
              <a:gd name="connsiteX51" fmla="*/ 623522 w 667195"/>
              <a:gd name="connsiteY51" fmla="*/ 425200 h 752475"/>
              <a:gd name="connsiteX52" fmla="*/ 618758 w 667195"/>
              <a:gd name="connsiteY52" fmla="*/ 428768 h 752475"/>
              <a:gd name="connsiteX53" fmla="*/ 613994 w 667195"/>
              <a:gd name="connsiteY53" fmla="*/ 431940 h 752475"/>
              <a:gd name="connsiteX54" fmla="*/ 608833 w 667195"/>
              <a:gd name="connsiteY54" fmla="*/ 435111 h 752475"/>
              <a:gd name="connsiteX55" fmla="*/ 603870 w 667195"/>
              <a:gd name="connsiteY55" fmla="*/ 438085 h 752475"/>
              <a:gd name="connsiteX56" fmla="*/ 598709 w 667195"/>
              <a:gd name="connsiteY56" fmla="*/ 440662 h 752475"/>
              <a:gd name="connsiteX57" fmla="*/ 593349 w 667195"/>
              <a:gd name="connsiteY57" fmla="*/ 442842 h 752475"/>
              <a:gd name="connsiteX58" fmla="*/ 587989 w 667195"/>
              <a:gd name="connsiteY58" fmla="*/ 445023 h 752475"/>
              <a:gd name="connsiteX59" fmla="*/ 582431 w 667195"/>
              <a:gd name="connsiteY59" fmla="*/ 446807 h 752475"/>
              <a:gd name="connsiteX60" fmla="*/ 576872 w 667195"/>
              <a:gd name="connsiteY60" fmla="*/ 448195 h 752475"/>
              <a:gd name="connsiteX61" fmla="*/ 571314 w 667195"/>
              <a:gd name="connsiteY61" fmla="*/ 449582 h 752475"/>
              <a:gd name="connsiteX62" fmla="*/ 565756 w 667195"/>
              <a:gd name="connsiteY62" fmla="*/ 450375 h 752475"/>
              <a:gd name="connsiteX63" fmla="*/ 559999 w 667195"/>
              <a:gd name="connsiteY63" fmla="*/ 451168 h 752475"/>
              <a:gd name="connsiteX64" fmla="*/ 554242 w 667195"/>
              <a:gd name="connsiteY64" fmla="*/ 451366 h 752475"/>
              <a:gd name="connsiteX65" fmla="*/ 548684 w 667195"/>
              <a:gd name="connsiteY65" fmla="*/ 451564 h 752475"/>
              <a:gd name="connsiteX66" fmla="*/ 542927 w 667195"/>
              <a:gd name="connsiteY66" fmla="*/ 451366 h 752475"/>
              <a:gd name="connsiteX67" fmla="*/ 537170 w 667195"/>
              <a:gd name="connsiteY67" fmla="*/ 451168 h 752475"/>
              <a:gd name="connsiteX68" fmla="*/ 531810 w 667195"/>
              <a:gd name="connsiteY68" fmla="*/ 450375 h 752475"/>
              <a:gd name="connsiteX69" fmla="*/ 526054 w 667195"/>
              <a:gd name="connsiteY69" fmla="*/ 449582 h 752475"/>
              <a:gd name="connsiteX70" fmla="*/ 520495 w 667195"/>
              <a:gd name="connsiteY70" fmla="*/ 448195 h 752475"/>
              <a:gd name="connsiteX71" fmla="*/ 514739 w 667195"/>
              <a:gd name="connsiteY71" fmla="*/ 446807 h 752475"/>
              <a:gd name="connsiteX72" fmla="*/ 509379 w 667195"/>
              <a:gd name="connsiteY72" fmla="*/ 445023 h 752475"/>
              <a:gd name="connsiteX73" fmla="*/ 504019 w 667195"/>
              <a:gd name="connsiteY73" fmla="*/ 442842 h 752475"/>
              <a:gd name="connsiteX74" fmla="*/ 498858 w 667195"/>
              <a:gd name="connsiteY74" fmla="*/ 440662 h 752475"/>
              <a:gd name="connsiteX75" fmla="*/ 493498 w 667195"/>
              <a:gd name="connsiteY75" fmla="*/ 438085 h 752475"/>
              <a:gd name="connsiteX76" fmla="*/ 488337 w 667195"/>
              <a:gd name="connsiteY76" fmla="*/ 435111 h 752475"/>
              <a:gd name="connsiteX77" fmla="*/ 483374 w 667195"/>
              <a:gd name="connsiteY77" fmla="*/ 431940 h 752475"/>
              <a:gd name="connsiteX78" fmla="*/ 478610 w 667195"/>
              <a:gd name="connsiteY78" fmla="*/ 428768 h 752475"/>
              <a:gd name="connsiteX79" fmla="*/ 473647 w 667195"/>
              <a:gd name="connsiteY79" fmla="*/ 425200 h 752475"/>
              <a:gd name="connsiteX80" fmla="*/ 469081 w 667195"/>
              <a:gd name="connsiteY80" fmla="*/ 421037 h 752475"/>
              <a:gd name="connsiteX81" fmla="*/ 464714 w 667195"/>
              <a:gd name="connsiteY81" fmla="*/ 416874 h 752475"/>
              <a:gd name="connsiteX82" fmla="*/ 452208 w 667195"/>
              <a:gd name="connsiteY82" fmla="*/ 400223 h 752475"/>
              <a:gd name="connsiteX83" fmla="*/ 452208 w 667195"/>
              <a:gd name="connsiteY83" fmla="*/ 634133 h 752475"/>
              <a:gd name="connsiteX84" fmla="*/ 452009 w 667195"/>
              <a:gd name="connsiteY84" fmla="*/ 639881 h 752475"/>
              <a:gd name="connsiteX85" fmla="*/ 451612 w 667195"/>
              <a:gd name="connsiteY85" fmla="*/ 646225 h 752475"/>
              <a:gd name="connsiteX86" fmla="*/ 450818 w 667195"/>
              <a:gd name="connsiteY86" fmla="*/ 651973 h 752475"/>
              <a:gd name="connsiteX87" fmla="*/ 450024 w 667195"/>
              <a:gd name="connsiteY87" fmla="*/ 657722 h 752475"/>
              <a:gd name="connsiteX88" fmla="*/ 448634 w 667195"/>
              <a:gd name="connsiteY88" fmla="*/ 663471 h 752475"/>
              <a:gd name="connsiteX89" fmla="*/ 447046 w 667195"/>
              <a:gd name="connsiteY89" fmla="*/ 669219 h 752475"/>
              <a:gd name="connsiteX90" fmla="*/ 445260 w 667195"/>
              <a:gd name="connsiteY90" fmla="*/ 674571 h 752475"/>
              <a:gd name="connsiteX91" fmla="*/ 442878 w 667195"/>
              <a:gd name="connsiteY91" fmla="*/ 680122 h 752475"/>
              <a:gd name="connsiteX92" fmla="*/ 440694 w 667195"/>
              <a:gd name="connsiteY92" fmla="*/ 685276 h 752475"/>
              <a:gd name="connsiteX93" fmla="*/ 437915 w 667195"/>
              <a:gd name="connsiteY93" fmla="*/ 690430 h 752475"/>
              <a:gd name="connsiteX94" fmla="*/ 435136 w 667195"/>
              <a:gd name="connsiteY94" fmla="*/ 695385 h 752475"/>
              <a:gd name="connsiteX95" fmla="*/ 431959 w 667195"/>
              <a:gd name="connsiteY95" fmla="*/ 700143 h 752475"/>
              <a:gd name="connsiteX96" fmla="*/ 428783 w 667195"/>
              <a:gd name="connsiteY96" fmla="*/ 704702 h 752475"/>
              <a:gd name="connsiteX97" fmla="*/ 425012 w 667195"/>
              <a:gd name="connsiteY97" fmla="*/ 709261 h 752475"/>
              <a:gd name="connsiteX98" fmla="*/ 421438 w 667195"/>
              <a:gd name="connsiteY98" fmla="*/ 713622 h 752475"/>
              <a:gd name="connsiteX99" fmla="*/ 417468 w 667195"/>
              <a:gd name="connsiteY99" fmla="*/ 717785 h 752475"/>
              <a:gd name="connsiteX100" fmla="*/ 413498 w 667195"/>
              <a:gd name="connsiteY100" fmla="*/ 721551 h 752475"/>
              <a:gd name="connsiteX101" fmla="*/ 409131 w 667195"/>
              <a:gd name="connsiteY101" fmla="*/ 725318 h 752475"/>
              <a:gd name="connsiteX102" fmla="*/ 404764 w 667195"/>
              <a:gd name="connsiteY102" fmla="*/ 728886 h 752475"/>
              <a:gd name="connsiteX103" fmla="*/ 399999 w 667195"/>
              <a:gd name="connsiteY103" fmla="*/ 732058 h 752475"/>
              <a:gd name="connsiteX104" fmla="*/ 395235 w 667195"/>
              <a:gd name="connsiteY104" fmla="*/ 735229 h 752475"/>
              <a:gd name="connsiteX105" fmla="*/ 390074 w 667195"/>
              <a:gd name="connsiteY105" fmla="*/ 738004 h 752475"/>
              <a:gd name="connsiteX106" fmla="*/ 385111 w 667195"/>
              <a:gd name="connsiteY106" fmla="*/ 740780 h 752475"/>
              <a:gd name="connsiteX107" fmla="*/ 379751 w 667195"/>
              <a:gd name="connsiteY107" fmla="*/ 742960 h 752475"/>
              <a:gd name="connsiteX108" fmla="*/ 374391 w 667195"/>
              <a:gd name="connsiteY108" fmla="*/ 745141 h 752475"/>
              <a:gd name="connsiteX109" fmla="*/ 368833 w 667195"/>
              <a:gd name="connsiteY109" fmla="*/ 746925 h 752475"/>
              <a:gd name="connsiteX110" fmla="*/ 363473 w 667195"/>
              <a:gd name="connsiteY110" fmla="*/ 748511 h 752475"/>
              <a:gd name="connsiteX111" fmla="*/ 357518 w 667195"/>
              <a:gd name="connsiteY111" fmla="*/ 749898 h 752475"/>
              <a:gd name="connsiteX112" fmla="*/ 351761 w 667195"/>
              <a:gd name="connsiteY112" fmla="*/ 751088 h 752475"/>
              <a:gd name="connsiteX113" fmla="*/ 345806 w 667195"/>
              <a:gd name="connsiteY113" fmla="*/ 751682 h 752475"/>
              <a:gd name="connsiteX114" fmla="*/ 339850 w 667195"/>
              <a:gd name="connsiteY114" fmla="*/ 752079 h 752475"/>
              <a:gd name="connsiteX115" fmla="*/ 333697 w 667195"/>
              <a:gd name="connsiteY115" fmla="*/ 752475 h 752475"/>
              <a:gd name="connsiteX116" fmla="*/ 327543 w 667195"/>
              <a:gd name="connsiteY116" fmla="*/ 752079 h 752475"/>
              <a:gd name="connsiteX117" fmla="*/ 321587 w 667195"/>
              <a:gd name="connsiteY117" fmla="*/ 751682 h 752475"/>
              <a:gd name="connsiteX118" fmla="*/ 315632 w 667195"/>
              <a:gd name="connsiteY118" fmla="*/ 751088 h 752475"/>
              <a:gd name="connsiteX119" fmla="*/ 309677 w 667195"/>
              <a:gd name="connsiteY119" fmla="*/ 749898 h 752475"/>
              <a:gd name="connsiteX120" fmla="*/ 303920 w 667195"/>
              <a:gd name="connsiteY120" fmla="*/ 748511 h 752475"/>
              <a:gd name="connsiteX121" fmla="*/ 298362 w 667195"/>
              <a:gd name="connsiteY121" fmla="*/ 746925 h 752475"/>
              <a:gd name="connsiteX122" fmla="*/ 292803 w 667195"/>
              <a:gd name="connsiteY122" fmla="*/ 745141 h 752475"/>
              <a:gd name="connsiteX123" fmla="*/ 287642 w 667195"/>
              <a:gd name="connsiteY123" fmla="*/ 742960 h 752475"/>
              <a:gd name="connsiteX124" fmla="*/ 282282 w 667195"/>
              <a:gd name="connsiteY124" fmla="*/ 740780 h 752475"/>
              <a:gd name="connsiteX125" fmla="*/ 277121 w 667195"/>
              <a:gd name="connsiteY125" fmla="*/ 738004 h 752475"/>
              <a:gd name="connsiteX126" fmla="*/ 272357 w 667195"/>
              <a:gd name="connsiteY126" fmla="*/ 735229 h 752475"/>
              <a:gd name="connsiteX127" fmla="*/ 267394 w 667195"/>
              <a:gd name="connsiteY127" fmla="*/ 732058 h 752475"/>
              <a:gd name="connsiteX128" fmla="*/ 262630 w 667195"/>
              <a:gd name="connsiteY128" fmla="*/ 728886 h 752475"/>
              <a:gd name="connsiteX129" fmla="*/ 258262 w 667195"/>
              <a:gd name="connsiteY129" fmla="*/ 725318 h 752475"/>
              <a:gd name="connsiteX130" fmla="*/ 253895 w 667195"/>
              <a:gd name="connsiteY130" fmla="*/ 721551 h 752475"/>
              <a:gd name="connsiteX131" fmla="*/ 249925 w 667195"/>
              <a:gd name="connsiteY131" fmla="*/ 717785 h 752475"/>
              <a:gd name="connsiteX132" fmla="*/ 245955 w 667195"/>
              <a:gd name="connsiteY132" fmla="*/ 713622 h 752475"/>
              <a:gd name="connsiteX133" fmla="*/ 242183 w 667195"/>
              <a:gd name="connsiteY133" fmla="*/ 709261 h 752475"/>
              <a:gd name="connsiteX134" fmla="*/ 238610 w 667195"/>
              <a:gd name="connsiteY134" fmla="*/ 704702 h 752475"/>
              <a:gd name="connsiteX135" fmla="*/ 235235 w 667195"/>
              <a:gd name="connsiteY135" fmla="*/ 700143 h 752475"/>
              <a:gd name="connsiteX136" fmla="*/ 232258 w 667195"/>
              <a:gd name="connsiteY136" fmla="*/ 695385 h 752475"/>
              <a:gd name="connsiteX137" fmla="*/ 229280 w 667195"/>
              <a:gd name="connsiteY137" fmla="*/ 690430 h 752475"/>
              <a:gd name="connsiteX138" fmla="*/ 226898 w 667195"/>
              <a:gd name="connsiteY138" fmla="*/ 685276 h 752475"/>
              <a:gd name="connsiteX139" fmla="*/ 224317 w 667195"/>
              <a:gd name="connsiteY139" fmla="*/ 680122 h 752475"/>
              <a:gd name="connsiteX140" fmla="*/ 222332 w 667195"/>
              <a:gd name="connsiteY140" fmla="*/ 674571 h 752475"/>
              <a:gd name="connsiteX141" fmla="*/ 220347 w 667195"/>
              <a:gd name="connsiteY141" fmla="*/ 669219 h 752475"/>
              <a:gd name="connsiteX142" fmla="*/ 218759 w 667195"/>
              <a:gd name="connsiteY142" fmla="*/ 663471 h 752475"/>
              <a:gd name="connsiteX143" fmla="*/ 217369 w 667195"/>
              <a:gd name="connsiteY143" fmla="*/ 657722 h 752475"/>
              <a:gd name="connsiteX144" fmla="*/ 216575 w 667195"/>
              <a:gd name="connsiteY144" fmla="*/ 651973 h 752475"/>
              <a:gd name="connsiteX145" fmla="*/ 215583 w 667195"/>
              <a:gd name="connsiteY145" fmla="*/ 646225 h 752475"/>
              <a:gd name="connsiteX146" fmla="*/ 215186 w 667195"/>
              <a:gd name="connsiteY146" fmla="*/ 639881 h 752475"/>
              <a:gd name="connsiteX147" fmla="*/ 215186 w 667195"/>
              <a:gd name="connsiteY147" fmla="*/ 634133 h 752475"/>
              <a:gd name="connsiteX148" fmla="*/ 215186 w 667195"/>
              <a:gd name="connsiteY148" fmla="*/ 400223 h 752475"/>
              <a:gd name="connsiteX149" fmla="*/ 202679 w 667195"/>
              <a:gd name="connsiteY149" fmla="*/ 416874 h 752475"/>
              <a:gd name="connsiteX150" fmla="*/ 198114 w 667195"/>
              <a:gd name="connsiteY150" fmla="*/ 421037 h 752475"/>
              <a:gd name="connsiteX151" fmla="*/ 193548 w 667195"/>
              <a:gd name="connsiteY151" fmla="*/ 425200 h 752475"/>
              <a:gd name="connsiteX152" fmla="*/ 188982 w 667195"/>
              <a:gd name="connsiteY152" fmla="*/ 428768 h 752475"/>
              <a:gd name="connsiteX153" fmla="*/ 183821 w 667195"/>
              <a:gd name="connsiteY153" fmla="*/ 431940 h 752475"/>
              <a:gd name="connsiteX154" fmla="*/ 178858 w 667195"/>
              <a:gd name="connsiteY154" fmla="*/ 435111 h 752475"/>
              <a:gd name="connsiteX155" fmla="*/ 173895 w 667195"/>
              <a:gd name="connsiteY155" fmla="*/ 438085 h 752475"/>
              <a:gd name="connsiteX156" fmla="*/ 168536 w 667195"/>
              <a:gd name="connsiteY156" fmla="*/ 440662 h 752475"/>
              <a:gd name="connsiteX157" fmla="*/ 163374 w 667195"/>
              <a:gd name="connsiteY157" fmla="*/ 442842 h 752475"/>
              <a:gd name="connsiteX158" fmla="*/ 157816 w 667195"/>
              <a:gd name="connsiteY158" fmla="*/ 445023 h 752475"/>
              <a:gd name="connsiteX159" fmla="*/ 152258 w 667195"/>
              <a:gd name="connsiteY159" fmla="*/ 446807 h 752475"/>
              <a:gd name="connsiteX160" fmla="*/ 146898 w 667195"/>
              <a:gd name="connsiteY160" fmla="*/ 448195 h 752475"/>
              <a:gd name="connsiteX161" fmla="*/ 141340 w 667195"/>
              <a:gd name="connsiteY161" fmla="*/ 449582 h 752475"/>
              <a:gd name="connsiteX162" fmla="*/ 135583 w 667195"/>
              <a:gd name="connsiteY162" fmla="*/ 450375 h 752475"/>
              <a:gd name="connsiteX163" fmla="*/ 130024 w 667195"/>
              <a:gd name="connsiteY163" fmla="*/ 451168 h 752475"/>
              <a:gd name="connsiteX164" fmla="*/ 124268 w 667195"/>
              <a:gd name="connsiteY164" fmla="*/ 451366 h 752475"/>
              <a:gd name="connsiteX165" fmla="*/ 118709 w 667195"/>
              <a:gd name="connsiteY165" fmla="*/ 451564 h 752475"/>
              <a:gd name="connsiteX166" fmla="*/ 113151 w 667195"/>
              <a:gd name="connsiteY166" fmla="*/ 451366 h 752475"/>
              <a:gd name="connsiteX167" fmla="*/ 107394 w 667195"/>
              <a:gd name="connsiteY167" fmla="*/ 451168 h 752475"/>
              <a:gd name="connsiteX168" fmla="*/ 101637 w 667195"/>
              <a:gd name="connsiteY168" fmla="*/ 450375 h 752475"/>
              <a:gd name="connsiteX169" fmla="*/ 95881 w 667195"/>
              <a:gd name="connsiteY169" fmla="*/ 449582 h 752475"/>
              <a:gd name="connsiteX170" fmla="*/ 90521 w 667195"/>
              <a:gd name="connsiteY170" fmla="*/ 448195 h 752475"/>
              <a:gd name="connsiteX171" fmla="*/ 84963 w 667195"/>
              <a:gd name="connsiteY171" fmla="*/ 446807 h 752475"/>
              <a:gd name="connsiteX172" fmla="*/ 79404 w 667195"/>
              <a:gd name="connsiteY172" fmla="*/ 445023 h 752475"/>
              <a:gd name="connsiteX173" fmla="*/ 74044 w 667195"/>
              <a:gd name="connsiteY173" fmla="*/ 442842 h 752475"/>
              <a:gd name="connsiteX174" fmla="*/ 68685 w 667195"/>
              <a:gd name="connsiteY174" fmla="*/ 440662 h 752475"/>
              <a:gd name="connsiteX175" fmla="*/ 63523 w 667195"/>
              <a:gd name="connsiteY175" fmla="*/ 438085 h 752475"/>
              <a:gd name="connsiteX176" fmla="*/ 58561 w 667195"/>
              <a:gd name="connsiteY176" fmla="*/ 435111 h 752475"/>
              <a:gd name="connsiteX177" fmla="*/ 53399 w 667195"/>
              <a:gd name="connsiteY177" fmla="*/ 431940 h 752475"/>
              <a:gd name="connsiteX178" fmla="*/ 48635 w 667195"/>
              <a:gd name="connsiteY178" fmla="*/ 428768 h 752475"/>
              <a:gd name="connsiteX179" fmla="*/ 43871 w 667195"/>
              <a:gd name="connsiteY179" fmla="*/ 425200 h 752475"/>
              <a:gd name="connsiteX180" fmla="*/ 39305 w 667195"/>
              <a:gd name="connsiteY180" fmla="*/ 421037 h 752475"/>
              <a:gd name="connsiteX181" fmla="*/ 34739 w 667195"/>
              <a:gd name="connsiteY181" fmla="*/ 416874 h 752475"/>
              <a:gd name="connsiteX182" fmla="*/ 30571 w 667195"/>
              <a:gd name="connsiteY182" fmla="*/ 412513 h 752475"/>
              <a:gd name="connsiteX183" fmla="*/ 26799 w 667195"/>
              <a:gd name="connsiteY183" fmla="*/ 407756 h 752475"/>
              <a:gd name="connsiteX184" fmla="*/ 23027 w 667195"/>
              <a:gd name="connsiteY184" fmla="*/ 403197 h 752475"/>
              <a:gd name="connsiteX185" fmla="*/ 19652 w 667195"/>
              <a:gd name="connsiteY185" fmla="*/ 398241 h 752475"/>
              <a:gd name="connsiteX186" fmla="*/ 16476 w 667195"/>
              <a:gd name="connsiteY186" fmla="*/ 393484 h 752475"/>
              <a:gd name="connsiteX187" fmla="*/ 13697 w 667195"/>
              <a:gd name="connsiteY187" fmla="*/ 388131 h 752475"/>
              <a:gd name="connsiteX188" fmla="*/ 10918 w 667195"/>
              <a:gd name="connsiteY188" fmla="*/ 382977 h 752475"/>
              <a:gd name="connsiteX189" fmla="*/ 8734 w 667195"/>
              <a:gd name="connsiteY189" fmla="*/ 377625 h 752475"/>
              <a:gd name="connsiteX190" fmla="*/ 6551 w 667195"/>
              <a:gd name="connsiteY190" fmla="*/ 372471 h 752475"/>
              <a:gd name="connsiteX191" fmla="*/ 4963 w 667195"/>
              <a:gd name="connsiteY191" fmla="*/ 366921 h 752475"/>
              <a:gd name="connsiteX192" fmla="*/ 3375 w 667195"/>
              <a:gd name="connsiteY192" fmla="*/ 361371 h 752475"/>
              <a:gd name="connsiteX193" fmla="*/ 2382 w 667195"/>
              <a:gd name="connsiteY193" fmla="*/ 355820 h 752475"/>
              <a:gd name="connsiteX194" fmla="*/ 1389 w 667195"/>
              <a:gd name="connsiteY194" fmla="*/ 350071 h 752475"/>
              <a:gd name="connsiteX195" fmla="*/ 794 w 667195"/>
              <a:gd name="connsiteY195" fmla="*/ 344719 h 752475"/>
              <a:gd name="connsiteX196" fmla="*/ 198 w 667195"/>
              <a:gd name="connsiteY196" fmla="*/ 338971 h 752475"/>
              <a:gd name="connsiteX197" fmla="*/ 0 w 667195"/>
              <a:gd name="connsiteY197" fmla="*/ 333222 h 752475"/>
              <a:gd name="connsiteX198" fmla="*/ 198 w 667195"/>
              <a:gd name="connsiteY198" fmla="*/ 327473 h 752475"/>
              <a:gd name="connsiteX199" fmla="*/ 794 w 667195"/>
              <a:gd name="connsiteY199" fmla="*/ 321923 h 752475"/>
              <a:gd name="connsiteX200" fmla="*/ 1389 w 667195"/>
              <a:gd name="connsiteY200" fmla="*/ 316174 h 752475"/>
              <a:gd name="connsiteX201" fmla="*/ 2382 w 667195"/>
              <a:gd name="connsiteY201" fmla="*/ 310624 h 752475"/>
              <a:gd name="connsiteX202" fmla="*/ 3375 w 667195"/>
              <a:gd name="connsiteY202" fmla="*/ 304875 h 752475"/>
              <a:gd name="connsiteX203" fmla="*/ 4963 w 667195"/>
              <a:gd name="connsiteY203" fmla="*/ 299523 h 752475"/>
              <a:gd name="connsiteX204" fmla="*/ 6551 w 667195"/>
              <a:gd name="connsiteY204" fmla="*/ 293973 h 752475"/>
              <a:gd name="connsiteX205" fmla="*/ 8734 w 667195"/>
              <a:gd name="connsiteY205" fmla="*/ 288621 h 752475"/>
              <a:gd name="connsiteX206" fmla="*/ 10918 w 667195"/>
              <a:gd name="connsiteY206" fmla="*/ 283269 h 752475"/>
              <a:gd name="connsiteX207" fmla="*/ 13697 w 667195"/>
              <a:gd name="connsiteY207" fmla="*/ 278115 h 752475"/>
              <a:gd name="connsiteX208" fmla="*/ 16476 w 667195"/>
              <a:gd name="connsiteY208" fmla="*/ 272961 h 752475"/>
              <a:gd name="connsiteX209" fmla="*/ 19652 w 667195"/>
              <a:gd name="connsiteY209" fmla="*/ 268005 h 752475"/>
              <a:gd name="connsiteX210" fmla="*/ 23027 w 667195"/>
              <a:gd name="connsiteY210" fmla="*/ 263247 h 752475"/>
              <a:gd name="connsiteX211" fmla="*/ 26799 w 667195"/>
              <a:gd name="connsiteY211" fmla="*/ 258490 h 752475"/>
              <a:gd name="connsiteX212" fmla="*/ 30571 w 667195"/>
              <a:gd name="connsiteY212" fmla="*/ 253931 h 752475"/>
              <a:gd name="connsiteX213" fmla="*/ 34739 w 667195"/>
              <a:gd name="connsiteY213" fmla="*/ 249570 h 752475"/>
              <a:gd name="connsiteX214" fmla="*/ 249925 w 667195"/>
              <a:gd name="connsiteY214" fmla="*/ 34690 h 752475"/>
              <a:gd name="connsiteX215" fmla="*/ 253895 w 667195"/>
              <a:gd name="connsiteY215" fmla="*/ 30924 h 752475"/>
              <a:gd name="connsiteX216" fmla="*/ 258262 w 667195"/>
              <a:gd name="connsiteY216" fmla="*/ 27157 h 752475"/>
              <a:gd name="connsiteX217" fmla="*/ 262630 w 667195"/>
              <a:gd name="connsiteY217" fmla="*/ 23589 h 752475"/>
              <a:gd name="connsiteX218" fmla="*/ 267394 w 667195"/>
              <a:gd name="connsiteY218" fmla="*/ 20418 h 752475"/>
              <a:gd name="connsiteX219" fmla="*/ 272357 w 667195"/>
              <a:gd name="connsiteY219" fmla="*/ 17246 h 752475"/>
              <a:gd name="connsiteX220" fmla="*/ 277121 w 667195"/>
              <a:gd name="connsiteY220" fmla="*/ 14471 h 752475"/>
              <a:gd name="connsiteX221" fmla="*/ 282282 w 667195"/>
              <a:gd name="connsiteY221" fmla="*/ 11894 h 752475"/>
              <a:gd name="connsiteX222" fmla="*/ 287642 w 667195"/>
              <a:gd name="connsiteY222" fmla="*/ 9317 h 752475"/>
              <a:gd name="connsiteX223" fmla="*/ 292803 w 667195"/>
              <a:gd name="connsiteY223" fmla="*/ 7335 h 752475"/>
              <a:gd name="connsiteX224" fmla="*/ 298362 w 667195"/>
              <a:gd name="connsiteY224" fmla="*/ 5551 h 752475"/>
              <a:gd name="connsiteX225" fmla="*/ 303920 w 667195"/>
              <a:gd name="connsiteY225" fmla="*/ 3965 h 752475"/>
              <a:gd name="connsiteX226" fmla="*/ 309677 w 667195"/>
              <a:gd name="connsiteY226" fmla="*/ 2577 h 752475"/>
              <a:gd name="connsiteX227" fmla="*/ 315632 w 667195"/>
              <a:gd name="connsiteY227" fmla="*/ 1388 h 752475"/>
              <a:gd name="connsiteX228" fmla="*/ 321587 w 667195"/>
              <a:gd name="connsiteY228" fmla="*/ 793 h 752475"/>
              <a:gd name="connsiteX229" fmla="*/ 327543 w 667195"/>
              <a:gd name="connsiteY229" fmla="*/ 198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Lst>
            <a:rect l="l" t="t" r="r" b="b"/>
            <a:pathLst>
              <a:path w="667195" h="752475">
                <a:moveTo>
                  <a:pt x="333697" y="0"/>
                </a:moveTo>
                <a:lnTo>
                  <a:pt x="339850" y="198"/>
                </a:lnTo>
                <a:lnTo>
                  <a:pt x="345806" y="793"/>
                </a:lnTo>
                <a:lnTo>
                  <a:pt x="351761" y="1388"/>
                </a:lnTo>
                <a:lnTo>
                  <a:pt x="357518" y="2577"/>
                </a:lnTo>
                <a:lnTo>
                  <a:pt x="363473" y="3965"/>
                </a:lnTo>
                <a:lnTo>
                  <a:pt x="368833" y="5551"/>
                </a:lnTo>
                <a:lnTo>
                  <a:pt x="374391" y="7335"/>
                </a:lnTo>
                <a:lnTo>
                  <a:pt x="379751" y="9317"/>
                </a:lnTo>
                <a:lnTo>
                  <a:pt x="385111" y="11894"/>
                </a:lnTo>
                <a:lnTo>
                  <a:pt x="390074" y="14471"/>
                </a:lnTo>
                <a:lnTo>
                  <a:pt x="395235" y="17246"/>
                </a:lnTo>
                <a:lnTo>
                  <a:pt x="399999" y="20418"/>
                </a:lnTo>
                <a:lnTo>
                  <a:pt x="404764" y="23589"/>
                </a:lnTo>
                <a:lnTo>
                  <a:pt x="409131" y="27157"/>
                </a:lnTo>
                <a:lnTo>
                  <a:pt x="413498" y="30924"/>
                </a:lnTo>
                <a:lnTo>
                  <a:pt x="417468" y="34690"/>
                </a:lnTo>
                <a:lnTo>
                  <a:pt x="632455" y="249570"/>
                </a:lnTo>
                <a:lnTo>
                  <a:pt x="636823" y="253931"/>
                </a:lnTo>
                <a:lnTo>
                  <a:pt x="640594" y="258490"/>
                </a:lnTo>
                <a:lnTo>
                  <a:pt x="644366" y="263247"/>
                </a:lnTo>
                <a:lnTo>
                  <a:pt x="647741" y="268005"/>
                </a:lnTo>
                <a:lnTo>
                  <a:pt x="650718" y="272961"/>
                </a:lnTo>
                <a:lnTo>
                  <a:pt x="653696" y="278115"/>
                </a:lnTo>
                <a:lnTo>
                  <a:pt x="656277" y="283269"/>
                </a:lnTo>
                <a:lnTo>
                  <a:pt x="658460" y="288621"/>
                </a:lnTo>
                <a:lnTo>
                  <a:pt x="660644" y="293973"/>
                </a:lnTo>
                <a:lnTo>
                  <a:pt x="662431" y="299523"/>
                </a:lnTo>
                <a:lnTo>
                  <a:pt x="664019" y="304875"/>
                </a:lnTo>
                <a:lnTo>
                  <a:pt x="665210" y="310624"/>
                </a:lnTo>
                <a:lnTo>
                  <a:pt x="666004" y="316174"/>
                </a:lnTo>
                <a:lnTo>
                  <a:pt x="666798" y="321923"/>
                </a:lnTo>
                <a:lnTo>
                  <a:pt x="667195" y="327473"/>
                </a:lnTo>
                <a:lnTo>
                  <a:pt x="667195" y="333222"/>
                </a:lnTo>
                <a:lnTo>
                  <a:pt x="667195" y="338971"/>
                </a:lnTo>
                <a:lnTo>
                  <a:pt x="666798" y="344719"/>
                </a:lnTo>
                <a:lnTo>
                  <a:pt x="666004" y="350071"/>
                </a:lnTo>
                <a:lnTo>
                  <a:pt x="665210" y="355820"/>
                </a:lnTo>
                <a:lnTo>
                  <a:pt x="664019" y="361371"/>
                </a:lnTo>
                <a:lnTo>
                  <a:pt x="662431" y="366921"/>
                </a:lnTo>
                <a:lnTo>
                  <a:pt x="660644" y="372471"/>
                </a:lnTo>
                <a:lnTo>
                  <a:pt x="658460" y="377625"/>
                </a:lnTo>
                <a:lnTo>
                  <a:pt x="656277" y="382977"/>
                </a:lnTo>
                <a:lnTo>
                  <a:pt x="653696" y="388131"/>
                </a:lnTo>
                <a:lnTo>
                  <a:pt x="650718" y="393484"/>
                </a:lnTo>
                <a:lnTo>
                  <a:pt x="647741" y="398241"/>
                </a:lnTo>
                <a:lnTo>
                  <a:pt x="644366" y="403197"/>
                </a:lnTo>
                <a:lnTo>
                  <a:pt x="640594" y="407756"/>
                </a:lnTo>
                <a:lnTo>
                  <a:pt x="636823" y="412513"/>
                </a:lnTo>
                <a:lnTo>
                  <a:pt x="632455" y="416874"/>
                </a:lnTo>
                <a:lnTo>
                  <a:pt x="628088" y="421037"/>
                </a:lnTo>
                <a:lnTo>
                  <a:pt x="623522" y="425200"/>
                </a:lnTo>
                <a:lnTo>
                  <a:pt x="618758" y="428768"/>
                </a:lnTo>
                <a:lnTo>
                  <a:pt x="613994" y="431940"/>
                </a:lnTo>
                <a:lnTo>
                  <a:pt x="608833" y="435111"/>
                </a:lnTo>
                <a:lnTo>
                  <a:pt x="603870" y="438085"/>
                </a:lnTo>
                <a:lnTo>
                  <a:pt x="598709" y="440662"/>
                </a:lnTo>
                <a:lnTo>
                  <a:pt x="593349" y="442842"/>
                </a:lnTo>
                <a:lnTo>
                  <a:pt x="587989" y="445023"/>
                </a:lnTo>
                <a:lnTo>
                  <a:pt x="582431" y="446807"/>
                </a:lnTo>
                <a:lnTo>
                  <a:pt x="576872" y="448195"/>
                </a:lnTo>
                <a:lnTo>
                  <a:pt x="571314" y="449582"/>
                </a:lnTo>
                <a:lnTo>
                  <a:pt x="565756" y="450375"/>
                </a:lnTo>
                <a:lnTo>
                  <a:pt x="559999" y="451168"/>
                </a:lnTo>
                <a:lnTo>
                  <a:pt x="554242" y="451366"/>
                </a:lnTo>
                <a:lnTo>
                  <a:pt x="548684" y="451564"/>
                </a:lnTo>
                <a:lnTo>
                  <a:pt x="542927" y="451366"/>
                </a:lnTo>
                <a:lnTo>
                  <a:pt x="537170" y="451168"/>
                </a:lnTo>
                <a:lnTo>
                  <a:pt x="531810" y="450375"/>
                </a:lnTo>
                <a:lnTo>
                  <a:pt x="526054" y="449582"/>
                </a:lnTo>
                <a:lnTo>
                  <a:pt x="520495" y="448195"/>
                </a:lnTo>
                <a:lnTo>
                  <a:pt x="514739" y="446807"/>
                </a:lnTo>
                <a:lnTo>
                  <a:pt x="509379" y="445023"/>
                </a:lnTo>
                <a:lnTo>
                  <a:pt x="504019" y="442842"/>
                </a:lnTo>
                <a:lnTo>
                  <a:pt x="498858" y="440662"/>
                </a:lnTo>
                <a:lnTo>
                  <a:pt x="493498" y="438085"/>
                </a:lnTo>
                <a:lnTo>
                  <a:pt x="488337" y="435111"/>
                </a:lnTo>
                <a:lnTo>
                  <a:pt x="483374" y="431940"/>
                </a:lnTo>
                <a:lnTo>
                  <a:pt x="478610" y="428768"/>
                </a:lnTo>
                <a:lnTo>
                  <a:pt x="473647" y="425200"/>
                </a:lnTo>
                <a:lnTo>
                  <a:pt x="469081" y="421037"/>
                </a:lnTo>
                <a:lnTo>
                  <a:pt x="464714" y="416874"/>
                </a:lnTo>
                <a:lnTo>
                  <a:pt x="452208" y="400223"/>
                </a:lnTo>
                <a:lnTo>
                  <a:pt x="452208" y="634133"/>
                </a:lnTo>
                <a:lnTo>
                  <a:pt x="452009" y="639881"/>
                </a:lnTo>
                <a:lnTo>
                  <a:pt x="451612" y="646225"/>
                </a:lnTo>
                <a:lnTo>
                  <a:pt x="450818" y="651973"/>
                </a:lnTo>
                <a:lnTo>
                  <a:pt x="450024" y="657722"/>
                </a:lnTo>
                <a:lnTo>
                  <a:pt x="448634" y="663471"/>
                </a:lnTo>
                <a:lnTo>
                  <a:pt x="447046" y="669219"/>
                </a:lnTo>
                <a:lnTo>
                  <a:pt x="445260" y="674571"/>
                </a:lnTo>
                <a:lnTo>
                  <a:pt x="442878" y="680122"/>
                </a:lnTo>
                <a:lnTo>
                  <a:pt x="440694" y="685276"/>
                </a:lnTo>
                <a:lnTo>
                  <a:pt x="437915" y="690430"/>
                </a:lnTo>
                <a:lnTo>
                  <a:pt x="435136" y="695385"/>
                </a:lnTo>
                <a:lnTo>
                  <a:pt x="431959" y="700143"/>
                </a:lnTo>
                <a:lnTo>
                  <a:pt x="428783" y="704702"/>
                </a:lnTo>
                <a:lnTo>
                  <a:pt x="425012" y="709261"/>
                </a:lnTo>
                <a:lnTo>
                  <a:pt x="421438" y="713622"/>
                </a:lnTo>
                <a:lnTo>
                  <a:pt x="417468" y="717785"/>
                </a:lnTo>
                <a:lnTo>
                  <a:pt x="413498" y="721551"/>
                </a:lnTo>
                <a:lnTo>
                  <a:pt x="409131" y="725318"/>
                </a:lnTo>
                <a:lnTo>
                  <a:pt x="404764" y="728886"/>
                </a:lnTo>
                <a:lnTo>
                  <a:pt x="399999" y="732058"/>
                </a:lnTo>
                <a:lnTo>
                  <a:pt x="395235" y="735229"/>
                </a:lnTo>
                <a:lnTo>
                  <a:pt x="390074" y="738004"/>
                </a:lnTo>
                <a:lnTo>
                  <a:pt x="385111" y="740780"/>
                </a:lnTo>
                <a:lnTo>
                  <a:pt x="379751" y="742960"/>
                </a:lnTo>
                <a:lnTo>
                  <a:pt x="374391" y="745141"/>
                </a:lnTo>
                <a:lnTo>
                  <a:pt x="368833" y="746925"/>
                </a:lnTo>
                <a:lnTo>
                  <a:pt x="363473" y="748511"/>
                </a:lnTo>
                <a:lnTo>
                  <a:pt x="357518" y="749898"/>
                </a:lnTo>
                <a:lnTo>
                  <a:pt x="351761" y="751088"/>
                </a:lnTo>
                <a:lnTo>
                  <a:pt x="345806" y="751682"/>
                </a:lnTo>
                <a:lnTo>
                  <a:pt x="339850" y="752079"/>
                </a:lnTo>
                <a:lnTo>
                  <a:pt x="333697" y="752475"/>
                </a:lnTo>
                <a:lnTo>
                  <a:pt x="327543" y="752079"/>
                </a:lnTo>
                <a:lnTo>
                  <a:pt x="321587" y="751682"/>
                </a:lnTo>
                <a:lnTo>
                  <a:pt x="315632" y="751088"/>
                </a:lnTo>
                <a:lnTo>
                  <a:pt x="309677" y="749898"/>
                </a:lnTo>
                <a:lnTo>
                  <a:pt x="303920" y="748511"/>
                </a:lnTo>
                <a:lnTo>
                  <a:pt x="298362" y="746925"/>
                </a:lnTo>
                <a:lnTo>
                  <a:pt x="292803" y="745141"/>
                </a:lnTo>
                <a:lnTo>
                  <a:pt x="287642" y="742960"/>
                </a:lnTo>
                <a:lnTo>
                  <a:pt x="282282" y="740780"/>
                </a:lnTo>
                <a:lnTo>
                  <a:pt x="277121" y="738004"/>
                </a:lnTo>
                <a:lnTo>
                  <a:pt x="272357" y="735229"/>
                </a:lnTo>
                <a:lnTo>
                  <a:pt x="267394" y="732058"/>
                </a:lnTo>
                <a:lnTo>
                  <a:pt x="262630" y="728886"/>
                </a:lnTo>
                <a:lnTo>
                  <a:pt x="258262" y="725318"/>
                </a:lnTo>
                <a:lnTo>
                  <a:pt x="253895" y="721551"/>
                </a:lnTo>
                <a:lnTo>
                  <a:pt x="249925" y="717785"/>
                </a:lnTo>
                <a:lnTo>
                  <a:pt x="245955" y="713622"/>
                </a:lnTo>
                <a:lnTo>
                  <a:pt x="242183" y="709261"/>
                </a:lnTo>
                <a:lnTo>
                  <a:pt x="238610" y="704702"/>
                </a:lnTo>
                <a:lnTo>
                  <a:pt x="235235" y="700143"/>
                </a:lnTo>
                <a:lnTo>
                  <a:pt x="232258" y="695385"/>
                </a:lnTo>
                <a:lnTo>
                  <a:pt x="229280" y="690430"/>
                </a:lnTo>
                <a:lnTo>
                  <a:pt x="226898" y="685276"/>
                </a:lnTo>
                <a:lnTo>
                  <a:pt x="224317" y="680122"/>
                </a:lnTo>
                <a:lnTo>
                  <a:pt x="222332" y="674571"/>
                </a:lnTo>
                <a:lnTo>
                  <a:pt x="220347" y="669219"/>
                </a:lnTo>
                <a:lnTo>
                  <a:pt x="218759" y="663471"/>
                </a:lnTo>
                <a:lnTo>
                  <a:pt x="217369" y="657722"/>
                </a:lnTo>
                <a:lnTo>
                  <a:pt x="216575" y="651973"/>
                </a:lnTo>
                <a:lnTo>
                  <a:pt x="215583" y="646225"/>
                </a:lnTo>
                <a:lnTo>
                  <a:pt x="215186" y="639881"/>
                </a:lnTo>
                <a:lnTo>
                  <a:pt x="215186" y="634133"/>
                </a:lnTo>
                <a:lnTo>
                  <a:pt x="215186" y="400223"/>
                </a:lnTo>
                <a:lnTo>
                  <a:pt x="202679" y="416874"/>
                </a:lnTo>
                <a:lnTo>
                  <a:pt x="198114" y="421037"/>
                </a:lnTo>
                <a:lnTo>
                  <a:pt x="193548" y="425200"/>
                </a:lnTo>
                <a:lnTo>
                  <a:pt x="188982" y="428768"/>
                </a:lnTo>
                <a:lnTo>
                  <a:pt x="183821" y="431940"/>
                </a:lnTo>
                <a:lnTo>
                  <a:pt x="178858" y="435111"/>
                </a:lnTo>
                <a:lnTo>
                  <a:pt x="173895" y="438085"/>
                </a:lnTo>
                <a:lnTo>
                  <a:pt x="168536" y="440662"/>
                </a:lnTo>
                <a:lnTo>
                  <a:pt x="163374" y="442842"/>
                </a:lnTo>
                <a:lnTo>
                  <a:pt x="157816" y="445023"/>
                </a:lnTo>
                <a:lnTo>
                  <a:pt x="152258" y="446807"/>
                </a:lnTo>
                <a:lnTo>
                  <a:pt x="146898" y="448195"/>
                </a:lnTo>
                <a:lnTo>
                  <a:pt x="141340" y="449582"/>
                </a:lnTo>
                <a:lnTo>
                  <a:pt x="135583" y="450375"/>
                </a:lnTo>
                <a:lnTo>
                  <a:pt x="130024" y="451168"/>
                </a:lnTo>
                <a:lnTo>
                  <a:pt x="124268" y="451366"/>
                </a:lnTo>
                <a:lnTo>
                  <a:pt x="118709" y="451564"/>
                </a:lnTo>
                <a:lnTo>
                  <a:pt x="113151" y="451366"/>
                </a:lnTo>
                <a:lnTo>
                  <a:pt x="107394" y="451168"/>
                </a:lnTo>
                <a:lnTo>
                  <a:pt x="101637" y="450375"/>
                </a:lnTo>
                <a:lnTo>
                  <a:pt x="95881" y="449582"/>
                </a:lnTo>
                <a:lnTo>
                  <a:pt x="90521" y="448195"/>
                </a:lnTo>
                <a:lnTo>
                  <a:pt x="84963" y="446807"/>
                </a:lnTo>
                <a:lnTo>
                  <a:pt x="79404" y="445023"/>
                </a:lnTo>
                <a:lnTo>
                  <a:pt x="74044" y="442842"/>
                </a:lnTo>
                <a:lnTo>
                  <a:pt x="68685" y="440662"/>
                </a:lnTo>
                <a:lnTo>
                  <a:pt x="63523" y="438085"/>
                </a:lnTo>
                <a:lnTo>
                  <a:pt x="58561" y="435111"/>
                </a:lnTo>
                <a:lnTo>
                  <a:pt x="53399" y="431940"/>
                </a:lnTo>
                <a:lnTo>
                  <a:pt x="48635" y="428768"/>
                </a:lnTo>
                <a:lnTo>
                  <a:pt x="43871" y="425200"/>
                </a:lnTo>
                <a:lnTo>
                  <a:pt x="39305" y="421037"/>
                </a:lnTo>
                <a:lnTo>
                  <a:pt x="34739" y="416874"/>
                </a:lnTo>
                <a:lnTo>
                  <a:pt x="30571" y="412513"/>
                </a:lnTo>
                <a:lnTo>
                  <a:pt x="26799" y="407756"/>
                </a:lnTo>
                <a:lnTo>
                  <a:pt x="23027" y="403197"/>
                </a:lnTo>
                <a:lnTo>
                  <a:pt x="19652" y="398241"/>
                </a:lnTo>
                <a:lnTo>
                  <a:pt x="16476" y="393484"/>
                </a:lnTo>
                <a:lnTo>
                  <a:pt x="13697" y="388131"/>
                </a:lnTo>
                <a:lnTo>
                  <a:pt x="10918" y="382977"/>
                </a:lnTo>
                <a:lnTo>
                  <a:pt x="8734" y="377625"/>
                </a:lnTo>
                <a:lnTo>
                  <a:pt x="6551" y="372471"/>
                </a:lnTo>
                <a:lnTo>
                  <a:pt x="4963" y="366921"/>
                </a:lnTo>
                <a:lnTo>
                  <a:pt x="3375" y="361371"/>
                </a:lnTo>
                <a:lnTo>
                  <a:pt x="2382" y="355820"/>
                </a:lnTo>
                <a:lnTo>
                  <a:pt x="1389" y="350071"/>
                </a:lnTo>
                <a:lnTo>
                  <a:pt x="794" y="344719"/>
                </a:lnTo>
                <a:lnTo>
                  <a:pt x="198" y="338971"/>
                </a:lnTo>
                <a:lnTo>
                  <a:pt x="0" y="333222"/>
                </a:lnTo>
                <a:lnTo>
                  <a:pt x="198" y="327473"/>
                </a:lnTo>
                <a:lnTo>
                  <a:pt x="794" y="321923"/>
                </a:lnTo>
                <a:lnTo>
                  <a:pt x="1389" y="316174"/>
                </a:lnTo>
                <a:lnTo>
                  <a:pt x="2382" y="310624"/>
                </a:lnTo>
                <a:lnTo>
                  <a:pt x="3375" y="304875"/>
                </a:lnTo>
                <a:lnTo>
                  <a:pt x="4963" y="299523"/>
                </a:lnTo>
                <a:lnTo>
                  <a:pt x="6551" y="293973"/>
                </a:lnTo>
                <a:lnTo>
                  <a:pt x="8734" y="288621"/>
                </a:lnTo>
                <a:lnTo>
                  <a:pt x="10918" y="283269"/>
                </a:lnTo>
                <a:lnTo>
                  <a:pt x="13697" y="278115"/>
                </a:lnTo>
                <a:lnTo>
                  <a:pt x="16476" y="272961"/>
                </a:lnTo>
                <a:lnTo>
                  <a:pt x="19652" y="268005"/>
                </a:lnTo>
                <a:lnTo>
                  <a:pt x="23027" y="263247"/>
                </a:lnTo>
                <a:lnTo>
                  <a:pt x="26799" y="258490"/>
                </a:lnTo>
                <a:lnTo>
                  <a:pt x="30571" y="253931"/>
                </a:lnTo>
                <a:lnTo>
                  <a:pt x="34739" y="249570"/>
                </a:lnTo>
                <a:lnTo>
                  <a:pt x="249925" y="34690"/>
                </a:lnTo>
                <a:lnTo>
                  <a:pt x="253895" y="30924"/>
                </a:lnTo>
                <a:lnTo>
                  <a:pt x="258262" y="27157"/>
                </a:lnTo>
                <a:lnTo>
                  <a:pt x="262630" y="23589"/>
                </a:lnTo>
                <a:lnTo>
                  <a:pt x="267394" y="20418"/>
                </a:lnTo>
                <a:lnTo>
                  <a:pt x="272357" y="17246"/>
                </a:lnTo>
                <a:lnTo>
                  <a:pt x="277121" y="14471"/>
                </a:lnTo>
                <a:lnTo>
                  <a:pt x="282282" y="11894"/>
                </a:lnTo>
                <a:lnTo>
                  <a:pt x="287642" y="9317"/>
                </a:lnTo>
                <a:lnTo>
                  <a:pt x="292803" y="7335"/>
                </a:lnTo>
                <a:lnTo>
                  <a:pt x="298362" y="5551"/>
                </a:lnTo>
                <a:lnTo>
                  <a:pt x="303920" y="3965"/>
                </a:lnTo>
                <a:lnTo>
                  <a:pt x="309677" y="2577"/>
                </a:lnTo>
                <a:lnTo>
                  <a:pt x="315632" y="1388"/>
                </a:lnTo>
                <a:lnTo>
                  <a:pt x="321587" y="793"/>
                </a:lnTo>
                <a:lnTo>
                  <a:pt x="327543" y="198"/>
                </a:lnTo>
                <a:close/>
              </a:path>
            </a:pathLst>
          </a:custGeom>
          <a:solidFill>
            <a:srgbClr val="7030A0"/>
          </a:solidFill>
          <a:ln w="12700" cap="flat" cmpd="sng" algn="ctr">
            <a:noFill/>
            <a:prstDash val="solid"/>
            <a:miter lim="800000"/>
          </a:ln>
          <a:effectLst/>
        </p:spPr>
        <p:txBody>
          <a:bodyPr rtlCol="0" anchor="ctr">
            <a:normAutofit/>
          </a:bodyPr>
          <a:p>
            <a:pPr algn="ctr"/>
            <a:endParaRPr lang="zh-CN" altLang="en-US">
              <a:solidFill>
                <a:schemeClr val="accent5">
                  <a:lumMod val="75000"/>
                </a:schemeClr>
              </a:solidFill>
              <a:latin typeface="Arial" panose="020B0604020202090204" pitchFamily="34" charset="0"/>
              <a:ea typeface="微软雅黑" panose="020B0502040204020203" charset="-122"/>
              <a:sym typeface="Arial" panose="020B0604020202090204" pitchFamily="34" charset="0"/>
            </a:endParaRPr>
          </a:p>
        </p:txBody>
      </p:sp>
      <p:sp>
        <p:nvSpPr>
          <p:cNvPr id="566" name="椭圆 565"/>
          <p:cNvSpPr/>
          <p:nvPr>
            <p:custDataLst>
              <p:tags r:id="rId6"/>
            </p:custDataLst>
          </p:nvPr>
        </p:nvSpPr>
        <p:spPr>
          <a:xfrm>
            <a:off x="10004573" y="5416274"/>
            <a:ext cx="3876646" cy="3879262"/>
          </a:xfrm>
          <a:prstGeom prst="ellipse">
            <a:avLst/>
          </a:prstGeom>
          <a:noFill/>
        </p:spPr>
        <p:txBody>
          <a:bodyPr wrap="square" lIns="0" tIns="0" rIns="0" bIns="0" anchor="ctr" anchorCtr="0">
            <a:normAutofit/>
          </a:bodyPr>
          <a:p>
            <a:pPr algn="ctr"/>
            <a:endParaRPr lang="en-US" altLang="zh-CN" dirty="0">
              <a:solidFill>
                <a:sysClr val="window" lastClr="FFFFFF"/>
              </a:solidFill>
              <a:latin typeface="Arial" panose="020B0604020202090204" pitchFamily="34" charset="0"/>
              <a:ea typeface="微软雅黑" panose="020B0502040204020203" charset="-122"/>
              <a:cs typeface="+mn-ea"/>
              <a:sym typeface="Arial" panose="020B0604020202090204" pitchFamily="34" charset="0"/>
            </a:endParaRPr>
          </a:p>
        </p:txBody>
      </p:sp>
      <p:sp>
        <p:nvSpPr>
          <p:cNvPr id="577" name="矩形 576"/>
          <p:cNvSpPr/>
          <p:nvPr>
            <p:custDataLst>
              <p:tags r:id="rId7"/>
            </p:custDataLst>
          </p:nvPr>
        </p:nvSpPr>
        <p:spPr>
          <a:xfrm>
            <a:off x="8873490" y="1930400"/>
            <a:ext cx="9055100" cy="1455420"/>
          </a:xfrm>
          <a:prstGeom prst="rect">
            <a:avLst/>
          </a:prstGeom>
        </p:spPr>
        <p:txBody>
          <a:bodyPr wrap="square" anchor="b" anchorCtr="0">
            <a:normAutofit/>
          </a:bodyPr>
          <a:p>
            <a:pPr algn="l">
              <a:lnSpc>
                <a:spcPct val="110000"/>
              </a:lnSpc>
            </a:pPr>
            <a:r>
              <a:rPr lang="zh-CN" altLang="en-US" b="0">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a:t>
            </a:r>
            <a:r>
              <a:rPr lang="zh-CN" altLang="en-US" b="0">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1）需要一定的时间去编写、调试和维护脚本。</a:t>
            </a:r>
            <a:endParaRPr lang="zh-CN" altLang="en-US" b="0" spc="150" dirty="0">
              <a:solidFill>
                <a:sysClr val="windowText" lastClr="000000">
                  <a:lumMod val="50000"/>
                </a:sysClr>
              </a:solidFill>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p:txBody>
      </p:sp>
      <p:sp>
        <p:nvSpPr>
          <p:cNvPr id="578" name="矩形 577"/>
          <p:cNvSpPr/>
          <p:nvPr>
            <p:custDataLst>
              <p:tags r:id="rId8"/>
            </p:custDataLst>
          </p:nvPr>
        </p:nvSpPr>
        <p:spPr>
          <a:xfrm>
            <a:off x="15913227" y="5470726"/>
            <a:ext cx="6193502" cy="1455131"/>
          </a:xfrm>
          <a:prstGeom prst="rect">
            <a:avLst/>
          </a:prstGeom>
        </p:spPr>
        <p:txBody>
          <a:bodyPr wrap="square" anchor="ctr" anchorCtr="0">
            <a:noAutofit/>
          </a:bodyPr>
          <a:p>
            <a:pPr algn="l">
              <a:lnSpc>
                <a:spcPct val="110000"/>
              </a:lnSpc>
            </a:pPr>
            <a:r>
              <a:rPr lang="zh-CN" altLang="en-US" b="0">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a:t>
            </a:r>
            <a:r>
              <a:rPr lang="zh-CN" altLang="en-US" b="0">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3）不能实现某些需要人脑去判断结果的测试用例。(例如，界面是否人性化的测试)</a:t>
            </a:r>
            <a:endParaRPr kumimoji="0" lang="zh-CN" altLang="en-US"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a:p>
            <a:pPr algn="l">
              <a:lnSpc>
                <a:spcPct val="110000"/>
              </a:lnSpc>
            </a:pPr>
            <a:endParaRPr kumimoji="0" lang="zh-CN" altLang="en-US"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p:txBody>
      </p:sp>
      <p:sp>
        <p:nvSpPr>
          <p:cNvPr id="579" name="矩形 578"/>
          <p:cNvSpPr/>
          <p:nvPr>
            <p:custDataLst>
              <p:tags r:id="rId9"/>
            </p:custDataLst>
          </p:nvPr>
        </p:nvSpPr>
        <p:spPr>
          <a:xfrm>
            <a:off x="14497116" y="10428636"/>
            <a:ext cx="6193502" cy="1455131"/>
          </a:xfrm>
          <a:prstGeom prst="rect">
            <a:avLst/>
          </a:prstGeom>
        </p:spPr>
        <p:txBody>
          <a:bodyPr wrap="square" anchor="ctr" anchorCtr="0">
            <a:normAutofit/>
          </a:bodyPr>
          <a:p>
            <a:pPr algn="l">
              <a:lnSpc>
                <a:spcPct val="110000"/>
              </a:lnSpc>
            </a:pPr>
            <a:r>
              <a:rPr lang="zh-CN" altLang="en-US" b="0">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a:t>
            </a:r>
            <a:r>
              <a:rPr lang="zh-CN" altLang="en-US" b="0">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5）手工测试发现的错误比自动化测试要多的多。</a:t>
            </a:r>
            <a:endParaRPr kumimoji="0" lang="zh-CN" altLang="en-US"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a:p>
            <a:pPr algn="l">
              <a:lnSpc>
                <a:spcPct val="110000"/>
              </a:lnSpc>
            </a:pPr>
            <a:endParaRPr kumimoji="0" lang="zh-CN" altLang="en-US"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p:txBody>
      </p:sp>
      <p:sp>
        <p:nvSpPr>
          <p:cNvPr id="580" name="矩形 579"/>
          <p:cNvSpPr/>
          <p:nvPr>
            <p:custDataLst>
              <p:tags r:id="rId10"/>
            </p:custDataLst>
          </p:nvPr>
        </p:nvSpPr>
        <p:spPr>
          <a:xfrm>
            <a:off x="3060115" y="10428636"/>
            <a:ext cx="6193502" cy="1455131"/>
          </a:xfrm>
          <a:prstGeom prst="rect">
            <a:avLst/>
          </a:prstGeom>
        </p:spPr>
        <p:txBody>
          <a:bodyPr wrap="square" anchor="ctr" anchorCtr="0">
            <a:noAutofit/>
          </a:bodyPr>
          <a:p>
            <a:pPr algn="l">
              <a:lnSpc>
                <a:spcPct val="110000"/>
              </a:lnSpc>
            </a:pPr>
            <a:r>
              <a:rPr lang="zh-CN" altLang="en-US" b="0">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a:t>
            </a:r>
            <a:r>
              <a:rPr lang="zh-CN" altLang="en-US" b="0">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4）工具本身没有想象力完全依赖测试设计，因此，自动化测试对测试设计依赖太大。</a:t>
            </a:r>
            <a:endParaRPr kumimoji="0" lang="zh-CN" altLang="en-US"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a:p>
            <a:pPr algn="l">
              <a:lnSpc>
                <a:spcPct val="110000"/>
              </a:lnSpc>
            </a:pPr>
            <a:endParaRPr kumimoji="0" lang="zh-CN" altLang="en-US"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p:txBody>
      </p:sp>
      <p:sp>
        <p:nvSpPr>
          <p:cNvPr id="581" name="矩形 580"/>
          <p:cNvSpPr/>
          <p:nvPr>
            <p:custDataLst>
              <p:tags r:id="rId11"/>
            </p:custDataLst>
          </p:nvPr>
        </p:nvSpPr>
        <p:spPr>
          <a:xfrm>
            <a:off x="1802068" y="5470726"/>
            <a:ext cx="6193502" cy="1455131"/>
          </a:xfrm>
          <a:prstGeom prst="rect">
            <a:avLst/>
          </a:prstGeom>
        </p:spPr>
        <p:txBody>
          <a:bodyPr wrap="square" anchor="ctr" anchorCtr="0">
            <a:normAutofit/>
          </a:bodyPr>
          <a:p>
            <a:pPr algn="l">
              <a:lnSpc>
                <a:spcPct val="110000"/>
              </a:lnSpc>
            </a:pPr>
            <a:r>
              <a:rPr lang="zh-CN" altLang="en-US" b="0">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a:t>
            </a:r>
            <a:r>
              <a:rPr lang="zh-CN" altLang="en-US" b="0">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2）需要测试人员的水平要高。</a:t>
            </a:r>
            <a:endParaRPr kumimoji="0" lang="zh-CN" altLang="en-US"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a:p>
            <a:pPr algn="l">
              <a:lnSpc>
                <a:spcPct val="110000"/>
              </a:lnSpc>
            </a:pPr>
            <a:endParaRPr kumimoji="0" lang="zh-CN" altLang="en-US"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p:txBody>
      </p:sp>
      <p:sp>
        <p:nvSpPr>
          <p:cNvPr id="15" name="矩形 14"/>
          <p:cNvSpPr/>
          <p:nvPr>
            <p:custDataLst>
              <p:tags r:id="rId12"/>
            </p:custDataLst>
          </p:nvPr>
        </p:nvSpPr>
        <p:spPr>
          <a:xfrm>
            <a:off x="10660711" y="6211412"/>
            <a:ext cx="2622786" cy="2258509"/>
          </a:xfrm>
          <a:prstGeom prst="rect">
            <a:avLst/>
          </a:prstGeom>
        </p:spPr>
        <p:txBody>
          <a:bodyPr wrap="square" lIns="91440" tIns="45720" rIns="91440" bIns="45720" anchor="ctr">
            <a:noAutofit/>
          </a:bodyPr>
          <a:p>
            <a:pPr algn="ctr"/>
            <a:r>
              <a:rPr lang="zh-CN" altLang="en-US" sz="4800" b="1" spc="300">
                <a:solidFill>
                  <a:srgbClr val="7030A0"/>
                </a:solidFill>
                <a:latin typeface="Arial" panose="020B0604020202090204" pitchFamily="34" charset="0"/>
                <a:ea typeface="微软雅黑" panose="020B0502040204020203" charset="-122"/>
                <a:sym typeface="Arial" panose="020B0604020202090204" pitchFamily="34" charset="0"/>
              </a:rPr>
              <a:t>自动化缺点</a:t>
            </a:r>
            <a:endParaRPr lang="zh-CN" altLang="en-US" sz="4800" b="1" spc="300">
              <a:solidFill>
                <a:srgbClr val="7030A0"/>
              </a:solidFill>
              <a:latin typeface="Arial" panose="020B0604020202090204" pitchFamily="34" charset="0"/>
              <a:ea typeface="微软雅黑" panose="020B0502040204020203" charset="-122"/>
              <a:sym typeface="Arial" panose="020B0604020202090204" pitchFamily="34" charset="0"/>
            </a:endParaRPr>
          </a:p>
        </p:txBody>
      </p:sp>
      <p:cxnSp>
        <p:nvCxnSpPr>
          <p:cNvPr id="3" name="直接连接符 2"/>
          <p:cNvCxnSpPr/>
          <p:nvPr>
            <p:custDataLst>
              <p:tags r:id="rId13"/>
            </p:custDataLst>
          </p:nvPr>
        </p:nvCxnSpPr>
        <p:spPr>
          <a:xfrm>
            <a:off x="914408" y="1828814"/>
            <a:ext cx="22555380" cy="25400"/>
          </a:xfrm>
          <a:prstGeom prst="line">
            <a:avLst/>
          </a:prstGeom>
          <a:ln w="31750" cap="flat" cmpd="sng">
            <a:solidFill>
              <a:srgbClr val="591979"/>
            </a:solidFill>
            <a:prstDash val="solid"/>
            <a:headEnd type="none"/>
            <a:tailEnd type="none"/>
          </a:ln>
        </p:spPr>
        <p:style>
          <a:lnRef idx="1">
            <a:schemeClr val="dk1"/>
          </a:lnRef>
          <a:fillRef idx="0">
            <a:schemeClr val="dk1"/>
          </a:fillRef>
          <a:effectRef idx="0">
            <a:schemeClr val="dk1"/>
          </a:effectRef>
          <a:fontRef idx="minor">
            <a:schemeClr val="tx1"/>
          </a:fontRef>
        </p:style>
      </p:cxnSp>
      <p:sp>
        <p:nvSpPr>
          <p:cNvPr id="11" name="文本框 6"/>
          <p:cNvSpPr txBox="1"/>
          <p:nvPr>
            <p:custDataLst>
              <p:tags r:id="rId14"/>
            </p:custDataLst>
          </p:nvPr>
        </p:nvSpPr>
        <p:spPr>
          <a:xfrm>
            <a:off x="914400" y="304800"/>
            <a:ext cx="12497435" cy="1219200"/>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2040204020203" charset="-122"/>
                <a:ea typeface="微软雅黑" panose="020B0502040204020203" charset="-122"/>
                <a:cs typeface="微软雅黑" panose="020B0502040204020203" charset="-122"/>
              </a:defRPr>
            </a:lvl1pPr>
          </a:lstStyle>
          <a:p>
            <a:pPr marL="0" indent="0" algn="l">
              <a:lnSpc>
                <a:spcPct val="100000"/>
              </a:lnSpc>
              <a:spcBef>
                <a:spcPts val="0"/>
              </a:spcBef>
              <a:spcAft>
                <a:spcPts val="0"/>
              </a:spcAft>
              <a:buSzPct val="100000"/>
              <a:buNone/>
            </a:pPr>
            <a:r>
              <a:rPr lang="zh-CN" sz="7200">
                <a:solidFill>
                  <a:srgbClr val="591979"/>
                </a:solidFill>
                <a:latin typeface="Arial Regular" panose="020B0604020202090204" charset="0"/>
                <a:ea typeface="宋体" charset="0"/>
              </a:rPr>
              <a:t>自动化测试基本</a:t>
            </a:r>
            <a:r>
              <a:rPr lang="zh-CN" sz="7200">
                <a:solidFill>
                  <a:srgbClr val="591979"/>
                </a:solidFill>
                <a:latin typeface="Arial Regular" panose="020B0604020202090204" charset="0"/>
                <a:ea typeface="宋体" charset="0"/>
              </a:rPr>
              <a:t>概念</a:t>
            </a:r>
            <a:endParaRPr lang="zh-CN" sz="7200">
              <a:solidFill>
                <a:srgbClr val="591979"/>
              </a:solidFill>
              <a:latin typeface="Arial Regular" panose="020B0604020202090204" charset="0"/>
              <a:ea typeface="宋体" charset="0"/>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custDataLst>
              <p:tags r:id="rId1"/>
            </p:custDataLst>
          </p:nvPr>
        </p:nvSpPr>
        <p:spPr>
          <a:xfrm rot="885390">
            <a:off x="13249716" y="4195920"/>
            <a:ext cx="2107579" cy="2509022"/>
          </a:xfrm>
          <a:prstGeom prst="rect">
            <a:avLst/>
          </a:prstGeom>
          <a:noFill/>
          <a:ln w="19050">
            <a:solidFill>
              <a:srgbClr val="018BE9">
                <a:lumMod val="20000"/>
                <a:lumOff val="80000"/>
              </a:srgbClr>
            </a:solidFill>
          </a:ln>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30000"/>
              </a:lnSpc>
            </a:pPr>
            <a:endParaRPr lang="zh-CN" altLang="en-US" dirty="0" err="1">
              <a:solidFill>
                <a:srgbClr val="FFFFFF"/>
              </a:solidFill>
            </a:endParaRPr>
          </a:p>
        </p:txBody>
      </p:sp>
      <p:sp>
        <p:nvSpPr>
          <p:cNvPr id="5" name="矩形 4"/>
          <p:cNvSpPr/>
          <p:nvPr>
            <p:custDataLst>
              <p:tags r:id="rId2"/>
            </p:custDataLst>
          </p:nvPr>
        </p:nvSpPr>
        <p:spPr>
          <a:xfrm>
            <a:off x="13240349" y="4200371"/>
            <a:ext cx="2107579" cy="2509022"/>
          </a:xfrm>
          <a:prstGeom prst="rect">
            <a:avLst/>
          </a:prstGeom>
          <a:solidFill>
            <a:srgbClr val="9543D8"/>
          </a:solidFill>
        </p:spPr>
        <p:txBody>
          <a:bodyPr rot="0" spcFirstLastPara="0" vertOverflow="overflow" horzOverflow="overflow" vert="horz" wrap="square" lIns="0" tIns="0" rIns="0" bIns="0" numCol="1" spcCol="0" rtlCol="0" fromWordArt="0" anchor="ctr" anchorCtr="0" forceAA="0" compatLnSpc="1">
            <a:noAutofit/>
          </a:bodyPr>
          <a:p>
            <a:pPr algn="ctr">
              <a:lnSpc>
                <a:spcPct val="130000"/>
              </a:lnSpc>
            </a:pPr>
            <a:endParaRPr lang="en-US" altLang="zh-CN" dirty="0">
              <a:solidFill>
                <a:srgbClr val="FFFFFF"/>
              </a:solidFill>
              <a:latin typeface="Arial" panose="020B0604020202090204" pitchFamily="34" charset="0"/>
              <a:ea typeface="微软雅黑" panose="020B0502040204020203" charset="-122"/>
              <a:cs typeface="+mn-ea"/>
            </a:endParaRPr>
          </a:p>
        </p:txBody>
      </p:sp>
      <p:sp>
        <p:nvSpPr>
          <p:cNvPr id="31" name="文本框 30"/>
          <p:cNvSpPr txBox="1"/>
          <p:nvPr>
            <p:custDataLst>
              <p:tags r:id="rId3"/>
            </p:custDataLst>
          </p:nvPr>
        </p:nvSpPr>
        <p:spPr>
          <a:xfrm>
            <a:off x="13501564" y="4740103"/>
            <a:ext cx="1594520" cy="1425112"/>
          </a:xfrm>
          <a:prstGeom prst="rect">
            <a:avLst/>
          </a:prstGeom>
          <a:noFill/>
        </p:spPr>
        <p:txBody>
          <a:bodyPr wrap="none" rtlCol="0">
            <a:noAutofit/>
          </a:bodyPr>
          <a:p>
            <a:r>
              <a:rPr lang="en-US" altLang="zh-CN" sz="8800" b="1" dirty="0">
                <a:solidFill>
                  <a:srgbClr val="FFFFFF"/>
                </a:solidFill>
              </a:rPr>
              <a:t>02</a:t>
            </a:r>
            <a:endParaRPr lang="en-US" altLang="zh-CN" sz="8800" b="1" dirty="0">
              <a:solidFill>
                <a:srgbClr val="FFFFFF"/>
              </a:solidFill>
            </a:endParaRPr>
          </a:p>
        </p:txBody>
      </p:sp>
      <p:sp>
        <p:nvSpPr>
          <p:cNvPr id="6" name="矩形 1"/>
          <p:cNvSpPr>
            <a:spLocks noChangeArrowheads="1"/>
          </p:cNvSpPr>
          <p:nvPr>
            <p:custDataLst>
              <p:tags r:id="rId4"/>
            </p:custDataLst>
          </p:nvPr>
        </p:nvSpPr>
        <p:spPr bwMode="auto">
          <a:xfrm>
            <a:off x="15705154" y="4071214"/>
            <a:ext cx="6335204" cy="2767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p>
            <a:pPr algn="l">
              <a:lnSpc>
                <a:spcPct val="120000"/>
              </a:lnSpc>
              <a:spcBef>
                <a:spcPts val="0"/>
              </a:spcBef>
              <a:spcAft>
                <a:spcPts val="0"/>
              </a:spcAft>
            </a:pPr>
            <a:r>
              <a:rPr lang="zh-CN" altLang="en-US" sz="2800" b="0" spc="150">
                <a:solidFill>
                  <a:srgbClr val="7F7F7F">
                    <a:lumMod val="75000"/>
                  </a:srgbClr>
                </a:solidFill>
                <a:latin typeface="Microsoft YaHei Light" panose="020B0502040204020203" charset="-122"/>
                <a:ea typeface="Microsoft YaHei Light" panose="020B0502040204020203" charset="-122"/>
                <a:cs typeface="微软雅黑" panose="020B0502040204020203" charset="-122"/>
                <a:sym typeface="Arial" panose="020B0604020202090204" pitchFamily="34" charset="0"/>
              </a:rPr>
              <a:t>自动化测试可以快速执行大量测试用例，并在每次测试中保持一致性。</a:t>
            </a:r>
            <a:endParaRPr lang="zh-CN" altLang="en-US" sz="2800" b="0" spc="150">
              <a:solidFill>
                <a:srgbClr val="7F7F7F">
                  <a:lumMod val="75000"/>
                </a:srgbClr>
              </a:solidFill>
              <a:latin typeface="Microsoft YaHei Light" panose="020B0502040204020203" charset="-122"/>
              <a:ea typeface="Microsoft YaHei Light" panose="020B0502040204020203" charset="-122"/>
              <a:cs typeface="微软雅黑" panose="020B0502040204020203" charset="-122"/>
              <a:sym typeface="Arial" panose="020B0604020202090204" pitchFamily="34" charset="0"/>
            </a:endParaRPr>
          </a:p>
        </p:txBody>
      </p:sp>
      <p:sp>
        <p:nvSpPr>
          <p:cNvPr id="32" name="矩形 31"/>
          <p:cNvSpPr/>
          <p:nvPr>
            <p:custDataLst>
              <p:tags r:id="rId5"/>
            </p:custDataLst>
          </p:nvPr>
        </p:nvSpPr>
        <p:spPr>
          <a:xfrm rot="885390">
            <a:off x="13249716" y="8061972"/>
            <a:ext cx="2107579" cy="2509022"/>
          </a:xfrm>
          <a:prstGeom prst="rect">
            <a:avLst/>
          </a:prstGeom>
          <a:noFill/>
          <a:ln w="19050">
            <a:solidFill>
              <a:srgbClr val="018BE9">
                <a:lumMod val="20000"/>
                <a:lumOff val="80000"/>
              </a:srgbClr>
            </a:solidFill>
          </a:ln>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30000"/>
              </a:lnSpc>
            </a:pPr>
            <a:endParaRPr lang="zh-CN" altLang="en-US" dirty="0" err="1">
              <a:solidFill>
                <a:srgbClr val="FFFFFF"/>
              </a:solidFill>
            </a:endParaRPr>
          </a:p>
        </p:txBody>
      </p:sp>
      <p:sp>
        <p:nvSpPr>
          <p:cNvPr id="33" name="矩形 32"/>
          <p:cNvSpPr/>
          <p:nvPr>
            <p:custDataLst>
              <p:tags r:id="rId6"/>
            </p:custDataLst>
          </p:nvPr>
        </p:nvSpPr>
        <p:spPr>
          <a:xfrm>
            <a:off x="13240349" y="8066422"/>
            <a:ext cx="2107579" cy="2509022"/>
          </a:xfrm>
          <a:prstGeom prst="rect">
            <a:avLst/>
          </a:prstGeom>
          <a:solidFill>
            <a:srgbClr val="B750FF"/>
          </a:solidFill>
        </p:spPr>
        <p:txBody>
          <a:bodyPr rot="0" spcFirstLastPara="0" vertOverflow="overflow" horzOverflow="overflow" vert="horz" wrap="square" lIns="0" tIns="0" rIns="0" bIns="0" numCol="1" spcCol="0" rtlCol="0" fromWordArt="0" anchor="ctr" anchorCtr="0" forceAA="0" compatLnSpc="1">
            <a:noAutofit/>
          </a:bodyPr>
          <a:p>
            <a:pPr algn="ctr">
              <a:lnSpc>
                <a:spcPct val="130000"/>
              </a:lnSpc>
            </a:pPr>
            <a:endParaRPr lang="en-US" altLang="zh-CN" dirty="0">
              <a:solidFill>
                <a:srgbClr val="FFFFFF"/>
              </a:solidFill>
              <a:latin typeface="Arial" panose="020B0604020202090204" pitchFamily="34" charset="0"/>
              <a:ea typeface="微软雅黑" panose="020B0502040204020203" charset="-122"/>
              <a:cs typeface="+mn-ea"/>
            </a:endParaRPr>
          </a:p>
        </p:txBody>
      </p:sp>
      <p:sp>
        <p:nvSpPr>
          <p:cNvPr id="43" name="文本框 42"/>
          <p:cNvSpPr txBox="1"/>
          <p:nvPr>
            <p:custDataLst>
              <p:tags r:id="rId7"/>
            </p:custDataLst>
          </p:nvPr>
        </p:nvSpPr>
        <p:spPr>
          <a:xfrm>
            <a:off x="13501564" y="8606155"/>
            <a:ext cx="1594520" cy="1425112"/>
          </a:xfrm>
          <a:prstGeom prst="rect">
            <a:avLst/>
          </a:prstGeom>
          <a:noFill/>
        </p:spPr>
        <p:txBody>
          <a:bodyPr wrap="none" rtlCol="0">
            <a:noAutofit/>
          </a:bodyPr>
          <a:p>
            <a:r>
              <a:rPr lang="en-US" altLang="zh-CN" sz="8800" b="1" dirty="0">
                <a:solidFill>
                  <a:srgbClr val="FFFFFF"/>
                </a:solidFill>
              </a:rPr>
              <a:t>04</a:t>
            </a:r>
            <a:endParaRPr lang="en-US" altLang="zh-CN" sz="8800" b="1" dirty="0">
              <a:solidFill>
                <a:srgbClr val="FFFFFF"/>
              </a:solidFill>
            </a:endParaRPr>
          </a:p>
        </p:txBody>
      </p:sp>
      <p:sp>
        <p:nvSpPr>
          <p:cNvPr id="34" name="矩形 1"/>
          <p:cNvSpPr>
            <a:spLocks noChangeArrowheads="1"/>
          </p:cNvSpPr>
          <p:nvPr>
            <p:custDataLst>
              <p:tags r:id="rId8"/>
            </p:custDataLst>
          </p:nvPr>
        </p:nvSpPr>
        <p:spPr bwMode="auto">
          <a:xfrm>
            <a:off x="15705154" y="7937266"/>
            <a:ext cx="6335204" cy="2767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p>
            <a:pPr algn="l">
              <a:lnSpc>
                <a:spcPct val="120000"/>
              </a:lnSpc>
              <a:spcBef>
                <a:spcPts val="0"/>
              </a:spcBef>
              <a:spcAft>
                <a:spcPts val="0"/>
              </a:spcAft>
            </a:pPr>
            <a:r>
              <a:rPr lang="zh-CN" altLang="en-US" sz="2800" b="0" spc="150">
                <a:solidFill>
                  <a:srgbClr val="7F7F7F">
                    <a:lumMod val="75000"/>
                  </a:srgbClr>
                </a:solidFill>
                <a:latin typeface="Microsoft YaHei Light" panose="020B0502040204020203" charset="-122"/>
                <a:ea typeface="Microsoft YaHei Light" panose="020B0502040204020203" charset="-122"/>
                <a:cs typeface="微软雅黑" panose="020B0502040204020203" charset="-122"/>
                <a:sym typeface="Arial" panose="020B0604020202090204" pitchFamily="34" charset="0"/>
              </a:rPr>
              <a:t>自动化测试可以节省时间和资源，让测试团队可以将更多精力投入到更具挑战性的测试任务中。</a:t>
            </a:r>
            <a:endParaRPr lang="zh-CN" altLang="en-US" sz="2800" b="0" spc="150">
              <a:solidFill>
                <a:srgbClr val="7F7F7F">
                  <a:lumMod val="75000"/>
                </a:srgbClr>
              </a:solidFill>
              <a:latin typeface="Microsoft YaHei Light" panose="020B0502040204020203" charset="-122"/>
              <a:ea typeface="Microsoft YaHei Light" panose="020B0502040204020203" charset="-122"/>
              <a:cs typeface="微软雅黑" panose="020B0502040204020203" charset="-122"/>
              <a:sym typeface="Arial" panose="020B0604020202090204" pitchFamily="34" charset="0"/>
            </a:endParaRPr>
          </a:p>
        </p:txBody>
      </p:sp>
      <p:sp>
        <p:nvSpPr>
          <p:cNvPr id="35" name="矩形 34"/>
          <p:cNvSpPr/>
          <p:nvPr>
            <p:custDataLst>
              <p:tags r:id="rId9"/>
            </p:custDataLst>
          </p:nvPr>
        </p:nvSpPr>
        <p:spPr>
          <a:xfrm rot="885390">
            <a:off x="2635437" y="4195920"/>
            <a:ext cx="2107579" cy="2509022"/>
          </a:xfrm>
          <a:prstGeom prst="rect">
            <a:avLst/>
          </a:prstGeom>
          <a:noFill/>
          <a:ln w="19050">
            <a:solidFill>
              <a:srgbClr val="018BE9">
                <a:lumMod val="20000"/>
                <a:lumOff val="80000"/>
              </a:srgbClr>
            </a:solidFill>
          </a:ln>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30000"/>
              </a:lnSpc>
            </a:pPr>
            <a:endParaRPr lang="zh-CN" altLang="en-US" dirty="0" err="1">
              <a:solidFill>
                <a:srgbClr val="FFFFFF"/>
              </a:solidFill>
            </a:endParaRPr>
          </a:p>
        </p:txBody>
      </p:sp>
      <p:sp>
        <p:nvSpPr>
          <p:cNvPr id="36" name="矩形 35"/>
          <p:cNvSpPr/>
          <p:nvPr>
            <p:custDataLst>
              <p:tags r:id="rId10"/>
            </p:custDataLst>
          </p:nvPr>
        </p:nvSpPr>
        <p:spPr>
          <a:xfrm>
            <a:off x="2626070" y="4200371"/>
            <a:ext cx="2107579" cy="2509022"/>
          </a:xfrm>
          <a:prstGeom prst="rect">
            <a:avLst/>
          </a:prstGeom>
          <a:solidFill>
            <a:srgbClr val="7030A0"/>
          </a:solidFill>
        </p:spPr>
        <p:txBody>
          <a:bodyPr rot="0" spcFirstLastPara="0" vertOverflow="overflow" horzOverflow="overflow" vert="horz" wrap="square" lIns="0" tIns="0" rIns="0" bIns="0" numCol="1" spcCol="0" rtlCol="0" fromWordArt="0" anchor="ctr" anchorCtr="0" forceAA="0" compatLnSpc="1">
            <a:noAutofit/>
          </a:bodyPr>
          <a:p>
            <a:pPr algn="ctr">
              <a:lnSpc>
                <a:spcPct val="130000"/>
              </a:lnSpc>
            </a:pPr>
            <a:endParaRPr lang="en-US" altLang="zh-CN" dirty="0">
              <a:solidFill>
                <a:srgbClr val="FFFFFF"/>
              </a:solidFill>
              <a:latin typeface="Arial" panose="020B0604020202090204" pitchFamily="34" charset="0"/>
              <a:ea typeface="微软雅黑" panose="020B0502040204020203" charset="-122"/>
              <a:cs typeface="+mn-ea"/>
            </a:endParaRPr>
          </a:p>
        </p:txBody>
      </p:sp>
      <p:sp>
        <p:nvSpPr>
          <p:cNvPr id="37" name="文本框 36"/>
          <p:cNvSpPr txBox="1"/>
          <p:nvPr>
            <p:custDataLst>
              <p:tags r:id="rId11"/>
            </p:custDataLst>
          </p:nvPr>
        </p:nvSpPr>
        <p:spPr>
          <a:xfrm>
            <a:off x="2887284" y="4740103"/>
            <a:ext cx="1594520" cy="1425112"/>
          </a:xfrm>
          <a:prstGeom prst="rect">
            <a:avLst/>
          </a:prstGeom>
          <a:noFill/>
        </p:spPr>
        <p:txBody>
          <a:bodyPr wrap="none" rtlCol="0">
            <a:noAutofit/>
          </a:bodyPr>
          <a:p>
            <a:r>
              <a:rPr lang="en-US" altLang="zh-CN" sz="8800" b="1" dirty="0">
                <a:solidFill>
                  <a:srgbClr val="FFFFFF"/>
                </a:solidFill>
              </a:rPr>
              <a:t>01</a:t>
            </a:r>
            <a:endParaRPr lang="en-US" altLang="zh-CN" sz="8800" b="1" dirty="0">
              <a:solidFill>
                <a:srgbClr val="FFFFFF"/>
              </a:solidFill>
            </a:endParaRPr>
          </a:p>
        </p:txBody>
      </p:sp>
      <p:sp>
        <p:nvSpPr>
          <p:cNvPr id="38" name="矩形 1"/>
          <p:cNvSpPr>
            <a:spLocks noChangeArrowheads="1"/>
          </p:cNvSpPr>
          <p:nvPr>
            <p:custDataLst>
              <p:tags r:id="rId12"/>
            </p:custDataLst>
          </p:nvPr>
        </p:nvSpPr>
        <p:spPr bwMode="auto">
          <a:xfrm>
            <a:off x="5090795" y="4070985"/>
            <a:ext cx="6335204" cy="2767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p>
            <a:pPr algn="l">
              <a:lnSpc>
                <a:spcPct val="120000"/>
              </a:lnSpc>
              <a:spcBef>
                <a:spcPts val="0"/>
              </a:spcBef>
              <a:spcAft>
                <a:spcPts val="0"/>
              </a:spcAft>
            </a:pPr>
            <a:r>
              <a:rPr lang="zh-CN" altLang="en-US" sz="2800" b="0" spc="150">
                <a:solidFill>
                  <a:srgbClr val="7F7F7F">
                    <a:lumMod val="75000"/>
                  </a:srgbClr>
                </a:solidFill>
                <a:latin typeface="Microsoft YaHei Light" panose="020B0502040204020203" charset="-122"/>
                <a:ea typeface="Microsoft YaHei Light" panose="020B0502040204020203" charset="-122"/>
                <a:cs typeface="Microsoft YaHei Light" panose="020B0502040204020203" charset="-122"/>
                <a:sym typeface="Arial" panose="020B0604020202090204" pitchFamily="34" charset="0"/>
              </a:rPr>
              <a:t>Web</a:t>
            </a:r>
            <a:r>
              <a:rPr lang="en-US" altLang="zh-CN" sz="2800" b="0" spc="150">
                <a:solidFill>
                  <a:srgbClr val="7F7F7F">
                    <a:lumMod val="75000"/>
                  </a:srgbClr>
                </a:solidFill>
                <a:latin typeface="Microsoft YaHei Light" panose="020B0502040204020203" charset="-122"/>
                <a:ea typeface="Microsoft YaHei Light" panose="020B0502040204020203" charset="-122"/>
                <a:cs typeface="Microsoft YaHei Light" panose="020B0502040204020203" charset="-122"/>
                <a:sym typeface="Arial" panose="020B0604020202090204" pitchFamily="34" charset="0"/>
              </a:rPr>
              <a:t> </a:t>
            </a:r>
            <a:r>
              <a:rPr lang="zh-CN" altLang="en-US" sz="2800" b="0" spc="150">
                <a:solidFill>
                  <a:srgbClr val="7F7F7F">
                    <a:lumMod val="75000"/>
                  </a:srgbClr>
                </a:solidFill>
                <a:latin typeface="Microsoft YaHei Light" panose="020B0502040204020203" charset="-122"/>
                <a:ea typeface="Microsoft YaHei Light" panose="020B0502040204020203" charset="-122"/>
                <a:cs typeface="Microsoft YaHei Light" panose="020B0502040204020203" charset="-122"/>
                <a:sym typeface="Arial" panose="020B0604020202090204" pitchFamily="34" charset="0"/>
              </a:rPr>
              <a:t>应用程序往往拥有复杂的用户界面和交互操作，手动测试工作量大且容易出错。自动化测试可以解决这些问题。</a:t>
            </a:r>
            <a:endParaRPr lang="zh-CN" altLang="en-US" sz="2800" b="0" spc="150">
              <a:solidFill>
                <a:srgbClr val="7F7F7F">
                  <a:lumMod val="75000"/>
                </a:srgbClr>
              </a:solidFill>
              <a:latin typeface="Microsoft YaHei Light" panose="020B0502040204020203" charset="-122"/>
              <a:ea typeface="Microsoft YaHei Light" panose="020B0502040204020203" charset="-122"/>
              <a:cs typeface="Microsoft YaHei Light" panose="020B0502040204020203" charset="-122"/>
              <a:sym typeface="Arial" panose="020B0604020202090204" pitchFamily="34" charset="0"/>
            </a:endParaRPr>
          </a:p>
        </p:txBody>
      </p:sp>
      <p:sp>
        <p:nvSpPr>
          <p:cNvPr id="39" name="矩形 38"/>
          <p:cNvSpPr/>
          <p:nvPr>
            <p:custDataLst>
              <p:tags r:id="rId13"/>
            </p:custDataLst>
          </p:nvPr>
        </p:nvSpPr>
        <p:spPr>
          <a:xfrm rot="885390">
            <a:off x="2635437" y="8061972"/>
            <a:ext cx="2107579" cy="2509022"/>
          </a:xfrm>
          <a:prstGeom prst="rect">
            <a:avLst/>
          </a:prstGeom>
          <a:noFill/>
          <a:ln w="19050">
            <a:solidFill>
              <a:srgbClr val="018BE9">
                <a:lumMod val="20000"/>
                <a:lumOff val="80000"/>
              </a:srgbClr>
            </a:solidFill>
          </a:ln>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30000"/>
              </a:lnSpc>
            </a:pPr>
            <a:endParaRPr lang="zh-CN" altLang="en-US" dirty="0" err="1">
              <a:solidFill>
                <a:srgbClr val="FFFFFF"/>
              </a:solidFill>
            </a:endParaRPr>
          </a:p>
        </p:txBody>
      </p:sp>
      <p:sp>
        <p:nvSpPr>
          <p:cNvPr id="40" name="矩形 39"/>
          <p:cNvSpPr/>
          <p:nvPr>
            <p:custDataLst>
              <p:tags r:id="rId14"/>
            </p:custDataLst>
          </p:nvPr>
        </p:nvSpPr>
        <p:spPr>
          <a:xfrm>
            <a:off x="2626070" y="8066422"/>
            <a:ext cx="2107579" cy="2509022"/>
          </a:xfrm>
          <a:prstGeom prst="rect">
            <a:avLst/>
          </a:prstGeom>
          <a:solidFill>
            <a:srgbClr val="A649F1"/>
          </a:solidFill>
        </p:spPr>
        <p:txBody>
          <a:bodyPr rot="0" spcFirstLastPara="0" vertOverflow="overflow" horzOverflow="overflow" vert="horz" wrap="square" lIns="0" tIns="0" rIns="0" bIns="0" numCol="1" spcCol="0" rtlCol="0" fromWordArt="0" anchor="ctr" anchorCtr="0" forceAA="0" compatLnSpc="1">
            <a:noAutofit/>
          </a:bodyPr>
          <a:p>
            <a:pPr algn="ctr">
              <a:lnSpc>
                <a:spcPct val="130000"/>
              </a:lnSpc>
            </a:pPr>
            <a:endParaRPr lang="en-US" altLang="zh-CN" dirty="0">
              <a:solidFill>
                <a:srgbClr val="FFFFFF"/>
              </a:solidFill>
              <a:latin typeface="Arial" panose="020B0604020202090204" pitchFamily="34" charset="0"/>
              <a:ea typeface="微软雅黑" panose="020B0502040204020203" charset="-122"/>
              <a:cs typeface="+mn-ea"/>
            </a:endParaRPr>
          </a:p>
        </p:txBody>
      </p:sp>
      <p:sp>
        <p:nvSpPr>
          <p:cNvPr id="41" name="文本框 40"/>
          <p:cNvSpPr txBox="1"/>
          <p:nvPr>
            <p:custDataLst>
              <p:tags r:id="rId15"/>
            </p:custDataLst>
          </p:nvPr>
        </p:nvSpPr>
        <p:spPr>
          <a:xfrm>
            <a:off x="2887284" y="8606155"/>
            <a:ext cx="1594520" cy="1425112"/>
          </a:xfrm>
          <a:prstGeom prst="rect">
            <a:avLst/>
          </a:prstGeom>
          <a:noFill/>
        </p:spPr>
        <p:txBody>
          <a:bodyPr wrap="none" rtlCol="0">
            <a:noAutofit/>
          </a:bodyPr>
          <a:p>
            <a:r>
              <a:rPr lang="en-US" altLang="zh-CN" sz="8800" b="1" dirty="0">
                <a:solidFill>
                  <a:srgbClr val="FFFFFF"/>
                </a:solidFill>
              </a:rPr>
              <a:t>03</a:t>
            </a:r>
            <a:endParaRPr lang="en-US" altLang="zh-CN" sz="8800" b="1" dirty="0">
              <a:solidFill>
                <a:srgbClr val="FFFFFF"/>
              </a:solidFill>
            </a:endParaRPr>
          </a:p>
        </p:txBody>
      </p:sp>
      <p:sp>
        <p:nvSpPr>
          <p:cNvPr id="42" name="矩形 1"/>
          <p:cNvSpPr>
            <a:spLocks noChangeArrowheads="1"/>
          </p:cNvSpPr>
          <p:nvPr>
            <p:custDataLst>
              <p:tags r:id="rId16"/>
            </p:custDataLst>
          </p:nvPr>
        </p:nvSpPr>
        <p:spPr bwMode="auto">
          <a:xfrm>
            <a:off x="5090875" y="7937266"/>
            <a:ext cx="6335204" cy="2767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p>
            <a:pPr algn="l">
              <a:lnSpc>
                <a:spcPct val="120000"/>
              </a:lnSpc>
              <a:spcBef>
                <a:spcPts val="0"/>
              </a:spcBef>
              <a:spcAft>
                <a:spcPts val="0"/>
              </a:spcAft>
            </a:pPr>
            <a:r>
              <a:rPr lang="zh-CN" altLang="en-US" sz="2800" b="0" spc="150">
                <a:solidFill>
                  <a:srgbClr val="7F7F7F">
                    <a:lumMod val="75000"/>
                  </a:srgbClr>
                </a:solidFill>
                <a:latin typeface="Microsoft YaHei Light" panose="020B0502040204020203" charset="-122"/>
                <a:ea typeface="Microsoft YaHei Light" panose="020B0502040204020203" charset="-122"/>
                <a:cs typeface="微软雅黑" panose="020B0502040204020203" charset="-122"/>
                <a:sym typeface="Arial" panose="020B0604020202090204" pitchFamily="34" charset="0"/>
              </a:rPr>
              <a:t>自动化测试可以减少人工错误，提高测试的准确性和可靠性。</a:t>
            </a:r>
            <a:endParaRPr lang="zh-CN" altLang="en-US" sz="2800" b="0" spc="150">
              <a:solidFill>
                <a:srgbClr val="7F7F7F">
                  <a:lumMod val="75000"/>
                </a:srgbClr>
              </a:solidFill>
              <a:latin typeface="Microsoft YaHei Light" panose="020B0502040204020203" charset="-122"/>
              <a:ea typeface="Microsoft YaHei Light" panose="020B0502040204020203" charset="-122"/>
              <a:cs typeface="微软雅黑" panose="020B0502040204020203" charset="-122"/>
              <a:sym typeface="Arial" panose="020B0604020202090204" pitchFamily="34" charset="0"/>
            </a:endParaRPr>
          </a:p>
        </p:txBody>
      </p:sp>
      <p:cxnSp>
        <p:nvCxnSpPr>
          <p:cNvPr id="3" name="直接连接符 2"/>
          <p:cNvCxnSpPr/>
          <p:nvPr>
            <p:custDataLst>
              <p:tags r:id="rId17"/>
            </p:custDataLst>
          </p:nvPr>
        </p:nvCxnSpPr>
        <p:spPr>
          <a:xfrm>
            <a:off x="914408" y="1828814"/>
            <a:ext cx="22555380" cy="25400"/>
          </a:xfrm>
          <a:prstGeom prst="line">
            <a:avLst/>
          </a:prstGeom>
          <a:ln w="31750" cap="flat" cmpd="sng">
            <a:solidFill>
              <a:srgbClr val="591979"/>
            </a:solidFill>
            <a:prstDash val="solid"/>
            <a:headEnd type="none"/>
            <a:tailEnd type="none"/>
          </a:ln>
        </p:spPr>
        <p:style>
          <a:lnRef idx="1">
            <a:schemeClr val="dk1"/>
          </a:lnRef>
          <a:fillRef idx="0">
            <a:schemeClr val="dk1"/>
          </a:fillRef>
          <a:effectRef idx="0">
            <a:schemeClr val="dk1"/>
          </a:effectRef>
          <a:fontRef idx="minor">
            <a:schemeClr val="tx1"/>
          </a:fontRef>
        </p:style>
      </p:cxnSp>
      <p:sp>
        <p:nvSpPr>
          <p:cNvPr id="11" name="文本框 6"/>
          <p:cNvSpPr txBox="1"/>
          <p:nvPr>
            <p:custDataLst>
              <p:tags r:id="rId18"/>
            </p:custDataLst>
          </p:nvPr>
        </p:nvSpPr>
        <p:spPr>
          <a:xfrm>
            <a:off x="914400" y="304800"/>
            <a:ext cx="14557375" cy="1219200"/>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2040204020203" charset="-122"/>
                <a:ea typeface="微软雅黑" panose="020B0502040204020203" charset="-122"/>
                <a:cs typeface="微软雅黑" panose="020B0502040204020203" charset="-122"/>
              </a:defRPr>
            </a:lvl1pPr>
          </a:lstStyle>
          <a:p>
            <a:pPr marL="0" indent="0" algn="l">
              <a:lnSpc>
                <a:spcPct val="100000"/>
              </a:lnSpc>
              <a:spcBef>
                <a:spcPts val="0"/>
              </a:spcBef>
              <a:spcAft>
                <a:spcPts val="0"/>
              </a:spcAft>
              <a:buSzPct val="100000"/>
              <a:buNone/>
            </a:pPr>
            <a:r>
              <a:rPr lang="en-US" altLang="zh-CN" sz="7200">
                <a:solidFill>
                  <a:srgbClr val="591979"/>
                </a:solidFill>
                <a:latin typeface="Arial Regular" panose="020B0604020202090204" charset="0"/>
                <a:ea typeface="宋体" charset="0"/>
              </a:rPr>
              <a:t>UI</a:t>
            </a:r>
            <a:r>
              <a:rPr lang="zh-CN" altLang="en-US" sz="7200">
                <a:solidFill>
                  <a:srgbClr val="591979"/>
                </a:solidFill>
                <a:latin typeface="Arial Regular" panose="020B0604020202090204" charset="0"/>
                <a:ea typeface="宋体" charset="0"/>
              </a:rPr>
              <a:t>自动化测试的作用和</a:t>
            </a:r>
            <a:r>
              <a:rPr lang="zh-CN" altLang="en-US" sz="7200">
                <a:solidFill>
                  <a:srgbClr val="591979"/>
                </a:solidFill>
                <a:latin typeface="Arial Regular" panose="020B0604020202090204" charset="0"/>
                <a:ea typeface="宋体" charset="0"/>
              </a:rPr>
              <a:t>好处</a:t>
            </a:r>
            <a:endParaRPr lang="zh-CN" altLang="en-US" sz="7200">
              <a:solidFill>
                <a:srgbClr val="591979"/>
              </a:solidFill>
              <a:latin typeface="Arial Regular" panose="020B0604020202090204" charset="0"/>
              <a:ea typeface="宋体" charset="0"/>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2" name="图片 21" descr="selenium-big-logo.png"/>
          <p:cNvPicPr>
            <a:picLocks noChangeAspect="1"/>
          </p:cNvPicPr>
          <p:nvPr/>
        </p:nvPicPr>
        <p:blipFill>
          <a:blip r:embed="rId1" cstate="print"/>
          <a:stretch>
            <a:fillRect/>
          </a:stretch>
        </p:blipFill>
        <p:spPr>
          <a:xfrm>
            <a:off x="2204720" y="4327525"/>
            <a:ext cx="2915285" cy="2639695"/>
          </a:xfrm>
          <a:prstGeom prst="rect">
            <a:avLst/>
          </a:prstGeom>
        </p:spPr>
      </p:pic>
      <p:sp>
        <p:nvSpPr>
          <p:cNvPr id="9" name="文本框 8"/>
          <p:cNvSpPr txBox="1"/>
          <p:nvPr/>
        </p:nvSpPr>
        <p:spPr>
          <a:xfrm>
            <a:off x="1535430" y="7780020"/>
            <a:ext cx="4253865" cy="427418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t" anchorCtr="0" forceAA="0">
            <a:noAutofit/>
          </a:bodyPr>
          <a:p>
            <a:pPr marR="0" indent="711200" algn="l" defTabSz="821690" rtl="0" eaLnBrk="1">
              <a:lnSpc>
                <a:spcPct val="100000"/>
              </a:lnSpc>
              <a:spcBef>
                <a:spcPts val="0"/>
              </a:spcBef>
              <a:spcAft>
                <a:spcPts val="0"/>
              </a:spcAft>
              <a:buClrTx/>
              <a:buSzTx/>
              <a:buFontTx/>
              <a:buNone/>
              <a:extLst>
                <a:ext uri="{35155182-B16C-46BC-9424-99874614C6A1}">
                  <wpsdc:indentchars xmlns:wpsdc="http://www.wps.cn/officeDocument/2017/drawingmlCustomData" val="200" checksum="3773799597"/>
                </a:ext>
              </a:extLst>
            </a:pPr>
            <a:r>
              <a:rPr kumimoji="0" lang="zh-CN" altLang="en-US" sz="28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Selenium</a:t>
            </a:r>
            <a:r>
              <a:rPr kumimoji="0" lang="en-US" altLang="zh-CN" sz="28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 </a:t>
            </a:r>
            <a:r>
              <a:rPr kumimoji="0" lang="zh-CN" altLang="en-US" sz="28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是最流行的Web UI</a:t>
            </a:r>
            <a:r>
              <a:rPr kumimoji="0" lang="en-US" altLang="zh-CN" sz="28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 </a:t>
            </a:r>
            <a:r>
              <a:rPr kumimoji="0" lang="zh-CN" altLang="en-US" sz="28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自动化测试工具之一。它支持多种编程语言，并提供了强大的功能和灵活的操作方式。</a:t>
            </a:r>
            <a:endParaRPr kumimoji="0" lang="zh-CN" altLang="en-US" sz="28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p:txBody>
      </p:sp>
      <p:sp>
        <p:nvSpPr>
          <p:cNvPr id="13" name="圆角矩形 12"/>
          <p:cNvSpPr/>
          <p:nvPr/>
        </p:nvSpPr>
        <p:spPr>
          <a:xfrm>
            <a:off x="2366645" y="2952750"/>
            <a:ext cx="2592070" cy="669290"/>
          </a:xfrm>
          <a:prstGeom prst="roundRect">
            <a:avLst/>
          </a:prstGeom>
          <a:solidFill>
            <a:srgbClr val="7030A0"/>
          </a:solidFill>
        </p:spPr>
        <p:style>
          <a:lnRef idx="0">
            <a:srgbClr val="FFFFFF"/>
          </a:lnRef>
          <a:fillRef idx="2">
            <a:schemeClr val="accent1"/>
          </a:fillRef>
          <a:effectRef idx="1">
            <a:schemeClr val="accent1"/>
          </a:effectRef>
          <a:fontRef idx="minor">
            <a:schemeClr val="lt1"/>
          </a:fontRef>
        </p:style>
        <p:txBody>
          <a:bodyPr rot="0" vertOverflow="overflow" horzOverflow="overflow" vert="horz" wrap="square" lIns="71437" tIns="71437" rIns="71437" bIns="71437" numCol="1" spcCol="38100" rtlCol="0" anchor="ctr" forceAA="0">
            <a:spAutoFit/>
          </a:bodyPr>
          <a:p>
            <a:pPr marL="0" marR="0" indent="0" algn="ctr" defTabSz="82169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FFFFFF"/>
                </a:solidFill>
                <a:effectLst/>
                <a:uFillTx/>
                <a:latin typeface="Microsoft YaHei Light" panose="020B0502040204020203" charset="-122"/>
                <a:ea typeface="Microsoft YaHei Light" panose="020B0502040204020203" charset="-122"/>
                <a:cs typeface="+mn-cs"/>
                <a:sym typeface="Helvetica Neue Medium" panose="02000503000000020004"/>
              </a:rPr>
              <a:t>开源</a:t>
            </a:r>
            <a:r>
              <a:rPr kumimoji="0" lang="zh-CN" altLang="en-US" sz="3000" b="0" i="0" u="none" strike="noStrike" cap="none" spc="0" normalizeH="0" baseline="0">
                <a:ln>
                  <a:noFill/>
                </a:ln>
                <a:solidFill>
                  <a:srgbClr val="FFFFFF"/>
                </a:solidFill>
                <a:effectLst/>
                <a:uFillTx/>
                <a:latin typeface="Microsoft YaHei Light" panose="020B0502040204020203" charset="-122"/>
                <a:ea typeface="Microsoft YaHei Light" panose="020B0502040204020203" charset="-122"/>
                <a:cs typeface="+mn-cs"/>
                <a:sym typeface="Helvetica Neue Medium" panose="02000503000000020004"/>
              </a:rPr>
              <a:t>免费</a:t>
            </a:r>
            <a:endParaRPr kumimoji="0" lang="zh-CN" altLang="en-US" sz="3000" b="0" i="0" u="none" strike="noStrike" cap="none" spc="0" normalizeH="0" baseline="0">
              <a:ln>
                <a:noFill/>
              </a:ln>
              <a:solidFill>
                <a:srgbClr val="FFFFFF"/>
              </a:solidFill>
              <a:effectLst/>
              <a:uFillTx/>
              <a:latin typeface="Microsoft YaHei Light" panose="020B0502040204020203" charset="-122"/>
              <a:ea typeface="Microsoft YaHei Light" panose="020B0502040204020203" charset="-122"/>
              <a:cs typeface="+mn-cs"/>
              <a:sym typeface="Helvetica Neue Medium" panose="02000503000000020004"/>
            </a:endParaRPr>
          </a:p>
        </p:txBody>
      </p:sp>
      <p:pic>
        <p:nvPicPr>
          <p:cNvPr id="4" name="图片 3"/>
          <p:cNvPicPr>
            <a:picLocks noChangeAspect="1"/>
          </p:cNvPicPr>
          <p:nvPr/>
        </p:nvPicPr>
        <p:blipFill>
          <a:blip r:embed="rId2"/>
          <a:stretch>
            <a:fillRect/>
          </a:stretch>
        </p:blipFill>
        <p:spPr>
          <a:xfrm>
            <a:off x="7094855" y="4919345"/>
            <a:ext cx="4352925" cy="1562100"/>
          </a:xfrm>
          <a:prstGeom prst="rect">
            <a:avLst/>
          </a:prstGeom>
        </p:spPr>
      </p:pic>
      <p:sp>
        <p:nvSpPr>
          <p:cNvPr id="10" name="文本框 9"/>
          <p:cNvSpPr txBox="1"/>
          <p:nvPr/>
        </p:nvSpPr>
        <p:spPr>
          <a:xfrm>
            <a:off x="7144385" y="7776845"/>
            <a:ext cx="4253865" cy="427355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t" anchorCtr="0" forceAA="0">
            <a:noAutofit/>
          </a:bodyPr>
          <a:p>
            <a:pPr marR="0" indent="711200" algn="l" defTabSz="821690" rtl="0" eaLnBrk="1">
              <a:lnSpc>
                <a:spcPct val="100000"/>
              </a:lnSpc>
              <a:spcBef>
                <a:spcPts val="0"/>
              </a:spcBef>
              <a:spcAft>
                <a:spcPts val="0"/>
              </a:spcAft>
              <a:buClrTx/>
              <a:buSzTx/>
              <a:buFontTx/>
              <a:buNone/>
              <a:extLst>
                <a:ext uri="{35155182-B16C-46BC-9424-99874614C6A1}">
                  <wpsdc:indentchars xmlns:wpsdc="http://www.wps.cn/officeDocument/2017/drawingmlCustomData" val="200" checksum="3773799597"/>
                </a:ext>
              </a:extLst>
            </a:pPr>
            <a:r>
              <a:rPr kumimoji="0" lang="zh-CN" altLang="en-US" sz="28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Appium</a:t>
            </a:r>
            <a:r>
              <a:rPr kumimoji="0" lang="en-US" altLang="zh-CN" sz="28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 </a:t>
            </a:r>
            <a:r>
              <a:rPr kumimoji="0" lang="zh-CN" altLang="en-US" sz="28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是用于移动应用程序（iOS</a:t>
            </a:r>
            <a:r>
              <a:rPr kumimoji="0" lang="en-US" altLang="zh-CN" sz="28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 </a:t>
            </a:r>
            <a:r>
              <a:rPr kumimoji="0" lang="zh-CN" altLang="en-US" sz="28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和</a:t>
            </a:r>
            <a:r>
              <a:rPr kumimoji="0" lang="en-US" altLang="zh-CN" sz="28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 </a:t>
            </a:r>
            <a:r>
              <a:rPr kumimoji="0" lang="zh-CN" altLang="en-US" sz="28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Android</a:t>
            </a:r>
            <a:r>
              <a:rPr kumimoji="0" lang="en-US" altLang="zh-CN" sz="28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 </a:t>
            </a:r>
            <a:r>
              <a:rPr kumimoji="0" lang="zh-CN" altLang="en-US" sz="28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）UI</a:t>
            </a:r>
            <a:r>
              <a:rPr kumimoji="0" lang="en-US" altLang="zh-CN" sz="28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 </a:t>
            </a:r>
            <a:r>
              <a:rPr kumimoji="0" lang="zh-CN" altLang="en-US" sz="28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自动化测试的框架。它支持多种编程语言，并允许测试人员使用相同的</a:t>
            </a:r>
            <a:r>
              <a:rPr kumimoji="0" lang="en-US" altLang="zh-CN" sz="28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 </a:t>
            </a:r>
            <a:r>
              <a:rPr kumimoji="0" lang="zh-CN" altLang="en-US" sz="28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API</a:t>
            </a:r>
            <a:r>
              <a:rPr kumimoji="0" lang="en-US" altLang="zh-CN" sz="28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 </a:t>
            </a:r>
            <a:r>
              <a:rPr kumimoji="0" lang="zh-CN" altLang="en-US" sz="28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在多个平台上执行测试。</a:t>
            </a:r>
            <a:endParaRPr kumimoji="0" lang="zh-CN" altLang="en-US" sz="28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a:p>
            <a:pPr marL="0" marR="0" indent="711200" algn="l" defTabSz="821690" rtl="0" eaLnBrk="1" fontAlgn="auto" latinLnBrk="0" hangingPunct="0">
              <a:lnSpc>
                <a:spcPct val="100000"/>
              </a:lnSpc>
              <a:spcBef>
                <a:spcPts val="0"/>
              </a:spcBef>
              <a:spcAft>
                <a:spcPts val="0"/>
              </a:spcAft>
              <a:buClrTx/>
              <a:buSzTx/>
              <a:buFontTx/>
              <a:buNone/>
              <a:extLst>
                <a:ext uri="{35155182-B16C-46BC-9424-99874614C6A1}">
                  <wpsdc:indentchars xmlns:wpsdc="http://www.wps.cn/officeDocument/2017/drawingmlCustomData" val="200" checksum="3773799597"/>
                </a:ext>
              </a:extLst>
            </a:pPr>
            <a:endParaRPr kumimoji="0" lang="zh-CN" altLang="en-US" sz="28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p:txBody>
      </p:sp>
      <p:sp>
        <p:nvSpPr>
          <p:cNvPr id="14" name="圆角矩形 13"/>
          <p:cNvSpPr/>
          <p:nvPr/>
        </p:nvSpPr>
        <p:spPr>
          <a:xfrm>
            <a:off x="7975600" y="2955290"/>
            <a:ext cx="2592070" cy="669290"/>
          </a:xfrm>
          <a:prstGeom prst="roundRect">
            <a:avLst/>
          </a:prstGeom>
          <a:solidFill>
            <a:srgbClr val="7030A0"/>
          </a:solidFill>
        </p:spPr>
        <p:style>
          <a:lnRef idx="0">
            <a:srgbClr val="FFFFFF"/>
          </a:lnRef>
          <a:fillRef idx="2">
            <a:schemeClr val="accent1"/>
          </a:fillRef>
          <a:effectRef idx="1">
            <a:schemeClr val="accent1"/>
          </a:effectRef>
          <a:fontRef idx="minor">
            <a:schemeClr val="lt1"/>
          </a:fontRef>
        </p:style>
        <p:txBody>
          <a:bodyPr rot="0" vertOverflow="overflow" horzOverflow="overflow" vert="horz" wrap="square" lIns="71437" tIns="71437" rIns="71437" bIns="71437" numCol="1" spcCol="38100" rtlCol="0" anchor="ctr" forceAA="0">
            <a:spAutoFit/>
          </a:bodyPr>
          <a:p>
            <a:pPr marL="0" marR="0" indent="0" algn="ctr" defTabSz="82169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FFFFFF"/>
                </a:solidFill>
                <a:effectLst/>
                <a:uFillTx/>
                <a:latin typeface="Microsoft YaHei Light" panose="020B0502040204020203" charset="-122"/>
                <a:ea typeface="Microsoft YaHei Light" panose="020B0502040204020203" charset="-122"/>
                <a:cs typeface="+mn-cs"/>
                <a:sym typeface="Helvetica Neue Medium" panose="02000503000000020004"/>
              </a:rPr>
              <a:t>开源</a:t>
            </a:r>
            <a:r>
              <a:rPr kumimoji="0" lang="zh-CN" altLang="en-US" sz="3000" b="0" i="0" u="none" strike="noStrike" cap="none" spc="0" normalizeH="0" baseline="0">
                <a:ln>
                  <a:noFill/>
                </a:ln>
                <a:solidFill>
                  <a:srgbClr val="FFFFFF"/>
                </a:solidFill>
                <a:effectLst/>
                <a:uFillTx/>
                <a:latin typeface="Microsoft YaHei Light" panose="020B0502040204020203" charset="-122"/>
                <a:ea typeface="Microsoft YaHei Light" panose="020B0502040204020203" charset="-122"/>
                <a:cs typeface="+mn-cs"/>
                <a:sym typeface="Helvetica Neue Medium" panose="02000503000000020004"/>
              </a:rPr>
              <a:t>免费</a:t>
            </a:r>
            <a:endParaRPr kumimoji="0" lang="zh-CN" altLang="en-US" sz="3000" b="0" i="0" u="none" strike="noStrike" cap="none" spc="0" normalizeH="0" baseline="0">
              <a:ln>
                <a:noFill/>
              </a:ln>
              <a:solidFill>
                <a:srgbClr val="FFFFFF"/>
              </a:solidFill>
              <a:effectLst/>
              <a:uFillTx/>
              <a:latin typeface="Microsoft YaHei Light" panose="020B0502040204020203" charset="-122"/>
              <a:ea typeface="Microsoft YaHei Light" panose="020B0502040204020203" charset="-122"/>
              <a:cs typeface="+mn-cs"/>
              <a:sym typeface="Helvetica Neue Medium" panose="02000503000000020004"/>
            </a:endParaRPr>
          </a:p>
        </p:txBody>
      </p:sp>
      <p:pic>
        <p:nvPicPr>
          <p:cNvPr id="5" name="图片 4"/>
          <p:cNvPicPr>
            <a:picLocks noChangeAspect="1"/>
          </p:cNvPicPr>
          <p:nvPr/>
        </p:nvPicPr>
        <p:blipFill>
          <a:blip r:embed="rId3"/>
          <a:stretch>
            <a:fillRect/>
          </a:stretch>
        </p:blipFill>
        <p:spPr>
          <a:xfrm>
            <a:off x="12856845" y="4182745"/>
            <a:ext cx="4046855" cy="3035300"/>
          </a:xfrm>
          <a:prstGeom prst="rect">
            <a:avLst/>
          </a:prstGeom>
        </p:spPr>
      </p:pic>
      <p:sp>
        <p:nvSpPr>
          <p:cNvPr id="11" name="文本框 10"/>
          <p:cNvSpPr txBox="1"/>
          <p:nvPr/>
        </p:nvSpPr>
        <p:spPr>
          <a:xfrm>
            <a:off x="12753340" y="7767320"/>
            <a:ext cx="4253865" cy="427355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t" anchorCtr="0" forceAA="0">
            <a:noAutofit/>
          </a:bodyPr>
          <a:p>
            <a:pPr marR="0" indent="711200" algn="l" defTabSz="821690" rtl="0" eaLnBrk="1">
              <a:lnSpc>
                <a:spcPct val="100000"/>
              </a:lnSpc>
              <a:spcBef>
                <a:spcPts val="0"/>
              </a:spcBef>
              <a:spcAft>
                <a:spcPts val="0"/>
              </a:spcAft>
              <a:buClrTx/>
              <a:buSzTx/>
              <a:buFontTx/>
              <a:buNone/>
              <a:extLst>
                <a:ext uri="{35155182-B16C-46BC-9424-99874614C6A1}">
                  <wpsdc:indentchars xmlns:wpsdc="http://www.wps.cn/officeDocument/2017/drawingmlCustomData" val="200" checksum="3773799597"/>
                </a:ext>
              </a:extLst>
            </a:pPr>
            <a:r>
              <a:rPr kumimoji="0" lang="zh-CN" altLang="en-US" sz="28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TestComplete</a:t>
            </a:r>
            <a:r>
              <a:rPr kumimoji="0" lang="en-US" altLang="zh-CN" sz="28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 </a:t>
            </a:r>
            <a:r>
              <a:rPr kumimoji="0" lang="zh-CN" altLang="en-US" sz="28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是一款功能强大的</a:t>
            </a:r>
            <a:r>
              <a:rPr kumimoji="0" lang="en-US" altLang="zh-CN" sz="28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 </a:t>
            </a:r>
            <a:r>
              <a:rPr kumimoji="0" lang="zh-CN" altLang="en-US" sz="28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UI</a:t>
            </a:r>
            <a:r>
              <a:rPr kumimoji="0" lang="en-US" altLang="zh-CN" sz="28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 </a:t>
            </a:r>
            <a:r>
              <a:rPr kumimoji="0" lang="zh-CN" altLang="en-US" sz="28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自动化测试工具，适用于</a:t>
            </a:r>
            <a:r>
              <a:rPr kumimoji="0" lang="en-US" altLang="zh-CN" sz="28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 </a:t>
            </a:r>
            <a:r>
              <a:rPr kumimoji="0" lang="zh-CN" altLang="en-US" sz="28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Web</a:t>
            </a:r>
            <a:r>
              <a:rPr kumimoji="0" lang="zh-CN" altLang="en-US" sz="28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、桌面和移动应用程序。它提供了可视化录制和回放功能，支持多种编程语言。</a:t>
            </a:r>
            <a:endParaRPr kumimoji="0" lang="zh-CN" altLang="en-US" sz="28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p:txBody>
      </p:sp>
      <p:sp>
        <p:nvSpPr>
          <p:cNvPr id="15" name="圆角矩形 14"/>
          <p:cNvSpPr/>
          <p:nvPr/>
        </p:nvSpPr>
        <p:spPr>
          <a:xfrm>
            <a:off x="13584555" y="2964815"/>
            <a:ext cx="2592070" cy="669290"/>
          </a:xfrm>
          <a:prstGeom prst="roundRect">
            <a:avLst/>
          </a:prstGeom>
          <a:solidFill>
            <a:srgbClr val="7030A0"/>
          </a:solidFill>
        </p:spPr>
        <p:style>
          <a:lnRef idx="0">
            <a:srgbClr val="FFFFFF"/>
          </a:lnRef>
          <a:fillRef idx="2">
            <a:schemeClr val="accent1"/>
          </a:fillRef>
          <a:effectRef idx="1">
            <a:schemeClr val="accent1"/>
          </a:effectRef>
          <a:fontRef idx="minor">
            <a:schemeClr val="lt1"/>
          </a:fontRef>
        </p:style>
        <p:txBody>
          <a:bodyPr rot="0" vertOverflow="overflow" horzOverflow="overflow" vert="horz" wrap="square" lIns="71437" tIns="71437" rIns="71437" bIns="71437" numCol="1" spcCol="38100" rtlCol="0" anchor="ctr" forceAA="0">
            <a:spAutoFit/>
          </a:bodyPr>
          <a:p>
            <a:pPr marL="0" marR="0" indent="0" algn="ctr" defTabSz="82169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FFFFFF"/>
                </a:solidFill>
                <a:effectLst/>
                <a:uFillTx/>
                <a:latin typeface="Microsoft YaHei Light" panose="020B0502040204020203" charset="-122"/>
                <a:ea typeface="Microsoft YaHei Light" panose="020B0502040204020203" charset="-122"/>
                <a:cs typeface="+mn-cs"/>
                <a:sym typeface="Helvetica Neue Medium" panose="02000503000000020004"/>
              </a:rPr>
              <a:t>按用户</a:t>
            </a:r>
            <a:r>
              <a:rPr kumimoji="0" lang="zh-CN" altLang="en-US" sz="3000" b="0" i="0" u="none" strike="noStrike" cap="none" spc="0" normalizeH="0" baseline="0">
                <a:ln>
                  <a:noFill/>
                </a:ln>
                <a:solidFill>
                  <a:srgbClr val="FFFFFF"/>
                </a:solidFill>
                <a:effectLst/>
                <a:uFillTx/>
                <a:latin typeface="Microsoft YaHei Light" panose="020B0502040204020203" charset="-122"/>
                <a:ea typeface="Microsoft YaHei Light" panose="020B0502040204020203" charset="-122"/>
                <a:cs typeface="+mn-cs"/>
                <a:sym typeface="Helvetica Neue Medium" panose="02000503000000020004"/>
              </a:rPr>
              <a:t>收费</a:t>
            </a:r>
            <a:endParaRPr kumimoji="0" lang="zh-CN" altLang="en-US" sz="3000" b="0" i="0" u="none" strike="noStrike" cap="none" spc="0" normalizeH="0" baseline="0">
              <a:ln>
                <a:noFill/>
              </a:ln>
              <a:solidFill>
                <a:srgbClr val="FFFFFF"/>
              </a:solidFill>
              <a:effectLst/>
              <a:uFillTx/>
              <a:latin typeface="Microsoft YaHei Light" panose="020B0502040204020203" charset="-122"/>
              <a:ea typeface="Microsoft YaHei Light" panose="020B0502040204020203" charset="-122"/>
              <a:cs typeface="+mn-cs"/>
              <a:sym typeface="Helvetica Neue Medium" panose="02000503000000020004"/>
            </a:endParaRPr>
          </a:p>
        </p:txBody>
      </p:sp>
      <p:pic>
        <p:nvPicPr>
          <p:cNvPr id="8" name="图片 7"/>
          <p:cNvPicPr>
            <a:picLocks noChangeAspect="1"/>
          </p:cNvPicPr>
          <p:nvPr/>
        </p:nvPicPr>
        <p:blipFill>
          <a:blip r:embed="rId4"/>
          <a:stretch>
            <a:fillRect/>
          </a:stretch>
        </p:blipFill>
        <p:spPr>
          <a:xfrm>
            <a:off x="19089370" y="4154805"/>
            <a:ext cx="2700655" cy="3141345"/>
          </a:xfrm>
          <a:prstGeom prst="rect">
            <a:avLst/>
          </a:prstGeom>
        </p:spPr>
      </p:pic>
      <p:sp>
        <p:nvSpPr>
          <p:cNvPr id="12" name="文本框 11"/>
          <p:cNvSpPr txBox="1"/>
          <p:nvPr/>
        </p:nvSpPr>
        <p:spPr>
          <a:xfrm>
            <a:off x="18312765" y="7790815"/>
            <a:ext cx="4253865" cy="427355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t" anchorCtr="0" forceAA="0">
            <a:noAutofit/>
          </a:bodyPr>
          <a:p>
            <a:pPr marR="0" indent="711200" algn="l" defTabSz="821690" rtl="0" eaLnBrk="1">
              <a:lnSpc>
                <a:spcPct val="100000"/>
              </a:lnSpc>
              <a:spcBef>
                <a:spcPts val="0"/>
              </a:spcBef>
              <a:spcAft>
                <a:spcPts val="0"/>
              </a:spcAft>
              <a:buClrTx/>
              <a:buSzTx/>
              <a:buFontTx/>
              <a:buNone/>
              <a:extLst>
                <a:ext uri="{35155182-B16C-46BC-9424-99874614C6A1}">
                  <wpsdc:indentchars xmlns:wpsdc="http://www.wps.cn/officeDocument/2017/drawingmlCustomData" val="200" checksum="3773799597"/>
                </a:ext>
              </a:extLst>
            </a:pPr>
            <a:r>
              <a:rPr kumimoji="0" lang="zh-CN" altLang="en-US" sz="28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MeterSphere</a:t>
            </a:r>
            <a:r>
              <a:rPr kumimoji="0" lang="en-US" altLang="zh-CN" sz="28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 </a:t>
            </a:r>
            <a:r>
              <a:rPr kumimoji="0" lang="zh-CN" altLang="en-US" sz="28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是一个开源的测试管理平台，提供了全面的测试管理和测试执行功能。它还与自动化测试工具集成，可用于</a:t>
            </a:r>
            <a:r>
              <a:rPr kumimoji="0" lang="en-US" altLang="zh-CN" sz="28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 </a:t>
            </a:r>
            <a:r>
              <a:rPr kumimoji="0" lang="zh-CN" altLang="en-US" sz="28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UI</a:t>
            </a:r>
            <a:r>
              <a:rPr kumimoji="0" lang="en-US" altLang="zh-CN" sz="28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 </a:t>
            </a:r>
            <a:r>
              <a:rPr kumimoji="0" lang="zh-CN" altLang="en-US" sz="28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测试的执行和管理。</a:t>
            </a:r>
            <a:endParaRPr kumimoji="0" lang="zh-CN" altLang="en-US" sz="28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p:txBody>
      </p:sp>
      <p:sp>
        <p:nvSpPr>
          <p:cNvPr id="16" name="圆角矩形 15"/>
          <p:cNvSpPr/>
          <p:nvPr/>
        </p:nvSpPr>
        <p:spPr>
          <a:xfrm>
            <a:off x="18881090" y="2941320"/>
            <a:ext cx="3117215" cy="719455"/>
          </a:xfrm>
          <a:prstGeom prst="roundRect">
            <a:avLst/>
          </a:prstGeom>
          <a:solidFill>
            <a:srgbClr val="7030A0"/>
          </a:solidFill>
        </p:spPr>
        <p:style>
          <a:lnRef idx="0">
            <a:srgbClr val="FFFFFF"/>
          </a:lnRef>
          <a:fillRef idx="2">
            <a:schemeClr val="accent1"/>
          </a:fillRef>
          <a:effectRef idx="1">
            <a:schemeClr val="accent1"/>
          </a:effectRef>
          <a:fontRef idx="minor">
            <a:schemeClr val="lt1"/>
          </a:fontRef>
        </p:style>
        <p:txBody>
          <a:bodyPr rot="0" vertOverflow="overflow" horzOverflow="overflow" vert="horz" wrap="square" lIns="71437" tIns="71437" rIns="71437" bIns="71437" numCol="1" spcCol="38100" rtlCol="0" anchor="ctr" forceAA="0">
            <a:spAutoFit/>
          </a:bodyPr>
          <a:p>
            <a:pPr marL="0" marR="0" indent="0" algn="ctr" defTabSz="82169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FFFFFF"/>
                </a:solidFill>
                <a:effectLst/>
                <a:uFillTx/>
                <a:latin typeface="Microsoft YaHei Light" panose="020B0502040204020203" charset="-122"/>
                <a:ea typeface="Microsoft YaHei Light" panose="020B0502040204020203" charset="-122"/>
                <a:cs typeface="+mn-cs"/>
                <a:sym typeface="Helvetica Neue Medium" panose="02000503000000020004"/>
              </a:rPr>
              <a:t>专业云和企业版</a:t>
            </a:r>
            <a:endParaRPr kumimoji="0" lang="zh-CN" altLang="en-US" sz="3000" b="0" i="0" u="none" strike="noStrike" cap="none" spc="0" normalizeH="0" baseline="0">
              <a:ln>
                <a:noFill/>
              </a:ln>
              <a:solidFill>
                <a:srgbClr val="FFFFFF"/>
              </a:solidFill>
              <a:effectLst/>
              <a:uFillTx/>
              <a:latin typeface="Microsoft YaHei Light" panose="020B0502040204020203" charset="-122"/>
              <a:ea typeface="Microsoft YaHei Light" panose="020B0502040204020203" charset="-122"/>
              <a:cs typeface="+mn-cs"/>
              <a:sym typeface="Helvetica Neue Medium" panose="02000503000000020004"/>
            </a:endParaRPr>
          </a:p>
        </p:txBody>
      </p:sp>
      <p:cxnSp>
        <p:nvCxnSpPr>
          <p:cNvPr id="3" name="直接连接符 2"/>
          <p:cNvCxnSpPr/>
          <p:nvPr>
            <p:custDataLst>
              <p:tags r:id="rId5"/>
            </p:custDataLst>
          </p:nvPr>
        </p:nvCxnSpPr>
        <p:spPr>
          <a:xfrm>
            <a:off x="914408" y="1828814"/>
            <a:ext cx="22555380" cy="25400"/>
          </a:xfrm>
          <a:prstGeom prst="line">
            <a:avLst/>
          </a:prstGeom>
          <a:ln w="31750" cap="flat" cmpd="sng">
            <a:solidFill>
              <a:srgbClr val="591979"/>
            </a:solidFill>
            <a:prstDash val="solid"/>
            <a:headEnd type="none"/>
            <a:tailEnd type="none"/>
          </a:ln>
        </p:spPr>
        <p:style>
          <a:lnRef idx="1">
            <a:schemeClr val="dk1"/>
          </a:lnRef>
          <a:fillRef idx="0">
            <a:schemeClr val="dk1"/>
          </a:fillRef>
          <a:effectRef idx="0">
            <a:schemeClr val="dk1"/>
          </a:effectRef>
          <a:fontRef idx="minor">
            <a:schemeClr val="tx1"/>
          </a:fontRef>
        </p:style>
      </p:cxnSp>
      <p:sp>
        <p:nvSpPr>
          <p:cNvPr id="6" name="文本框 6"/>
          <p:cNvSpPr txBox="1"/>
          <p:nvPr>
            <p:custDataLst>
              <p:tags r:id="rId6"/>
            </p:custDataLst>
          </p:nvPr>
        </p:nvSpPr>
        <p:spPr>
          <a:xfrm>
            <a:off x="914400" y="304800"/>
            <a:ext cx="14557375" cy="1219200"/>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2040204020203" charset="-122"/>
                <a:ea typeface="微软雅黑" panose="020B0502040204020203" charset="-122"/>
                <a:cs typeface="微软雅黑" panose="020B0502040204020203" charset="-122"/>
              </a:defRPr>
            </a:lvl1pPr>
          </a:lstStyle>
          <a:p>
            <a:pPr marL="0" indent="0" algn="l">
              <a:lnSpc>
                <a:spcPct val="100000"/>
              </a:lnSpc>
              <a:spcBef>
                <a:spcPts val="0"/>
              </a:spcBef>
              <a:spcAft>
                <a:spcPts val="0"/>
              </a:spcAft>
              <a:buSzPct val="100000"/>
              <a:buNone/>
            </a:pPr>
            <a:r>
              <a:rPr lang="zh-CN" altLang="en-US" sz="7200">
                <a:solidFill>
                  <a:srgbClr val="591979"/>
                </a:solidFill>
                <a:latin typeface="Arial Regular" panose="020B0604020202090204" charset="0"/>
                <a:ea typeface="宋体" charset="0"/>
              </a:rPr>
              <a:t>常用的</a:t>
            </a:r>
            <a:r>
              <a:rPr lang="en-US" altLang="zh-CN" sz="7200">
                <a:solidFill>
                  <a:srgbClr val="591979"/>
                </a:solidFill>
                <a:latin typeface="Arial Regular" panose="020B0604020202090204" charset="0"/>
                <a:ea typeface="宋体" charset="0"/>
              </a:rPr>
              <a:t>UI</a:t>
            </a:r>
            <a:r>
              <a:rPr lang="zh-CN" altLang="en-US" sz="7200">
                <a:solidFill>
                  <a:srgbClr val="591979"/>
                </a:solidFill>
                <a:latin typeface="Arial Regular" panose="020B0604020202090204" charset="0"/>
                <a:ea typeface="宋体" charset="0"/>
              </a:rPr>
              <a:t>测试</a:t>
            </a:r>
            <a:r>
              <a:rPr lang="zh-CN" altLang="en-US" sz="7200">
                <a:solidFill>
                  <a:srgbClr val="591979"/>
                </a:solidFill>
                <a:latin typeface="Arial Regular" panose="020B0604020202090204" charset="0"/>
                <a:ea typeface="宋体" charset="0"/>
              </a:rPr>
              <a:t>工具</a:t>
            </a:r>
            <a:endParaRPr lang="zh-CN" altLang="en-US" sz="7200">
              <a:solidFill>
                <a:srgbClr val="591979"/>
              </a:solidFill>
              <a:latin typeface="Arial Regular" panose="020B0604020202090204" charset="0"/>
              <a:ea typeface="宋体" charset="0"/>
            </a:endParaRP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1318895" y="3375025"/>
            <a:ext cx="22034500" cy="8739505"/>
          </a:xfrm>
          <a:prstGeom prst="roundRect">
            <a:avLst/>
          </a:prstGeom>
          <a:solidFill>
            <a:srgbClr val="591979"/>
          </a:solid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noAutofit/>
          </a:bodyPr>
          <a:p>
            <a:pPr marL="0" marR="0" indent="0" algn="ctr" defTabSz="82169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rgbClr val="7030A0"/>
              </a:solidFill>
              <a:effectLst/>
              <a:uFillTx/>
              <a:latin typeface="+mn-lt"/>
              <a:ea typeface="+mn-ea"/>
              <a:cs typeface="+mn-cs"/>
              <a:sym typeface="Helvetica Neue Medium" panose="02000503000000020004"/>
            </a:endParaRPr>
          </a:p>
        </p:txBody>
      </p:sp>
      <p:sp>
        <p:nvSpPr>
          <p:cNvPr id="3" name="文本框 2"/>
          <p:cNvSpPr txBox="1"/>
          <p:nvPr/>
        </p:nvSpPr>
        <p:spPr>
          <a:xfrm>
            <a:off x="1649413" y="4492625"/>
            <a:ext cx="21373465" cy="650430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857250" marR="0" indent="-857250" algn="l" defTabSz="821690" rtl="0" fontAlgn="auto" latinLnBrk="0" hangingPunct="0">
              <a:lnSpc>
                <a:spcPct val="190000"/>
              </a:lnSpc>
              <a:spcBef>
                <a:spcPts val="0"/>
              </a:spcBef>
              <a:spcAft>
                <a:spcPts val="0"/>
              </a:spcAft>
              <a:buClrTx/>
              <a:buSzTx/>
              <a:buFont typeface="+mj-ea"/>
              <a:buAutoNum type="ea1JpnChsDbPeriod"/>
            </a:pPr>
            <a:r>
              <a:rPr kumimoji="0" lang="zh-CN" altLang="en-US" sz="4800" b="0" i="0" u="none" strike="noStrike" cap="none" spc="0" normalizeH="0" baseline="0">
                <a:ln>
                  <a:noFill/>
                </a:ln>
                <a:solidFill>
                  <a:schemeClr val="bg1"/>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理解利用 Chrome 浏览器开发者工具辅助定位元素的方法。</a:t>
            </a:r>
            <a:endParaRPr kumimoji="0" lang="zh-CN" altLang="en-US" sz="4800" b="0" i="0" u="none" strike="noStrike" cap="none" spc="0" normalizeH="0" baseline="0">
              <a:ln>
                <a:noFill/>
              </a:ln>
              <a:solidFill>
                <a:schemeClr val="bg1"/>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a:p>
            <a:pPr marL="857250" marR="0" indent="-857250" algn="l" defTabSz="821690" rtl="0" fontAlgn="auto" latinLnBrk="0" hangingPunct="0">
              <a:lnSpc>
                <a:spcPct val="190000"/>
              </a:lnSpc>
              <a:spcBef>
                <a:spcPts val="0"/>
              </a:spcBef>
              <a:spcAft>
                <a:spcPts val="0"/>
              </a:spcAft>
              <a:buClrTx/>
              <a:buSzTx/>
              <a:buFont typeface="+mj-ea"/>
              <a:buAutoNum type="ea1JpnChsDbPeriod"/>
            </a:pPr>
            <a:r>
              <a:rPr kumimoji="0" lang="zh-CN" altLang="en-US" sz="4800" b="0" i="0" u="none" strike="noStrike" cap="none" spc="0" normalizeH="0" baseline="0">
                <a:ln>
                  <a:noFill/>
                </a:ln>
                <a:solidFill>
                  <a:schemeClr val="bg1"/>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理解 MeterSphere UI 自动化测试测试定位元素的方法，以及元素库管理。</a:t>
            </a:r>
            <a:endParaRPr kumimoji="0" lang="zh-CN" altLang="en-US" sz="4800" b="0" i="0" u="none" strike="noStrike" cap="none" spc="0" normalizeH="0" baseline="0">
              <a:ln>
                <a:noFill/>
              </a:ln>
              <a:solidFill>
                <a:schemeClr val="bg1"/>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a:p>
            <a:pPr marL="857250" marR="0" indent="-857250" algn="l" defTabSz="821690" rtl="0" fontAlgn="auto" latinLnBrk="0" hangingPunct="0">
              <a:lnSpc>
                <a:spcPct val="190000"/>
              </a:lnSpc>
              <a:spcBef>
                <a:spcPts val="0"/>
              </a:spcBef>
              <a:spcAft>
                <a:spcPts val="0"/>
              </a:spcAft>
              <a:buClrTx/>
              <a:buSzTx/>
              <a:buFont typeface="+mj-ea"/>
              <a:buAutoNum type="ea1JpnChsDbPeriod"/>
            </a:pPr>
            <a:r>
              <a:rPr kumimoji="0" lang="zh-CN" altLang="en-US" sz="4800" b="0" i="0" u="none" strike="noStrike" cap="none" spc="0" normalizeH="0" baseline="0">
                <a:ln>
                  <a:noFill/>
                </a:ln>
                <a:solidFill>
                  <a:schemeClr val="bg1"/>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掌握 MeterSphere UI 测试自动化场景编排。</a:t>
            </a:r>
            <a:endParaRPr kumimoji="0" lang="zh-CN" altLang="en-US" sz="4800" b="0" i="0" u="none" strike="noStrike" cap="none" spc="0" normalizeH="0" baseline="0">
              <a:ln>
                <a:noFill/>
              </a:ln>
              <a:solidFill>
                <a:schemeClr val="bg1"/>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a:p>
            <a:pPr marL="857250" marR="0" indent="-857250" algn="l" defTabSz="821690" rtl="0" fontAlgn="auto" latinLnBrk="0" hangingPunct="0">
              <a:lnSpc>
                <a:spcPct val="190000"/>
              </a:lnSpc>
              <a:spcBef>
                <a:spcPts val="0"/>
              </a:spcBef>
              <a:spcAft>
                <a:spcPts val="0"/>
              </a:spcAft>
              <a:buClrTx/>
              <a:buSzTx/>
              <a:buFont typeface="+mj-ea"/>
              <a:buAutoNum type="ea1JpnChsDbPeriod"/>
            </a:pPr>
            <a:r>
              <a:rPr kumimoji="0" lang="zh-CN" altLang="en-US" sz="4800" b="0" i="0" u="none" strike="noStrike" cap="none" spc="0" normalizeH="0" baseline="0">
                <a:ln>
                  <a:noFill/>
                </a:ln>
                <a:solidFill>
                  <a:schemeClr val="bg1"/>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熟悉 UI 自动化场景测试运行环境配置。</a:t>
            </a:r>
            <a:endParaRPr kumimoji="0" lang="zh-CN" altLang="en-US" sz="4800" b="0" i="0" u="none" strike="noStrike" cap="none" spc="0" normalizeH="0" baseline="0">
              <a:ln>
                <a:noFill/>
              </a:ln>
              <a:solidFill>
                <a:schemeClr val="bg1"/>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p:txBody>
      </p:sp>
      <p:cxnSp>
        <p:nvCxnSpPr>
          <p:cNvPr id="9" name="直接连接符 8"/>
          <p:cNvCxnSpPr/>
          <p:nvPr>
            <p:custDataLst>
              <p:tags r:id="rId1"/>
            </p:custDataLst>
          </p:nvPr>
        </p:nvCxnSpPr>
        <p:spPr>
          <a:xfrm>
            <a:off x="914408" y="1828814"/>
            <a:ext cx="22555380" cy="25400"/>
          </a:xfrm>
          <a:prstGeom prst="line">
            <a:avLst/>
          </a:prstGeom>
          <a:ln w="31750" cap="flat" cmpd="sng">
            <a:solidFill>
              <a:srgbClr val="591979"/>
            </a:solidFill>
            <a:prstDash val="solid"/>
            <a:headEnd type="none"/>
            <a:tailEnd type="none"/>
          </a:ln>
        </p:spPr>
        <p:style>
          <a:lnRef idx="1">
            <a:schemeClr val="dk1"/>
          </a:lnRef>
          <a:fillRef idx="0">
            <a:schemeClr val="dk1"/>
          </a:fillRef>
          <a:effectRef idx="0">
            <a:schemeClr val="dk1"/>
          </a:effectRef>
          <a:fontRef idx="minor">
            <a:schemeClr val="tx1"/>
          </a:fontRef>
        </p:style>
      </p:cxnSp>
      <p:sp>
        <p:nvSpPr>
          <p:cNvPr id="11" name="文本框 6"/>
          <p:cNvSpPr txBox="1"/>
          <p:nvPr>
            <p:custDataLst>
              <p:tags r:id="rId2"/>
            </p:custDataLst>
          </p:nvPr>
        </p:nvSpPr>
        <p:spPr>
          <a:xfrm>
            <a:off x="914400" y="304800"/>
            <a:ext cx="6082030" cy="1219200"/>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2040204020203" charset="-122"/>
                <a:ea typeface="微软雅黑" panose="020B0502040204020203" charset="-122"/>
                <a:cs typeface="微软雅黑" panose="020B0502040204020203" charset="-122"/>
              </a:defRPr>
            </a:lvl1pPr>
          </a:lstStyle>
          <a:p>
            <a:pPr marL="0" indent="0" algn="l">
              <a:lnSpc>
                <a:spcPct val="100000"/>
              </a:lnSpc>
              <a:spcBef>
                <a:spcPts val="0"/>
              </a:spcBef>
              <a:spcAft>
                <a:spcPts val="0"/>
              </a:spcAft>
              <a:buSzPct val="100000"/>
              <a:buNone/>
            </a:pPr>
            <a:r>
              <a:rPr sz="7200">
                <a:solidFill>
                  <a:srgbClr val="591979"/>
                </a:solidFill>
                <a:latin typeface="Arial Regular" panose="020B0604020202090204" charset="0"/>
                <a:ea typeface="宋体" charset="0"/>
              </a:rPr>
              <a:t>一、实验目的</a:t>
            </a:r>
            <a:endParaRPr sz="7200">
              <a:solidFill>
                <a:srgbClr val="591979"/>
              </a:solidFill>
              <a:latin typeface="Arial Regular" panose="020B0604020202090204" charset="0"/>
              <a:ea typeface="宋体" charset="0"/>
            </a:endParaRPr>
          </a:p>
        </p:txBody>
      </p:sp>
    </p:spTree>
  </p:cSld>
  <p:clrMapOvr>
    <a:masterClrMapping/>
  </p:clrMapOvr>
  <p:transition spd="med"/>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181269_5*l_h_i*1_1_1"/>
  <p:tag name="KSO_WM_TEMPLATE_CATEGORY" val="diagram"/>
  <p:tag name="KSO_WM_TEMPLATE_INDEX" val="20181269"/>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10.xml><?xml version="1.0" encoding="utf-8"?>
<p:tagLst xmlns:p="http://schemas.openxmlformats.org/presentationml/2006/main">
  <p:tag name="KSO_WM_UNIT_ISCONTENTSTITLE" val="0"/>
  <p:tag name="KSO_WM_UNIT_ISNUMDGMTITLE" val="0"/>
  <p:tag name="KSO_WM_UNIT_PRESET_TEXT" val="点击此处输入标题文本内容"/>
  <p:tag name="KSO_WM_UNIT_NOCLEAR" val="0"/>
  <p:tag name="KSO_WM_UNIT_VALUE" val="14"/>
  <p:tag name="KSO_WM_UNIT_HIGHLIGHT" val="0"/>
  <p:tag name="KSO_WM_UNIT_COMPATIBLE" val="0"/>
  <p:tag name="KSO_WM_UNIT_DIAGRAM_ISNUMVISUAL" val="0"/>
  <p:tag name="KSO_WM_UNIT_DIAGRAM_ISREFERUNIT" val="0"/>
  <p:tag name="KSO_WM_DIAGRAM_GROUP_CODE" val="l1-1"/>
  <p:tag name="KSO_WM_UNIT_TYPE" val="l_h_a"/>
  <p:tag name="KSO_WM_UNIT_INDEX" val="1_6_1"/>
  <p:tag name="KSO_WM_UNIT_ID" val="diagram20181269_5*l_h_a*1_6_1"/>
  <p:tag name="KSO_WM_TEMPLATE_CATEGORY" val="diagram"/>
  <p:tag name="KSO_WM_TEMPLATE_INDEX" val="20181269"/>
  <p:tag name="KSO_WM_UNIT_LAYERLEVEL" val="1_1_1"/>
  <p:tag name="KSO_WM_TAG_VERSION" val="1.0"/>
  <p:tag name="KSO_WM_BEAUTIFY_FLAG" val="#wm#"/>
  <p:tag name="KSO_WM_UNIT_TEXT_FILL_FORE_SCHEMECOLOR_INDEX_BRIGHTNESS" val="-0.5"/>
  <p:tag name="KSO_WM_UNIT_TEXT_FILL_FORE_SCHEMECOLOR_INDEX" val="14"/>
  <p:tag name="KSO_WM_UNIT_TEXT_FILL_TYPE" val="1"/>
  <p:tag name="KSO_WM_UNIT_USESOURCEFORMAT_APPLY" val="1"/>
</p:tagLst>
</file>

<file path=ppt/tags/tag100.xml><?xml version="1.0" encoding="utf-8"?>
<p:tagLst xmlns:p="http://schemas.openxmlformats.org/presentationml/2006/main">
  <p:tag name="KSO_WM_UNIT_PLACING_PICTURE_USER_VIEWPORT" val="{&quot;height&quot;:7022,&quot;width&quot;:16438}"/>
</p:tagLst>
</file>

<file path=ppt/tags/tag101.xml><?xml version="1.0" encoding="utf-8"?>
<p:tagLst xmlns:p="http://schemas.openxmlformats.org/presentationml/2006/main">
  <p:tag name="KSO_WM_UNIT_PLACING_PICTURE_USER_VIEWPORT" val="{&quot;height&quot;:6822,&quot;width&quot;:15755}"/>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103.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105.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106.xml><?xml version="1.0" encoding="utf-8"?>
<p:tagLst xmlns:p="http://schemas.openxmlformats.org/presentationml/2006/main">
  <p:tag name="KSO_WM_UNIT_TEXTBOXSTYLE_GUID" val="{afd64df7-1df0-4513-ae7c-6696c7518b67}"/>
</p:tagLst>
</file>

<file path=ppt/tags/tag107.xml><?xml version="1.0" encoding="utf-8"?>
<p:tagLst xmlns:p="http://schemas.openxmlformats.org/presentationml/2006/main">
  <p:tag name="KSO_WM_UNIT_TEXTBOXSTYLE_SHAPETYPE" val="1"/>
  <p:tag name="KSO_WM_UNIT_TEXTBOXSTYLE_ADJUSTLEFT" val="0_25.60001"/>
  <p:tag name="KSO_WM_UNIT_TEXTBOXSTYLE_ADJUSTTOP" val="0_-37.67496"/>
  <p:tag name="KSO_WM_UNIT_TEXTBOXSTYLE_ADJUSTWIDTH" val="100_-51.25"/>
  <p:tag name="KSO_WM_UNIT_TEXTBOXSTYLE_ADJUSTHEIGTH" val="100_75.25"/>
  <p:tag name="KSO_WM_UNIT_HIGHLIGHT" val="0"/>
  <p:tag name="KSO_WM_UNIT_COMPATIBLE" val="0"/>
  <p:tag name="KSO_WM_UNIT_DIAGRAM_ISNUMVISUAL" val="0"/>
  <p:tag name="KSO_WM_UNIT_DIAGRAM_ISREFERUNIT" val="0"/>
  <p:tag name="KSO_WM_UNIT_TYPE" val="i"/>
  <p:tag name="KSO_WM_UNIT_INDEX" val="1"/>
  <p:tag name="KSO_WM_UNIT_ID" val="mixed20201941_162*i*1"/>
  <p:tag name="KSO_WM_TEMPLATE_CATEGORY" val="mixed"/>
  <p:tag name="KSO_WM_TEMPLATE_INDEX" val="20201941"/>
  <p:tag name="KSO_WM_UNIT_LAYERLEVEL" val="1"/>
  <p:tag name="KSO_WM_TAG_VERSION" val="1.0"/>
  <p:tag name="KSO_WM_BEAUTIFY_FLAG" val="#wm#"/>
  <p:tag name="KSO_WM_UNIT_TEXTBOXSTYLE_GUID" val="{afd64df7-1df0-4513-ae7c-6696c7518b67}"/>
  <p:tag name="KSO_WM_UNIT_FILL_FORE_SCHEMECOLOR_INDEX_BRIGHTNESS" val="-0.1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108.xml><?xml version="1.0" encoding="utf-8"?>
<p:tagLst xmlns:p="http://schemas.openxmlformats.org/presentationml/2006/main">
  <p:tag name="KSO_WM_UNIT_TEXTBOXSTYLE_SHAPETYPE" val="1"/>
  <p:tag name="KSO_WM_UNIT_TEXTBOXSTYLE_ADJUSTLEFT" val="0_-36.85001"/>
  <p:tag name="KSO_WM_UNIT_TEXTBOXSTYLE_ADJUSTTOP" val="0_-26.89999"/>
  <p:tag name="KSO_WM_UNIT_TEXTBOXSTYLE_ADJUSTWIDTH" val="100_73.64999"/>
  <p:tag name="KSO_WM_UNIT_TEXTBOXSTYLE_ADJUSTHEIGTH" val="100_53.7"/>
  <p:tag name="KSO_WM_UNIT_HIGHLIGHT" val="0"/>
  <p:tag name="KSO_WM_UNIT_COMPATIBLE" val="0"/>
  <p:tag name="KSO_WM_UNIT_DIAGRAM_ISNUMVISUAL" val="0"/>
  <p:tag name="KSO_WM_UNIT_DIAGRAM_ISREFERUNIT" val="0"/>
  <p:tag name="KSO_WM_UNIT_TYPE" val="i"/>
  <p:tag name="KSO_WM_UNIT_INDEX" val="2"/>
  <p:tag name="KSO_WM_UNIT_ID" val="mixed20201941_162*i*2"/>
  <p:tag name="KSO_WM_TEMPLATE_CATEGORY" val="mixed"/>
  <p:tag name="KSO_WM_TEMPLATE_INDEX" val="20201941"/>
  <p:tag name="KSO_WM_UNIT_LAYERLEVEL" val="1"/>
  <p:tag name="KSO_WM_TAG_VERSION" val="1.0"/>
  <p:tag name="KSO_WM_BEAUTIFY_FLAG" val="#wm#"/>
  <p:tag name="KSO_WM_UNIT_TEXTBOXSTYLE_GUID" val="{afd64df7-1df0-4513-ae7c-6696c7518b67}"/>
  <p:tag name="KSO_WM_UNIT_FILL_FORE_SCHEMECOLOR_INDEX_BRIGHTNESS" val="0"/>
  <p:tag name="KSO_WM_UNIT_FILL_FORE_SCHEMECOLOR_INDEX" val="14"/>
  <p:tag name="KSO_WM_UNIT_FILL_TYPE" val="1"/>
  <p:tag name="KSO_WM_UNIT_LINE_FORE_SCHEMECOLOR_INDEX_BRIGHTNESS" val="-0.25"/>
  <p:tag name="KSO_WM_UNIT_LINE_FORE_SCHEMECOLOR_INDEX" val="14"/>
  <p:tag name="KSO_WM_UNIT_LINE_FILL_TYPE" val="2"/>
  <p:tag name="KSO_WM_UNIT_TEXT_FILL_FORE_SCHEMECOLOR_INDEX_BRIGHTNESS" val="0"/>
  <p:tag name="KSO_WM_UNIT_TEXT_FILL_FORE_SCHEMECOLOR_INDEX" val="2"/>
  <p:tag name="KSO_WM_UNIT_TEXT_FILL_TYPE" val="1"/>
</p:tagLst>
</file>

<file path=ppt/tags/tag109.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的文字来表述；但请您尽可能提炼思想的精髓，否则容易造成观者的阅读压力，适得其反。"/>
  <p:tag name="KSO_WM_UNIT_NOCLEAR" val="1"/>
  <p:tag name="KSO_WM_UNIT_VALUE" val="92"/>
  <p:tag name="KSO_WM_UNIT_HIGHLIGHT" val="0"/>
  <p:tag name="KSO_WM_UNIT_COMPATIBLE" val="0"/>
  <p:tag name="KSO_WM_UNIT_DIAGRAM_ISNUMVISUAL" val="0"/>
  <p:tag name="KSO_WM_UNIT_DIAGRAM_ISREFERUNIT" val="0"/>
  <p:tag name="KSO_WM_UNIT_TYPE" val="f"/>
  <p:tag name="KSO_WM_UNIT_INDEX" val="1"/>
  <p:tag name="KSO_WM_UNIT_ID" val="mixed20201941_162*f*1"/>
  <p:tag name="KSO_WM_TEMPLATE_CATEGORY" val="mixed"/>
  <p:tag name="KSO_WM_TEMPLATE_INDEX" val="20201941"/>
  <p:tag name="KSO_WM_UNIT_LAYERLEVEL" val="1"/>
  <p:tag name="KSO_WM_TAG_VERSION" val="1.0"/>
  <p:tag name="KSO_WM_BEAUTIFY_FLAG" val="#wm#"/>
  <p:tag name="KSO_WM_UNIT_TEXTBOXSTYLE_GUID" val="{afd64df7-1df0-4513-ae7c-6696c7518b67}"/>
  <p:tag name="KSO_WM_UNIT_TEXTBOXSTYLE_TYPE" val="8"/>
  <p:tag name="KSO_WM_UNIT_TEXT_FILL_FORE_SCHEMECOLOR_INDEX_BRIGHTNESS" val="0.25"/>
  <p:tag name="KSO_WM_UNIT_TEXT_FILL_FORE_SCHEMECOLOR_INDEX" val="13"/>
  <p:tag name="KSO_WM_UNIT_TEXT_FILL_TYPE" val="1"/>
</p:tagLst>
</file>

<file path=ppt/tags/tag11.xml><?xml version="1.0" encoding="utf-8"?>
<p:tagLst xmlns:p="http://schemas.openxmlformats.org/presentationml/2006/main">
  <p:tag name="KSO_WM_UNIT_ISCONTENTSTITLE" val="0"/>
  <p:tag name="KSO_WM_UNIT_ISNUMDGMTITLE" val="0"/>
  <p:tag name="KSO_WM_UNIT_PRESET_TEXT" val="点击此处输入标题文本内容"/>
  <p:tag name="KSO_WM_UNIT_NOCLEAR" val="0"/>
  <p:tag name="KSO_WM_UNIT_VALUE" val="14"/>
  <p:tag name="KSO_WM_UNIT_HIGHLIGHT" val="0"/>
  <p:tag name="KSO_WM_UNIT_COMPATIBLE" val="0"/>
  <p:tag name="KSO_WM_UNIT_DIAGRAM_ISNUMVISUAL" val="0"/>
  <p:tag name="KSO_WM_UNIT_DIAGRAM_ISREFERUNIT" val="0"/>
  <p:tag name="KSO_WM_DIAGRAM_GROUP_CODE" val="l1-1"/>
  <p:tag name="KSO_WM_UNIT_TYPE" val="l_h_a"/>
  <p:tag name="KSO_WM_UNIT_INDEX" val="1_5_1"/>
  <p:tag name="KSO_WM_UNIT_ID" val="diagram20181269_5*l_h_a*1_5_1"/>
  <p:tag name="KSO_WM_TEMPLATE_CATEGORY" val="diagram"/>
  <p:tag name="KSO_WM_TEMPLATE_INDEX" val="20181269"/>
  <p:tag name="KSO_WM_UNIT_LAYERLEVEL" val="1_1_1"/>
  <p:tag name="KSO_WM_TAG_VERSION" val="1.0"/>
  <p:tag name="KSO_WM_BEAUTIFY_FLAG" val="#wm#"/>
  <p:tag name="KSO_WM_UNIT_TEXT_FILL_FORE_SCHEMECOLOR_INDEX_BRIGHTNESS" val="-0.5"/>
  <p:tag name="KSO_WM_UNIT_TEXT_FILL_FORE_SCHEMECOLOR_INDEX" val="14"/>
  <p:tag name="KSO_WM_UNIT_TEXT_FILL_TYPE" val="1"/>
  <p:tag name="KSO_WM_UNIT_USESOURCEFORMAT_APPLY" val="1"/>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111.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112.xml><?xml version="1.0" encoding="utf-8"?>
<p:tagLst xmlns:p="http://schemas.openxmlformats.org/presentationml/2006/main">
  <p:tag name="KSO_WM_UNIT_PLACING_PICTURE_USER_VIEWPORT" val="{&quot;height&quot;:4527.168503937008,&quot;width&quot;:4530.503937007874}"/>
</p:tagLst>
</file>

<file path=ppt/tags/tag113.xml><?xml version="1.0" encoding="utf-8"?>
<p:tagLst xmlns:p="http://schemas.openxmlformats.org/presentationml/2006/main">
  <p:tag name="KSO_WM_UNIT_PLACING_PICTURE_USER_VIEWPORT" val="{&quot;height&quot;:4840.001574803149,&quot;width&quot;:4840.001574803149}"/>
</p:tagLst>
</file>

<file path=ppt/tags/tag115.xml><?xml version="1.0" encoding="utf-8"?>
<p:tagLst xmlns:p="http://schemas.openxmlformats.org/presentationml/2006/main">
  <p:tag name="KSO_WPP_MARK_KEY" val="d46e008c-edc1-4ad0-b15b-d1a9c22cb9d8"/>
  <p:tag name="COMMONDATA" val="eyJoZGlkIjoiZDAyOWYzZGU1OGRhNmI0M2E1ZmViMzc4NDQ4NGJhNzAifQ=="/>
</p:tagLst>
</file>

<file path=ppt/tags/tag12.xml><?xml version="1.0" encoding="utf-8"?>
<p:tagLst xmlns:p="http://schemas.openxmlformats.org/presentationml/2006/main">
  <p:tag name="KSO_WM_UNIT_ISCONTENTSTITLE" val="0"/>
  <p:tag name="KSO_WM_UNIT_ISNUMDGMTITLE" val="0"/>
  <p:tag name="KSO_WM_UNIT_PRESET_TEXT" val="点击此处输入标题文本内容"/>
  <p:tag name="KSO_WM_UNIT_NOCLEAR" val="0"/>
  <p:tag name="KSO_WM_UNIT_VALUE" val="14"/>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diagram20181269_5*l_h_a*1_4_1"/>
  <p:tag name="KSO_WM_TEMPLATE_CATEGORY" val="diagram"/>
  <p:tag name="KSO_WM_TEMPLATE_INDEX" val="20181269"/>
  <p:tag name="KSO_WM_UNIT_LAYERLEVEL" val="1_1_1"/>
  <p:tag name="KSO_WM_TAG_VERSION" val="1.0"/>
  <p:tag name="KSO_WM_BEAUTIFY_FLAG" val="#wm#"/>
  <p:tag name="KSO_WM_UNIT_TEXT_FILL_FORE_SCHEMECOLOR_INDEX_BRIGHTNESS" val="-0.5"/>
  <p:tag name="KSO_WM_UNIT_TEXT_FILL_FORE_SCHEMECOLOR_INDEX" val="14"/>
  <p:tag name="KSO_WM_UNIT_TEXT_FILL_TYPE" val="1"/>
  <p:tag name="KSO_WM_UNIT_USESOURCEFORMAT_APPLY"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7"/>
  <p:tag name="KSO_WM_UNIT_ID" val="diagram20181269_5*l_i*1_7"/>
  <p:tag name="KSO_WM_TEMPLATE_CATEGORY" val="diagram"/>
  <p:tag name="KSO_WM_TEMPLATE_INDEX" val="20181269"/>
  <p:tag name="KSO_WM_UNIT_LAYERLEVEL" val="1_1"/>
  <p:tag name="KSO_WM_TAG_VERSION" val="1.0"/>
  <p:tag name="KSO_WM_BEAUTIFY_FLAG" val="#wm#"/>
  <p:tag name="KSO_WM_UNIT_LINE_FORE_SCHEMECOLOR_INDEX_BRIGHTNESS" val="0"/>
  <p:tag name="KSO_WM_UNIT_LINE_FORE_SCHEMECOLOR_INDEX" val="5"/>
  <p:tag name="KSO_WM_UNIT_LINE_FILL_TYPE" val="2"/>
  <p:tag name="KSO_WM_UNIT_USESOURCEFORMAT_APPLY" val="1"/>
</p:tagLst>
</file>

<file path=ppt/tags/tag14.xml><?xml version="1.0" encoding="utf-8"?>
<p:tagLst xmlns:p="http://schemas.openxmlformats.org/presentationml/2006/main">
  <p:tag name="KSO_WM_TEMPLATE_INDEX" val="20209527"/>
  <p:tag name="KSO_WM_TAG_VERSION" val="1.0"/>
  <p:tag name="KSO_WM_SLIDE_INDEX" val="1"/>
  <p:tag name="KSO_WM_SLIDE_ITEM_CNT" val="6"/>
  <p:tag name="KSO_WM_SLIDE_LAYOUT" val="d"/>
  <p:tag name="KSO_WM_SLIDE_LAYOUT_CNT" val="1"/>
  <p:tag name="KSO_WM_SLIDE_TYPE" val="text"/>
  <p:tag name="KSO_WM_SLIDE_SUBTYPE" val="picTxt"/>
  <p:tag name="KSO_WM_BEAUTIFY_FLAG" val="#wm#"/>
  <p:tag name="KSO_WM_TEMPLATE_CATEGORY" val="diagram"/>
  <p:tag name="KSO_WM_SLIDE_ID" val="diagram20209527_1"/>
  <p:tag name="KSO_WM_DIAGRAM_GROUP_CODE" val="l1-1"/>
  <p:tag name="KSO_WM_TEMPLATE_SUBCATEGORY" val="21"/>
  <p:tag name="KSO_WM_TEMPLATE_MASTER_TYPE" val="0"/>
  <p:tag name="KSO_WM_TEMPLATE_COLOR_TYPE" val="1"/>
  <p:tag name="KSO_WM_TEMPLATE_THUMBS_INDEX" val="1、4、7、12、13、14、15、16、17、18、20、24、25、28、33、36、40、43、44"/>
  <p:tag name="KSO_WM_SLIDE_LAYOUT_INFO" val="{&quot;backgroundInfo&quot;:[{&quot;bottom&quot;:0,&quot;bottomAbs&quot;:false,&quot;left&quot;:0,&quot;leftAbs&quot;:false,&quot;right&quot;:0,&quot;rightAbs&quot;:false,&quot;top&quot;:0,&quot;topAbs&quot;:false,&quot;type&quot;:&quot;general&quot;}],&quot;id&quot;:&quot;2023-12-11T17:57:11&quot;,&quot;maxSize&quot;:{&quot;size1&quot;:2.310280974926772},&quot;minSize&quot;:{&quot;size1&quot;:2.310280974926772},&quot;normalSize&quot;:{&quot;size1&quot;:2.310280974926772},&quot;subLayout&quot;:[{&quot;id&quot;:&quot;2023-12-11T17:57:11&quot;,&quot;type&quot;:0},{&quot;id&quot;:&quot;2023-12-11T17:57:11&quot;,&quot;margin&quot;:{&quot;bottom&quot;:1.6929999589920044,&quot;left&quot;:1.6929999589920044,&quot;right&quot;:1.6929999589920044,&quot;top&quot;:1.2699999809265137},&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features&quot;:[&quot;collage&quot;,&quot;carousel&quot;],&quot;support_big_font&quot;:false,&quot;picture_toward&quot;:0,&quot;picture_dockside&quot;:[],&quot;fill_id&quot;:&quot;05426f0b1077440ebd8848530286d431&quot;,&quot;fill_align&quot;:&quot;cm&quot;,&quot;chip_types&quot;:[&quot;diagram&quot;,&quot;pictext&quot;,&quot;text&quot;,&quot;picture&quot;,&quot;chart&quot;,&quot;table&quot;,&quot;video&quot;]}]]"/>
  <p:tag name="KSO_WM_SLIDE_SIZE" val="864*324"/>
  <p:tag name="KSO_WM_SLIDE_POSITION" val="47*107"/>
  <p:tag name="KSO_WM_CHIP_XID" val="5f20142fc4814ce96fb1281b"/>
  <p:tag name="KSO_WM_CHIP_DECFILLPROP" val="[]"/>
  <p:tag name="KSO_WM_CHIP_GROUPID" val="5f20142fc4814ce96fb1281a"/>
  <p:tag name="KSO_WM_SLIDE_BK_DARK_LIGHT" val="2"/>
  <p:tag name="KSO_WM_SLIDE_BACKGROUND_TYPE" val="general"/>
  <p:tag name="KSO_WM_SLIDE_SUPPORT_FEATURE_TYPE" val="3"/>
  <p:tag name="KSO_WM_TEMPLATE_ASSEMBLE_XID" val="60656e904054ed1e2fb7fb93"/>
  <p:tag name="KSO_WM_TEMPLATE_ASSEMBLE_GROUPID" val="60656e904054ed1e2fb7fb93"/>
</p:tagLst>
</file>

<file path=ppt/tags/tag15.xml><?xml version="1.0" encoding="utf-8"?>
<p:tagLst xmlns:p="http://schemas.openxmlformats.org/presentationml/2006/main">
  <p:tag name="KSO_WM_UNIT_PLACING_PICTURE_USER_VIEWPORT" val="{&quot;height&quot;:11201,&quot;width&quot;:6946}"/>
</p:tagLst>
</file>

<file path=ppt/tags/tag16.xml><?xml version="1.0" encoding="utf-8"?>
<p:tagLst xmlns:p="http://schemas.openxmlformats.org/presentationml/2006/main">
  <p:tag name="KSO_WM_UNIT_PLACING_PICTURE_USER_VIEWPORT" val="{&quot;height&quot;:12615,&quot;width&quot;:6678}"/>
</p:tagLst>
</file>

<file path=ppt/tags/tag17.xml><?xml version="1.0" encoding="utf-8"?>
<p:tagLst xmlns:p="http://schemas.openxmlformats.org/presentationml/2006/main">
  <p:tag name="KSO_WM_UNIT_TEXTBOXSTYLE_SHAPETYPE" val="1"/>
  <p:tag name="KSO_WM_UNIT_TEXTBOXSTYLE_ADJUSTLEFT" val="0_-37.75"/>
  <p:tag name="KSO_WM_UNIT_TEXTBOXSTYLE_ADJUSTTOP" val="0_-19.70001"/>
  <p:tag name="KSO_WM_UNIT_TEXTBOXSTYLE_ADJUSTWIDTH" val="100_75.45001"/>
  <p:tag name="KSO_WM_UNIT_TEXTBOXSTYLE_ADJUSTHEIGTH" val="100_39.35001"/>
  <p:tag name="KSO_WM_UNIT_HIGHLIGHT" val="0"/>
  <p:tag name="KSO_WM_UNIT_COMPATIBLE" val="0"/>
  <p:tag name="KSO_WM_UNIT_DIAGRAM_ISNUMVISUAL" val="0"/>
  <p:tag name="KSO_WM_UNIT_DIAGRAM_ISREFERUNIT" val="0"/>
  <p:tag name="KSO_WM_UNIT_TYPE" val="i"/>
  <p:tag name="KSO_WM_UNIT_INDEX" val="1"/>
  <p:tag name="KSO_WM_UNIT_ID" val="mixed20201941_136*i*1"/>
  <p:tag name="KSO_WM_TEMPLATE_CATEGORY" val="mixed"/>
  <p:tag name="KSO_WM_TEMPLATE_INDEX" val="20201941"/>
  <p:tag name="KSO_WM_UNIT_LAYERLEVEL" val="1"/>
  <p:tag name="KSO_WM_TAG_VERSION" val="1.0"/>
  <p:tag name="KSO_WM_BEAUTIFY_FLAG" val="#wm#"/>
  <p:tag name="KSO_WM_UNIT_TEXTBOXSTYLE_GUID" val="{f77c3244-b8ba-4f9b-b2c0-d6760d7dcb2f}"/>
  <p:tag name="KSO_WM_UNIT_FILL_FORE_SCHEMECOLOR_INDEX_BRIGHTNESS" val="0"/>
  <p:tag name="KSO_WM_UNIT_FILL_FORE_SCHEMECOLOR_INDEX" val="14"/>
  <p:tag name="KSO_WM_UNIT_FILL_TYPE" val="1"/>
  <p:tag name="KSO_WM_UNIT_LINE_FORE_SCHEMECOLOR_INDEX_BRIGHTNESS" val="0.25"/>
  <p:tag name="KSO_WM_UNIT_LINE_FORE_SCHEMECOLOR_INDEX" val="13"/>
  <p:tag name="KSO_WM_UNIT_LINE_FILL_TYPE" val="2"/>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mixed20201941_136*i*3"/>
  <p:tag name="KSO_WM_TEMPLATE_CATEGORY" val="mixed"/>
  <p:tag name="KSO_WM_TEMPLATE_INDEX" val="20201941"/>
  <p:tag name="KSO_WM_UNIT_LAYERLEVEL" val="1"/>
  <p:tag name="KSO_WM_TAG_VERSION" val="1.0"/>
  <p:tag name="KSO_WM_BEAUTIFY_FLAG" val="#wm#"/>
  <p:tag name="KSO_WM_UNIT_TEXT_FILL_FORE_SCHEMECOLOR_INDEX_BRIGHTNESS" val="0"/>
  <p:tag name="KSO_WM_UNIT_TEXT_FILL_FORE_SCHEMECOLOR_INDEX" val="2"/>
  <p:tag name="KSO_WM_UNIT_TEXT_FILL_TYPE"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mixed20201941_136*i*4"/>
  <p:tag name="KSO_WM_TEMPLATE_CATEGORY" val="mixed"/>
  <p:tag name="KSO_WM_TEMPLATE_INDEX" val="20201941"/>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181269_5*l_h_i*1_2_1"/>
  <p:tag name="KSO_WM_TEMPLATE_CATEGORY" val="diagram"/>
  <p:tag name="KSO_WM_TEMPLATE_INDEX" val="20181269"/>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20.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13;为了演示发布的良好效果，请言简意赅的阐述您的观点。&#13;您的正文已经经简明扼要。字字珠玑，但信息却千丝万缕、错综复杂。"/>
  <p:tag name="KSO_WM_UNIT_NOCLEAR" val="1"/>
  <p:tag name="KSO_WM_UNIT_VALUE" val="130"/>
  <p:tag name="KSO_WM_UNIT_HIGHLIGHT" val="0"/>
  <p:tag name="KSO_WM_UNIT_COMPATIBLE" val="0"/>
  <p:tag name="KSO_WM_UNIT_DIAGRAM_ISNUMVISUAL" val="0"/>
  <p:tag name="KSO_WM_UNIT_DIAGRAM_ISREFERUNIT" val="0"/>
  <p:tag name="KSO_WM_UNIT_TYPE" val="f"/>
  <p:tag name="KSO_WM_UNIT_INDEX" val="1"/>
  <p:tag name="KSO_WM_UNIT_ID" val="mixed20201941_136*f*1"/>
  <p:tag name="KSO_WM_TEMPLATE_CATEGORY" val="mixed"/>
  <p:tag name="KSO_WM_TEMPLATE_INDEX" val="20201941"/>
  <p:tag name="KSO_WM_UNIT_LAYERLEVEL" val="1"/>
  <p:tag name="KSO_WM_TAG_VERSION" val="1.0"/>
  <p:tag name="KSO_WM_BEAUTIFY_FLAG" val="#wm#"/>
  <p:tag name="KSO_WM_UNIT_TEXTBOXSTYLE_GUID" val="{f77c3244-b8ba-4f9b-b2c0-d6760d7dcb2f}"/>
  <p:tag name="KSO_WM_UNIT_TEXTBOXSTYLE_TYPE" val="8"/>
  <p:tag name="KSO_WM_UNIT_TEXT_FILL_FORE_SCHEMECOLOR_INDEX_BRIGHTNESS" val="0.25"/>
  <p:tag name="KSO_WM_UNIT_TEXT_FILL_FORE_SCHEMECOLOR_INDEX" val="13"/>
  <p:tag name="KSO_WM_UNIT_TEXT_FILL_TYPE"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22.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170849_1*l_h_i*1_1_1"/>
  <p:tag name="KSO_WM_TEMPLATE_CATEGORY" val="diagram"/>
  <p:tag name="KSO_WM_TEMPLATE_INDEX" val="20170849"/>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170849_1*l_h_i*1_1_2"/>
  <p:tag name="KSO_WM_TEMPLATE_CATEGORY" val="diagram"/>
  <p:tag name="KSO_WM_TEMPLATE_INDEX" val="20170849"/>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25.xml><?xml version="1.0" encoding="utf-8"?>
<p:tagLst xmlns:p="http://schemas.openxmlformats.org/presentationml/2006/main">
  <p:tag name="KSO_WM_UNIT_SUBTYPE" val="a"/>
  <p:tag name="KSO_WM_UNIT_PRESET_TEXT" val="点击此处添加正文，文字是您思想的提炼，为了演示发布的良好效果，请言简意赅的阐述您的观点。"/>
  <p:tag name="KSO_WM_UNIT_NOCLEAR" val="0"/>
  <p:tag name="KSO_WM_UNIT_VALUE" val="76"/>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170849_1*l_h_f*1_1_1"/>
  <p:tag name="KSO_WM_TEMPLATE_CATEGORY" val="diagram"/>
  <p:tag name="KSO_WM_TEMPLATE_INDEX" val="20170849"/>
  <p:tag name="KSO_WM_UNIT_LAYERLEVEL" val="1_1_1"/>
  <p:tag name="KSO_WM_TAG_VERSION" val="1.0"/>
  <p:tag name="KSO_WM_BEAUTIFY_FLAG" val="#wm#"/>
  <p:tag name="KSO_WM_UNIT_TEXT_FILL_FORE_SCHEMECOLOR_INDEX" val="13"/>
  <p:tag name="KSO_WM_UNIT_TEXT_FILL_TYPE"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170849_1*l_h_i*1_2_1"/>
  <p:tag name="KSO_WM_TEMPLATE_CATEGORY" val="diagram"/>
  <p:tag name="KSO_WM_TEMPLATE_INDEX" val="20170849"/>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170849_1*l_h_i*1_2_2"/>
  <p:tag name="KSO_WM_TEMPLATE_CATEGORY" val="diagram"/>
  <p:tag name="KSO_WM_TEMPLATE_INDEX" val="20170849"/>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28.xml><?xml version="1.0" encoding="utf-8"?>
<p:tagLst xmlns:p="http://schemas.openxmlformats.org/presentationml/2006/main">
  <p:tag name="KSO_WM_UNIT_SUBTYPE" val="a"/>
  <p:tag name="KSO_WM_UNIT_PRESET_TEXT" val="点击此处添加正文，文字是您思想的提炼，为了演示发布的良好效果，请言简意赅的阐述您的观点。"/>
  <p:tag name="KSO_WM_UNIT_NOCLEAR" val="0"/>
  <p:tag name="KSO_WM_UNIT_VALUE" val="76"/>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170849_1*l_h_f*1_2_1"/>
  <p:tag name="KSO_WM_TEMPLATE_CATEGORY" val="diagram"/>
  <p:tag name="KSO_WM_TEMPLATE_INDEX" val="20170849"/>
  <p:tag name="KSO_WM_UNIT_LAYERLEVEL" val="1_1_1"/>
  <p:tag name="KSO_WM_TAG_VERSION" val="1.0"/>
  <p:tag name="KSO_WM_BEAUTIFY_FLAG" val="#wm#"/>
  <p:tag name="KSO_WM_UNIT_TEXT_FILL_FORE_SCHEMECOLOR_INDEX" val="13"/>
  <p:tag name="KSO_WM_UNIT_TEXT_FILL_TYPE"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3"/>
  <p:tag name="KSO_WM_UNIT_ID" val="diagram20170849_1*l_h_i*1_1_3"/>
  <p:tag name="KSO_WM_TEMPLATE_CATEGORY" val="diagram"/>
  <p:tag name="KSO_WM_TEMPLATE_INDEX" val="20170849"/>
  <p:tag name="KSO_WM_UNIT_LAYERLEVEL" val="1_1_1"/>
  <p:tag name="KSO_WM_TAG_VERSION" val="1.0"/>
  <p:tag name="KSO_WM_BEAUTIFY_FLAG" val="#wm#"/>
  <p:tag name="KSO_WM_UNIT_TEXT_FILL_FORE_SCHEMECOLOR_INDEX" val="14"/>
  <p:tag name="KSO_WM_UNIT_TEXT_FILL_TYPE"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181269_5*l_h_i*1_3_1"/>
  <p:tag name="KSO_WM_TEMPLATE_CATEGORY" val="diagram"/>
  <p:tag name="KSO_WM_TEMPLATE_INDEX" val="20181269"/>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3"/>
  <p:tag name="KSO_WM_UNIT_ID" val="diagram20170849_1*l_h_i*1_2_3"/>
  <p:tag name="KSO_WM_TEMPLATE_CATEGORY" val="diagram"/>
  <p:tag name="KSO_WM_TEMPLATE_INDEX" val="20170849"/>
  <p:tag name="KSO_WM_UNIT_LAYERLEVEL" val="1_1_1"/>
  <p:tag name="KSO_WM_TAG_VERSION" val="1.0"/>
  <p:tag name="KSO_WM_BEAUTIFY_FLAG" val="#wm#"/>
  <p:tag name="KSO_WM_UNIT_TEXT_FILL_FORE_SCHEMECOLOR_INDEX" val="14"/>
  <p:tag name="KSO_WM_UNIT_TEXT_FILL_TYPE" val="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32.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1"/>
  <p:tag name="KSO_WM_UNIT_ID" val="diagram160264_3*n_h_i*1_1_1"/>
  <p:tag name="KSO_WM_TEMPLATE_CATEGORY" val="diagram"/>
  <p:tag name="KSO_WM_TEMPLATE_INDEX" val="160264"/>
  <p:tag name="KSO_WM_UNIT_LAYERLEVEL" val="1_1_1"/>
  <p:tag name="KSO_WM_TAG_VERSION" val="1.0"/>
  <p:tag name="KSO_WM_BEAUTIFY_FLAG" val="#wm#"/>
  <p:tag name="KSO_WM_UNIT_FILL_FORE_SCHEMECOLOR_INDEX" val="14"/>
  <p:tag name="KSO_WM_UNIT_FILL_TYPE" val="1"/>
  <p:tag name="KSO_WM_UNIT_TEXT_FILL_FORE_SCHEMECOLOR_INDEX" val="5"/>
  <p:tag name="KSO_WM_UNIT_TEXT_FILL_TYPE" val="1"/>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1"/>
  <p:tag name="KSO_WM_UNIT_ID" val="diagram160264_3*n_h_h_i*1_2_1_1"/>
  <p:tag name="KSO_WM_TEMPLATE_CATEGORY" val="diagram"/>
  <p:tag name="KSO_WM_TEMPLATE_INDEX" val="160264"/>
  <p:tag name="KSO_WM_UNIT_LAYERLEVEL" val="1_1_1_1"/>
  <p:tag name="KSO_WM_TAG_VERSION" val="1.0"/>
  <p:tag name="KSO_WM_BEAUTIFY_FLAG" val="#wm#"/>
  <p:tag name="KSO_WM_UNIT_FILL_FORE_SCHEMECOLOR_INDEX" val="5"/>
  <p:tag name="KSO_WM_UNIT_FILL_TYPE" val="1"/>
  <p:tag name="KSO_WM_UNIT_TEXT_FILL_FORE_SCHEMECOLOR_INDEX" val="2"/>
  <p:tag name="KSO_WM_UNIT_TEXT_FILL_TYPE" val="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1"/>
  <p:tag name="KSO_WM_UNIT_ID" val="diagram160264_3*n_h_h_i*1_2_2_1"/>
  <p:tag name="KSO_WM_TEMPLATE_CATEGORY" val="diagram"/>
  <p:tag name="KSO_WM_TEMPLATE_INDEX" val="160264"/>
  <p:tag name="KSO_WM_UNIT_LAYERLEVEL" val="1_1_1_1"/>
  <p:tag name="KSO_WM_TAG_VERSION" val="1.0"/>
  <p:tag name="KSO_WM_BEAUTIFY_FLAG" val="#wm#"/>
  <p:tag name="KSO_WM_UNIT_FILL_FORE_SCHEMECOLOR_INDEX" val="5"/>
  <p:tag name="KSO_WM_UNIT_FILL_TYPE" val="1"/>
  <p:tag name="KSO_WM_UNIT_TEXT_FILL_FORE_SCHEMECOLOR_INDEX" val="2"/>
  <p:tag name="KSO_WM_UNIT_TEXT_FILL_TYPE"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1"/>
  <p:tag name="KSO_WM_UNIT_ID" val="diagram160264_3*n_h_h_i*1_2_3_1"/>
  <p:tag name="KSO_WM_TEMPLATE_CATEGORY" val="diagram"/>
  <p:tag name="KSO_WM_TEMPLATE_INDEX" val="160264"/>
  <p:tag name="KSO_WM_UNIT_LAYERLEVEL" val="1_1_1_1"/>
  <p:tag name="KSO_WM_TAG_VERSION" val="1.0"/>
  <p:tag name="KSO_WM_BEAUTIFY_FLAG" val="#wm#"/>
  <p:tag name="KSO_WM_UNIT_FILL_FORE_SCHEMECOLOR_INDEX" val="5"/>
  <p:tag name="KSO_WM_UNIT_FILL_TYPE" val="1"/>
  <p:tag name="KSO_WM_UNIT_TEXT_FILL_FORE_SCHEMECOLOR_INDEX" val="2"/>
  <p:tag name="KSO_WM_UNIT_TEXT_FILL_TYPE" val="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4_1"/>
  <p:tag name="KSO_WM_UNIT_ID" val="diagram160264_3*n_h_h_i*1_2_4_1"/>
  <p:tag name="KSO_WM_TEMPLATE_CATEGORY" val="diagram"/>
  <p:tag name="KSO_WM_TEMPLATE_INDEX" val="160264"/>
  <p:tag name="KSO_WM_UNIT_LAYERLEVEL" val="1_1_1_1"/>
  <p:tag name="KSO_WM_TAG_VERSION" val="1.0"/>
  <p:tag name="KSO_WM_BEAUTIFY_FLAG" val="#wm#"/>
  <p:tag name="KSO_WM_UNIT_FILL_FORE_SCHEMECOLOR_INDEX" val="5"/>
  <p:tag name="KSO_WM_UNIT_FILL_TYPE" val="1"/>
  <p:tag name="KSO_WM_UNIT_TEXT_FILL_FORE_SCHEMECOLOR_INDEX" val="2"/>
  <p:tag name="KSO_WM_UNIT_TEXT_FILL_TYPE" val="1"/>
</p:tagLst>
</file>

<file path=ppt/tags/tag38.xml><?xml version="1.0" encoding="utf-8"?>
<p:tagLst xmlns:p="http://schemas.openxmlformats.org/presentationml/2006/main">
  <p:tag name="KSO_WM_UNIT_SUBTYPE" val="a"/>
  <p:tag name="KSO_WM_UNIT_NOCLEAR" val="0"/>
  <p:tag name="KSO_WM_UNIT_VALUE" val="27"/>
  <p:tag name="KSO_WM_UNIT_HIGHLIGHT" val="0"/>
  <p:tag name="KSO_WM_UNIT_COMPATIBLE" val="0"/>
  <p:tag name="KSO_WM_UNIT_DIAGRAM_ISNUMVISUAL" val="0"/>
  <p:tag name="KSO_WM_UNIT_DIAGRAM_ISREFERUNIT" val="0"/>
  <p:tag name="KSO_WM_DIAGRAM_GROUP_CODE" val="n1-1"/>
  <p:tag name="KSO_WM_UNIT_TYPE" val="n_h_h_f"/>
  <p:tag name="KSO_WM_UNIT_INDEX" val="1_2_2_1"/>
  <p:tag name="KSO_WM_UNIT_ID" val="diagram160264_3*n_h_h_f*1_2_2_1"/>
  <p:tag name="KSO_WM_TEMPLATE_CATEGORY" val="diagram"/>
  <p:tag name="KSO_WM_TEMPLATE_INDEX" val="160264"/>
  <p:tag name="KSO_WM_UNIT_LAYERLEVEL" val="1_1_1_1"/>
  <p:tag name="KSO_WM_TAG_VERSION" val="1.0"/>
  <p:tag name="KSO_WM_BEAUTIFY_FLAG" val="#wm#"/>
  <p:tag name="KSO_WM_UNIT_PRESET_TEXT" val="单击此处添加文本具体内容，简明扼要地阐述你的观点"/>
  <p:tag name="KSO_WM_UNIT_TEXT_FILL_FORE_SCHEMECOLOR_INDEX" val="13"/>
  <p:tag name="KSO_WM_UNIT_TEXT_FILL_TYPE" val="1"/>
</p:tagLst>
</file>

<file path=ppt/tags/tag39.xml><?xml version="1.0" encoding="utf-8"?>
<p:tagLst xmlns:p="http://schemas.openxmlformats.org/presentationml/2006/main">
  <p:tag name="KSO_WM_UNIT_SUBTYPE" val="a"/>
  <p:tag name="KSO_WM_UNIT_NOCLEAR" val="0"/>
  <p:tag name="KSO_WM_UNIT_VALUE" val="27"/>
  <p:tag name="KSO_WM_UNIT_HIGHLIGHT" val="0"/>
  <p:tag name="KSO_WM_UNIT_COMPATIBLE" val="0"/>
  <p:tag name="KSO_WM_UNIT_DIAGRAM_ISNUMVISUAL" val="0"/>
  <p:tag name="KSO_WM_UNIT_DIAGRAM_ISREFERUNIT" val="0"/>
  <p:tag name="KSO_WM_DIAGRAM_GROUP_CODE" val="n1-1"/>
  <p:tag name="KSO_WM_UNIT_TYPE" val="n_h_h_f"/>
  <p:tag name="KSO_WM_UNIT_INDEX" val="1_2_1_1"/>
  <p:tag name="KSO_WM_UNIT_ID" val="diagram160264_3*n_h_h_f*1_2_1_1"/>
  <p:tag name="KSO_WM_TEMPLATE_CATEGORY" val="diagram"/>
  <p:tag name="KSO_WM_TEMPLATE_INDEX" val="160264"/>
  <p:tag name="KSO_WM_UNIT_LAYERLEVEL" val="1_1_1_1"/>
  <p:tag name="KSO_WM_TAG_VERSION" val="1.0"/>
  <p:tag name="KSO_WM_BEAUTIFY_FLAG" val="#wm#"/>
  <p:tag name="KSO_WM_UNIT_PRESET_TEXT" val="单击此处添加文本具体内容，简明扼要地阐述你的观点"/>
  <p:tag name="KSO_WM_UNIT_TEXT_FILL_FORE_SCHEMECOLOR_INDEX" val="13"/>
  <p:tag name="KSO_WM_UNIT_TEXT_FILL_TYPE"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181269_5*l_h_i*1_4_1"/>
  <p:tag name="KSO_WM_TEMPLATE_CATEGORY" val="diagram"/>
  <p:tag name="KSO_WM_TEMPLATE_INDEX" val="20181269"/>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40.xml><?xml version="1.0" encoding="utf-8"?>
<p:tagLst xmlns:p="http://schemas.openxmlformats.org/presentationml/2006/main">
  <p:tag name="KSO_WM_UNIT_SUBTYPE" val="a"/>
  <p:tag name="KSO_WM_UNIT_NOCLEAR" val="0"/>
  <p:tag name="KSO_WM_UNIT_VALUE" val="27"/>
  <p:tag name="KSO_WM_UNIT_HIGHLIGHT" val="0"/>
  <p:tag name="KSO_WM_UNIT_COMPATIBLE" val="0"/>
  <p:tag name="KSO_WM_UNIT_DIAGRAM_ISNUMVISUAL" val="0"/>
  <p:tag name="KSO_WM_UNIT_DIAGRAM_ISREFERUNIT" val="0"/>
  <p:tag name="KSO_WM_DIAGRAM_GROUP_CODE" val="n1-1"/>
  <p:tag name="KSO_WM_UNIT_TYPE" val="n_h_h_f"/>
  <p:tag name="KSO_WM_UNIT_INDEX" val="1_2_3_1"/>
  <p:tag name="KSO_WM_UNIT_ID" val="diagram160264_3*n_h_h_f*1_2_3_1"/>
  <p:tag name="KSO_WM_TEMPLATE_CATEGORY" val="diagram"/>
  <p:tag name="KSO_WM_TEMPLATE_INDEX" val="160264"/>
  <p:tag name="KSO_WM_UNIT_LAYERLEVEL" val="1_1_1_1"/>
  <p:tag name="KSO_WM_TAG_VERSION" val="1.0"/>
  <p:tag name="KSO_WM_BEAUTIFY_FLAG" val="#wm#"/>
  <p:tag name="KSO_WM_UNIT_PRESET_TEXT" val="单击此处添加文本具体内容，简明扼要地阐述你的观点"/>
  <p:tag name="KSO_WM_UNIT_TEXT_FILL_FORE_SCHEMECOLOR_INDEX" val="13"/>
  <p:tag name="KSO_WM_UNIT_TEXT_FILL_TYPE" val="1"/>
</p:tagLst>
</file>

<file path=ppt/tags/tag41.xml><?xml version="1.0" encoding="utf-8"?>
<p:tagLst xmlns:p="http://schemas.openxmlformats.org/presentationml/2006/main">
  <p:tag name="KSO_WM_UNIT_SUBTYPE" val="a"/>
  <p:tag name="KSO_WM_UNIT_NOCLEAR" val="0"/>
  <p:tag name="KSO_WM_UNIT_VALUE" val="27"/>
  <p:tag name="KSO_WM_UNIT_HIGHLIGHT" val="0"/>
  <p:tag name="KSO_WM_UNIT_COMPATIBLE" val="0"/>
  <p:tag name="KSO_WM_UNIT_DIAGRAM_ISNUMVISUAL" val="0"/>
  <p:tag name="KSO_WM_UNIT_DIAGRAM_ISREFERUNIT" val="0"/>
  <p:tag name="KSO_WM_DIAGRAM_GROUP_CODE" val="n1-1"/>
  <p:tag name="KSO_WM_UNIT_TYPE" val="n_h_h_f"/>
  <p:tag name="KSO_WM_UNIT_INDEX" val="1_2_4_1"/>
  <p:tag name="KSO_WM_UNIT_ID" val="diagram160264_3*n_h_h_f*1_2_4_1"/>
  <p:tag name="KSO_WM_TEMPLATE_CATEGORY" val="diagram"/>
  <p:tag name="KSO_WM_TEMPLATE_INDEX" val="160264"/>
  <p:tag name="KSO_WM_UNIT_LAYERLEVEL" val="1_1_1_1"/>
  <p:tag name="KSO_WM_TAG_VERSION" val="1.0"/>
  <p:tag name="KSO_WM_BEAUTIFY_FLAG" val="#wm#"/>
  <p:tag name="KSO_WM_UNIT_PRESET_TEXT" val="单击此处添加文本具体内容，简明扼要地阐述你的观点"/>
  <p:tag name="KSO_WM_UNIT_TEXT_FILL_FORE_SCHEMECOLOR_INDEX" val="13"/>
  <p:tag name="KSO_WM_UNIT_TEXT_FILL_TYPE" val="1"/>
</p:tagLst>
</file>

<file path=ppt/tags/tag42.xml><?xml version="1.0" encoding="utf-8"?>
<p:tagLst xmlns:p="http://schemas.openxmlformats.org/presentationml/2006/main">
  <p:tag name="KSO_WM_UNIT_ISCONTENTSTITLE" val="0"/>
  <p:tag name="KSO_WM_UNIT_ISNUMDGMTITLE" val="0"/>
  <p:tag name="KSO_WM_UNIT_NOCLEAR" val="0"/>
  <p:tag name="KSO_WM_UNIT_VALUE" val="15"/>
  <p:tag name="KSO_WM_UNIT_HIGHLIGHT" val="0"/>
  <p:tag name="KSO_WM_UNIT_COMPATIBLE" val="0"/>
  <p:tag name="KSO_WM_UNIT_DIAGRAM_ISNUMVISUAL" val="0"/>
  <p:tag name="KSO_WM_UNIT_DIAGRAM_ISREFERUNIT" val="0"/>
  <p:tag name="KSO_WM_DIAGRAM_GROUP_CODE" val="n1-1"/>
  <p:tag name="KSO_WM_UNIT_TYPE" val="n_h_a"/>
  <p:tag name="KSO_WM_UNIT_INDEX" val="1_1_1"/>
  <p:tag name="KSO_WM_UNIT_ID" val="diagram160264_3*n_h_a*1_1_1"/>
  <p:tag name="KSO_WM_TEMPLATE_CATEGORY" val="diagram"/>
  <p:tag name="KSO_WM_TEMPLATE_INDEX" val="160264"/>
  <p:tag name="KSO_WM_UNIT_LAYERLEVEL" val="1_1_1"/>
  <p:tag name="KSO_WM_TAG_VERSION" val="1.0"/>
  <p:tag name="KSO_WM_BEAUTIFY_FLAG" val="#wm#"/>
  <p:tag name="KSO_WM_UNIT_PRESET_TEXT" val="添加标题"/>
  <p:tag name="KSO_WM_UNIT_TEXT_FILL_FORE_SCHEMECOLOR_INDEX" val="13"/>
  <p:tag name="KSO_WM_UNIT_TEXT_FILL_TYPE" val="1"/>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44.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5_1"/>
  <p:tag name="KSO_WM_UNIT_ID" val="diagram160252_4*n_h_h_i*1_2_5_1"/>
  <p:tag name="KSO_WM_TEMPLATE_CATEGORY" val="diagram"/>
  <p:tag name="KSO_WM_TEMPLATE_INDEX" val="160252"/>
  <p:tag name="KSO_WM_UNIT_LAYERLEVEL" val="1_1_1_1"/>
  <p:tag name="KSO_WM_TAG_VERSION" val="1.0"/>
  <p:tag name="KSO_WM_BEAUTIFY_FLAG" val="#wm#"/>
  <p:tag name="KSO_WM_UNIT_FILL_FORE_SCHEMECOLOR_INDEX" val="5"/>
  <p:tag name="KSO_WM_UNIT_FILL_TYPE" val="1"/>
  <p:tag name="KSO_WM_UNIT_TEXT_FILL_FORE_SCHEMECOLOR_INDEX" val="13"/>
  <p:tag name="KSO_WM_UNIT_TEXT_FILL_TYPE" val="1"/>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1"/>
  <p:tag name="KSO_WM_UNIT_ID" val="diagram160252_4*n_h_h_i*1_2_1_1"/>
  <p:tag name="KSO_WM_TEMPLATE_CATEGORY" val="diagram"/>
  <p:tag name="KSO_WM_TEMPLATE_INDEX" val="160252"/>
  <p:tag name="KSO_WM_UNIT_LAYERLEVEL" val="1_1_1_1"/>
  <p:tag name="KSO_WM_TAG_VERSION" val="1.0"/>
  <p:tag name="KSO_WM_BEAUTIFY_FLAG" val="#wm#"/>
  <p:tag name="KSO_WM_UNIT_FILL_FORE_SCHEMECOLOR_INDEX" val="5"/>
  <p:tag name="KSO_WM_UNIT_FILL_TYPE" val="1"/>
  <p:tag name="KSO_WM_UNIT_TEXT_FILL_FORE_SCHEMECOLOR_INDEX" val="13"/>
  <p:tag name="KSO_WM_UNIT_TEXT_FILL_TYPE" val="1"/>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1"/>
  <p:tag name="KSO_WM_UNIT_ID" val="diagram160252_4*n_h_h_i*1_2_2_1"/>
  <p:tag name="KSO_WM_TEMPLATE_CATEGORY" val="diagram"/>
  <p:tag name="KSO_WM_TEMPLATE_INDEX" val="160252"/>
  <p:tag name="KSO_WM_UNIT_LAYERLEVEL" val="1_1_1_1"/>
  <p:tag name="KSO_WM_TAG_VERSION" val="1.0"/>
  <p:tag name="KSO_WM_BEAUTIFY_FLAG" val="#wm#"/>
  <p:tag name="KSO_WM_UNIT_FILL_FORE_SCHEMECOLOR_INDEX" val="5"/>
  <p:tag name="KSO_WM_UNIT_FILL_TYPE" val="1"/>
  <p:tag name="KSO_WM_UNIT_TEXT_FILL_FORE_SCHEMECOLOR_INDEX" val="13"/>
  <p:tag name="KSO_WM_UNIT_TEXT_FILL_TYPE" val="1"/>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1"/>
  <p:tag name="KSO_WM_UNIT_ID" val="diagram160252_4*n_h_h_i*1_2_3_1"/>
  <p:tag name="KSO_WM_TEMPLATE_CATEGORY" val="diagram"/>
  <p:tag name="KSO_WM_TEMPLATE_INDEX" val="160252"/>
  <p:tag name="KSO_WM_UNIT_LAYERLEVEL" val="1_1_1_1"/>
  <p:tag name="KSO_WM_TAG_VERSION" val="1.0"/>
  <p:tag name="KSO_WM_BEAUTIFY_FLAG" val="#wm#"/>
  <p:tag name="KSO_WM_UNIT_FILL_FORE_SCHEMECOLOR_INDEX" val="5"/>
  <p:tag name="KSO_WM_UNIT_FILL_TYPE" val="1"/>
  <p:tag name="KSO_WM_UNIT_TEXT_FILL_FORE_SCHEMECOLOR_INDEX" val="13"/>
  <p:tag name="KSO_WM_UNIT_TEXT_FILL_TYPE" val="1"/>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4_1"/>
  <p:tag name="KSO_WM_UNIT_ID" val="diagram160252_4*n_h_h_i*1_2_4_1"/>
  <p:tag name="KSO_WM_TEMPLATE_CATEGORY" val="diagram"/>
  <p:tag name="KSO_WM_TEMPLATE_INDEX" val="160252"/>
  <p:tag name="KSO_WM_UNIT_LAYERLEVEL" val="1_1_1_1"/>
  <p:tag name="KSO_WM_TAG_VERSION" val="1.0"/>
  <p:tag name="KSO_WM_BEAUTIFY_FLAG" val="#wm#"/>
  <p:tag name="KSO_WM_UNIT_FILL_FORE_SCHEMECOLOR_INDEX" val="5"/>
  <p:tag name="KSO_WM_UNIT_FILL_TYPE" val="1"/>
  <p:tag name="KSO_WM_UNIT_TEXT_FILL_FORE_SCHEMECOLOR_INDEX" val="13"/>
  <p:tag name="KSO_WM_UNIT_TEXT_FILL_TYPE"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diagram20181269_5*l_h_i*1_5_1"/>
  <p:tag name="KSO_WM_TEMPLATE_CATEGORY" val="diagram"/>
  <p:tag name="KSO_WM_TEMPLATE_INDEX" val="20181269"/>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1"/>
  <p:tag name="KSO_WM_UNIT_ID" val="diagram160252_4*n_h_i*1_1_1"/>
  <p:tag name="KSO_WM_TEMPLATE_CATEGORY" val="diagram"/>
  <p:tag name="KSO_WM_TEMPLATE_INDEX" val="160252"/>
  <p:tag name="KSO_WM_UNIT_LAYERLEVEL" val="1_1_1"/>
  <p:tag name="KSO_WM_TAG_VERSION" val="1.0"/>
  <p:tag name="KSO_WM_BEAUTIFY_FLAG" val="#wm#"/>
  <p:tag name="KSO_WM_UNIT_FILL_FORE_SCHEMECOLOR_INDEX" val="5"/>
  <p:tag name="KSO_WM_UNIT_FILL_TYPE" val="1"/>
  <p:tag name="KSO_WM_UNIT_TEXT_FILL_FORE_SCHEMECOLOR_INDEX" val="14"/>
  <p:tag name="KSO_WM_UNIT_TEXT_FILL_TYPE" val="1"/>
</p:tagLst>
</file>

<file path=ppt/tags/tag51.xml><?xml version="1.0" encoding="utf-8"?>
<p:tagLst xmlns:p="http://schemas.openxmlformats.org/presentationml/2006/main">
  <p:tag name="KSO_WM_UNIT_SUBTYPE" val="a"/>
  <p:tag name="KSO_WM_UNIT_NOCLEAR" val="0"/>
  <p:tag name="KSO_WM_UNIT_VALUE" val="1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1_1"/>
  <p:tag name="KSO_WM_UNIT_ID" val="diagram160252_4*n_h_h_f*1_2_1_1"/>
  <p:tag name="KSO_WM_TEMPLATE_CATEGORY" val="diagram"/>
  <p:tag name="KSO_WM_TEMPLATE_INDEX" val="160252"/>
  <p:tag name="KSO_WM_UNIT_LAYERLEVEL" val="1_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2.xml><?xml version="1.0" encoding="utf-8"?>
<p:tagLst xmlns:p="http://schemas.openxmlformats.org/presentationml/2006/main">
  <p:tag name="KSO_WM_UNIT_SUBTYPE" val="a"/>
  <p:tag name="KSO_WM_UNIT_NOCLEAR" val="0"/>
  <p:tag name="KSO_WM_UNIT_VALUE" val="1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2_1"/>
  <p:tag name="KSO_WM_UNIT_ID" val="diagram160252_4*n_h_h_f*1_2_2_1"/>
  <p:tag name="KSO_WM_TEMPLATE_CATEGORY" val="diagram"/>
  <p:tag name="KSO_WM_TEMPLATE_INDEX" val="160252"/>
  <p:tag name="KSO_WM_UNIT_LAYERLEVEL" val="1_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3.xml><?xml version="1.0" encoding="utf-8"?>
<p:tagLst xmlns:p="http://schemas.openxmlformats.org/presentationml/2006/main">
  <p:tag name="KSO_WM_UNIT_SUBTYPE" val="a"/>
  <p:tag name="KSO_WM_UNIT_NOCLEAR" val="0"/>
  <p:tag name="KSO_WM_UNIT_VALUE" val="1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3_1"/>
  <p:tag name="KSO_WM_UNIT_ID" val="diagram160252_4*n_h_h_f*1_2_3_1"/>
  <p:tag name="KSO_WM_TEMPLATE_CATEGORY" val="diagram"/>
  <p:tag name="KSO_WM_TEMPLATE_INDEX" val="160252"/>
  <p:tag name="KSO_WM_UNIT_LAYERLEVEL" val="1_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4.xml><?xml version="1.0" encoding="utf-8"?>
<p:tagLst xmlns:p="http://schemas.openxmlformats.org/presentationml/2006/main">
  <p:tag name="KSO_WM_UNIT_SUBTYPE" val="a"/>
  <p:tag name="KSO_WM_UNIT_NOCLEAR" val="0"/>
  <p:tag name="KSO_WM_UNIT_VALUE" val="1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4_1"/>
  <p:tag name="KSO_WM_UNIT_ID" val="diagram160252_4*n_h_h_f*1_2_4_1"/>
  <p:tag name="KSO_WM_TEMPLATE_CATEGORY" val="diagram"/>
  <p:tag name="KSO_WM_TEMPLATE_INDEX" val="160252"/>
  <p:tag name="KSO_WM_UNIT_LAYERLEVEL" val="1_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5.xml><?xml version="1.0" encoding="utf-8"?>
<p:tagLst xmlns:p="http://schemas.openxmlformats.org/presentationml/2006/main">
  <p:tag name="KSO_WM_UNIT_SUBTYPE" val="a"/>
  <p:tag name="KSO_WM_UNIT_NOCLEAR" val="0"/>
  <p:tag name="KSO_WM_UNIT_VALUE" val="1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5_1"/>
  <p:tag name="KSO_WM_UNIT_ID" val="diagram160252_4*n_h_h_f*1_2_5_1"/>
  <p:tag name="KSO_WM_TEMPLATE_CATEGORY" val="diagram"/>
  <p:tag name="KSO_WM_TEMPLATE_INDEX" val="160252"/>
  <p:tag name="KSO_WM_UNIT_LAYERLEVEL" val="1_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6.xml><?xml version="1.0" encoding="utf-8"?>
<p:tagLst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DIAGRAM_GROUP_CODE" val="n1-1"/>
  <p:tag name="KSO_WM_UNIT_TYPE" val="n_h_a"/>
  <p:tag name="KSO_WM_UNIT_INDEX" val="1_1_1"/>
  <p:tag name="KSO_WM_UNIT_ID" val="diagram160252_4*n_h_a*1_1_1"/>
  <p:tag name="KSO_WM_TEMPLATE_CATEGORY" val="diagram"/>
  <p:tag name="KSO_WM_TEMPLATE_INDEX" val="160252"/>
  <p:tag name="KSO_WM_UNIT_LAYERLEVEL" val="1_1_1"/>
  <p:tag name="KSO_WM_TAG_VERSION" val="1.0"/>
  <p:tag name="KSO_WM_BEAUTIFY_FLAG" val="#wm#"/>
  <p:tag name="KSO_WM_UNIT_PRESET_TEXT" val="添加标题"/>
  <p:tag name="KSO_WM_UNIT_TEXT_FILL_FORE_SCHEMECOLOR_INDEX" val="13"/>
  <p:tag name="KSO_WM_UNIT_TEXT_FILL_TYPE" val="1"/>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58.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627_3*l_h_i*1_2_3"/>
  <p:tag name="KSO_WM_TEMPLATE_CATEGORY" val="diagram"/>
  <p:tag name="KSO_WM_TEMPLATE_INDEX" val="627"/>
  <p:tag name="KSO_WM_UNIT_LAYERLEVEL" val="1_1_1"/>
  <p:tag name="KSO_WM_TAG_VERSION" val="1.0"/>
  <p:tag name="KSO_WM_BEAUTIFY_FLAG" val="#wm#"/>
  <p:tag name="KSO_WM_UNIT_LINE_FORE_SCHEMECOLOR_INDEX" val="5"/>
  <p:tag name="KSO_WM_UNIT_LINE_FILL_TYPE" val="2"/>
  <p:tag name="KSO_WM_UNIT_TEXT_FILL_FORE_SCHEMECOLOR_INDEX" val="14"/>
  <p:tag name="KSO_WM_UNIT_TEXT_FILL_TYPE" val="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6_1"/>
  <p:tag name="KSO_WM_UNIT_ID" val="diagram20181269_5*l_h_i*1_6_1"/>
  <p:tag name="KSO_WM_TEMPLATE_CATEGORY" val="diagram"/>
  <p:tag name="KSO_WM_TEMPLATE_INDEX" val="20181269"/>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627_3*l_h_i*1_2_1"/>
  <p:tag name="KSO_WM_TEMPLATE_CATEGORY" val="diagram"/>
  <p:tag name="KSO_WM_TEMPLATE_INDEX" val="627"/>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ID" val="diagram627_3*l_h_i*1_2_2"/>
  <p:tag name="KSO_WM_TEMPLATE_CATEGORY" val="diagram"/>
  <p:tag name="KSO_WM_TEMPLATE_INDEX" val="627"/>
  <p:tag name="KSO_WM_UNIT_LAYERLEVEL" val="1_1_1"/>
  <p:tag name="KSO_WM_TAG_VERSION" val="1.0"/>
  <p:tag name="KSO_WM_BEAUTIFY_FLAG" val="#wm#"/>
  <p:tag name="KSO_WM_UNIT_TEXT_FILL_FORE_SCHEMECOLOR_INDEX" val="14"/>
  <p:tag name="KSO_WM_UNIT_TEXT_FILL_TYPE" val="1"/>
</p:tagLst>
</file>

<file path=ppt/tags/tag62.xml><?xml version="1.0" encoding="utf-8"?>
<p:tagLst xmlns:p="http://schemas.openxmlformats.org/presentationml/2006/main">
  <p:tag name="KSO_WM_UNIT_SUBTYPE" val="a"/>
  <p:tag name="KSO_WM_UNIT_PRESET_TEXT" val="单击此处添加文本具体内容"/>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627_3*l_h_f*1_2_1"/>
  <p:tag name="KSO_WM_TEMPLATE_CATEGORY" val="diagram"/>
  <p:tag name="KSO_WM_TEMPLATE_INDEX" val="627"/>
  <p:tag name="KSO_WM_UNIT_LAYERLEVEL" val="1_1_1"/>
  <p:tag name="KSO_WM_TAG_VERSION" val="1.0"/>
  <p:tag name="KSO_WM_BEAUTIFY_FLAG" val="#wm#"/>
  <p:tag name="KSO_WM_UNIT_TEXT_FILL_FORE_SCHEMECOLOR_INDEX" val="13"/>
  <p:tag name="KSO_WM_UNIT_TEXT_FILL_TYPE"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3"/>
  <p:tag name="KSO_WM_UNIT_ID" val="diagram627_3*l_h_i*1_4_3"/>
  <p:tag name="KSO_WM_TEMPLATE_CATEGORY" val="diagram"/>
  <p:tag name="KSO_WM_TEMPLATE_INDEX" val="627"/>
  <p:tag name="KSO_WM_UNIT_LAYERLEVEL" val="1_1_1"/>
  <p:tag name="KSO_WM_TAG_VERSION" val="1.0"/>
  <p:tag name="KSO_WM_BEAUTIFY_FLAG" val="#wm#"/>
  <p:tag name="KSO_WM_UNIT_LINE_FORE_SCHEMECOLOR_INDEX" val="5"/>
  <p:tag name="KSO_WM_UNIT_LINE_FILL_TYPE" val="2"/>
  <p:tag name="KSO_WM_UNIT_TEXT_FILL_FORE_SCHEMECOLOR_INDEX" val="14"/>
  <p:tag name="KSO_WM_UNIT_TEXT_FILL_TYPE" val="1"/>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627_3*l_h_i*1_4_1"/>
  <p:tag name="KSO_WM_TEMPLATE_CATEGORY" val="diagram"/>
  <p:tag name="KSO_WM_TEMPLATE_INDEX" val="627"/>
  <p:tag name="KSO_WM_UNIT_LAYERLEVEL" val="1_1_1"/>
  <p:tag name="KSO_WM_TAG_VERSION" val="1.0"/>
  <p:tag name="KSO_WM_BEAUTIFY_FLAG" val="#wm#"/>
  <p:tag name="KSO_WM_UNIT_FILL_FORE_SCHEMECOLOR_INDEX" val="8"/>
  <p:tag name="KSO_WM_UNIT_FILL_TYPE" val="1"/>
  <p:tag name="KSO_WM_UNIT_TEXT_FILL_FORE_SCHEMECOLOR_INDEX" val="14"/>
  <p:tag name="KSO_WM_UNIT_TEXT_FILL_TYPE" val="1"/>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2"/>
  <p:tag name="KSO_WM_UNIT_ID" val="diagram627_3*l_h_i*1_4_2"/>
  <p:tag name="KSO_WM_TEMPLATE_CATEGORY" val="diagram"/>
  <p:tag name="KSO_WM_TEMPLATE_INDEX" val="627"/>
  <p:tag name="KSO_WM_UNIT_LAYERLEVEL" val="1_1_1"/>
  <p:tag name="KSO_WM_TAG_VERSION" val="1.0"/>
  <p:tag name="KSO_WM_BEAUTIFY_FLAG" val="#wm#"/>
  <p:tag name="KSO_WM_UNIT_TEXT_FILL_FORE_SCHEMECOLOR_INDEX" val="14"/>
  <p:tag name="KSO_WM_UNIT_TEXT_FILL_TYPE" val="1"/>
</p:tagLst>
</file>

<file path=ppt/tags/tag66.xml><?xml version="1.0" encoding="utf-8"?>
<p:tagLst xmlns:p="http://schemas.openxmlformats.org/presentationml/2006/main">
  <p:tag name="KSO_WM_UNIT_SUBTYPE" val="a"/>
  <p:tag name="KSO_WM_UNIT_PRESET_TEXT" val="单击此处添加文本具体内容"/>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627_3*l_h_f*1_4_1"/>
  <p:tag name="KSO_WM_TEMPLATE_CATEGORY" val="diagram"/>
  <p:tag name="KSO_WM_TEMPLATE_INDEX" val="627"/>
  <p:tag name="KSO_WM_UNIT_LAYERLEVEL" val="1_1_1"/>
  <p:tag name="KSO_WM_TAG_VERSION" val="1.0"/>
  <p:tag name="KSO_WM_BEAUTIFY_FLAG" val="#wm#"/>
  <p:tag name="KSO_WM_UNIT_TEXT_FILL_FORE_SCHEMECOLOR_INDEX" val="13"/>
  <p:tag name="KSO_WM_UNIT_TEXT_FILL_TYPE" val="1"/>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627_3*l_h_i*1_1_3"/>
  <p:tag name="KSO_WM_TEMPLATE_CATEGORY" val="diagram"/>
  <p:tag name="KSO_WM_TEMPLATE_INDEX" val="627"/>
  <p:tag name="KSO_WM_UNIT_LAYERLEVEL" val="1_1_1"/>
  <p:tag name="KSO_WM_TAG_VERSION" val="1.0"/>
  <p:tag name="KSO_WM_BEAUTIFY_FLAG" val="#wm#"/>
  <p:tag name="KSO_WM_UNIT_LINE_FORE_SCHEMECOLOR_INDEX" val="5"/>
  <p:tag name="KSO_WM_UNIT_LINE_FILL_TYPE" val="2"/>
  <p:tag name="KSO_WM_UNIT_TEXT_FILL_FORE_SCHEMECOLOR_INDEX" val="14"/>
  <p:tag name="KSO_WM_UNIT_TEXT_FILL_TYPE" val="1"/>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627_3*l_h_i*1_1_1"/>
  <p:tag name="KSO_WM_TEMPLATE_CATEGORY" val="diagram"/>
  <p:tag name="KSO_WM_TEMPLATE_INDEX" val="627"/>
  <p:tag name="KSO_WM_UNIT_LAYERLEVEL" val="1_1_1"/>
  <p:tag name="KSO_WM_TAG_VERSION" val="1.0"/>
  <p:tag name="KSO_WM_BEAUTIFY_FLAG" val="#wm#"/>
  <p:tag name="KSO_WM_UNIT_FILL_FORE_SCHEMECOLOR_INDEX" val="5"/>
  <p:tag name="KSO_WM_UNIT_FILL_TYPE" val="1"/>
  <p:tag name="KSO_WM_UNIT_TEXT_FILL_FORE_SCHEMECOLOR_INDEX" val="14"/>
  <p:tag name="KSO_WM_UNIT_TEXT_FILL_TYPE" val="1"/>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diagram627_3*l_h_i*1_1_2"/>
  <p:tag name="KSO_WM_TEMPLATE_CATEGORY" val="diagram"/>
  <p:tag name="KSO_WM_TEMPLATE_INDEX" val="627"/>
  <p:tag name="KSO_WM_UNIT_LAYERLEVEL" val="1_1_1"/>
  <p:tag name="KSO_WM_TAG_VERSION" val="1.0"/>
  <p:tag name="KSO_WM_BEAUTIFY_FLAG" val="#wm#"/>
  <p:tag name="KSO_WM_UNIT_TEXT_FILL_FORE_SCHEMECOLOR_INDEX" val="14"/>
  <p:tag name="KSO_WM_UNIT_TEXT_FILL_TYPE" val="1"/>
</p:tagLst>
</file>

<file path=ppt/tags/tag7.xml><?xml version="1.0" encoding="utf-8"?>
<p:tagLst xmlns:p="http://schemas.openxmlformats.org/presentationml/2006/main">
  <p:tag name="KSO_WM_UNIT_ISCONTENTSTITLE" val="0"/>
  <p:tag name="KSO_WM_UNIT_ISNUMDGMTITLE" val="0"/>
  <p:tag name="KSO_WM_UNIT_PRESET_TEXT" val="点击此处输入标题文本内容"/>
  <p:tag name="KSO_WM_UNIT_NOCLEAR" val="0"/>
  <p:tag name="KSO_WM_UNIT_VALUE" val="14"/>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181269_5*l_h_a*1_1_1"/>
  <p:tag name="KSO_WM_TEMPLATE_CATEGORY" val="diagram"/>
  <p:tag name="KSO_WM_TEMPLATE_INDEX" val="20181269"/>
  <p:tag name="KSO_WM_UNIT_LAYERLEVEL" val="1_1_1"/>
  <p:tag name="KSO_WM_TAG_VERSION" val="1.0"/>
  <p:tag name="KSO_WM_BEAUTIFY_FLAG" val="#wm#"/>
  <p:tag name="KSO_WM_UNIT_TEXT_FILL_FORE_SCHEMECOLOR_INDEX_BRIGHTNESS" val="-0.5"/>
  <p:tag name="KSO_WM_UNIT_TEXT_FILL_FORE_SCHEMECOLOR_INDEX" val="14"/>
  <p:tag name="KSO_WM_UNIT_TEXT_FILL_TYPE" val="1"/>
  <p:tag name="KSO_WM_UNIT_USESOURCEFORMAT_APPLY" val="1"/>
</p:tagLst>
</file>

<file path=ppt/tags/tag70.xml><?xml version="1.0" encoding="utf-8"?>
<p:tagLst xmlns:p="http://schemas.openxmlformats.org/presentationml/2006/main">
  <p:tag name="KSO_WM_UNIT_SUBTYPE" val="a"/>
  <p:tag name="KSO_WM_UNIT_PRESET_TEXT" val="单击此处添加文本具体内容"/>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627_3*l_h_f*1_1_1"/>
  <p:tag name="KSO_WM_TEMPLATE_CATEGORY" val="diagram"/>
  <p:tag name="KSO_WM_TEMPLATE_INDEX" val="627"/>
  <p:tag name="KSO_WM_UNIT_LAYERLEVEL" val="1_1_1"/>
  <p:tag name="KSO_WM_TAG_VERSION" val="1.0"/>
  <p:tag name="KSO_WM_BEAUTIFY_FLAG" val="#wm#"/>
  <p:tag name="KSO_WM_UNIT_TEXT_FILL_FORE_SCHEMECOLOR_INDEX" val="13"/>
  <p:tag name="KSO_WM_UNIT_TEXT_FILL_TYPE" val="1"/>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627_3*l_h_i*1_3_3"/>
  <p:tag name="KSO_WM_TEMPLATE_CATEGORY" val="diagram"/>
  <p:tag name="KSO_WM_TEMPLATE_INDEX" val="627"/>
  <p:tag name="KSO_WM_UNIT_LAYERLEVEL" val="1_1_1"/>
  <p:tag name="KSO_WM_TAG_VERSION" val="1.0"/>
  <p:tag name="KSO_WM_BEAUTIFY_FLAG" val="#wm#"/>
  <p:tag name="KSO_WM_UNIT_LINE_FORE_SCHEMECOLOR_INDEX" val="5"/>
  <p:tag name="KSO_WM_UNIT_LINE_FILL_TYPE" val="2"/>
  <p:tag name="KSO_WM_UNIT_TEXT_FILL_FORE_SCHEMECOLOR_INDEX" val="14"/>
  <p:tag name="KSO_WM_UNIT_TEXT_FILL_TYPE" val="1"/>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627_3*l_h_i*1_3_1"/>
  <p:tag name="KSO_WM_TEMPLATE_CATEGORY" val="diagram"/>
  <p:tag name="KSO_WM_TEMPLATE_INDEX" val="627"/>
  <p:tag name="KSO_WM_UNIT_LAYERLEVEL" val="1_1_1"/>
  <p:tag name="KSO_WM_TAG_VERSION" val="1.0"/>
  <p:tag name="KSO_WM_BEAUTIFY_FLAG" val="#wm#"/>
  <p:tag name="KSO_WM_UNIT_FILL_FORE_SCHEMECOLOR_INDEX" val="7"/>
  <p:tag name="KSO_WM_UNIT_FILL_TYPE" val="1"/>
  <p:tag name="KSO_WM_UNIT_TEXT_FILL_FORE_SCHEMECOLOR_INDEX" val="14"/>
  <p:tag name="KSO_WM_UNIT_TEXT_FILL_TYPE" val="1"/>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2"/>
  <p:tag name="KSO_WM_UNIT_ID" val="diagram627_3*l_h_i*1_3_2"/>
  <p:tag name="KSO_WM_TEMPLATE_CATEGORY" val="diagram"/>
  <p:tag name="KSO_WM_TEMPLATE_INDEX" val="627"/>
  <p:tag name="KSO_WM_UNIT_LAYERLEVEL" val="1_1_1"/>
  <p:tag name="KSO_WM_TAG_VERSION" val="1.0"/>
  <p:tag name="KSO_WM_BEAUTIFY_FLAG" val="#wm#"/>
  <p:tag name="KSO_WM_UNIT_TEXT_FILL_FORE_SCHEMECOLOR_INDEX" val="14"/>
  <p:tag name="KSO_WM_UNIT_TEXT_FILL_TYPE" val="1"/>
</p:tagLst>
</file>

<file path=ppt/tags/tag74.xml><?xml version="1.0" encoding="utf-8"?>
<p:tagLst xmlns:p="http://schemas.openxmlformats.org/presentationml/2006/main">
  <p:tag name="KSO_WM_UNIT_SUBTYPE" val="a"/>
  <p:tag name="KSO_WM_UNIT_PRESET_TEXT" val="单击此处添加文本具体内容"/>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627_3*l_h_f*1_3_1"/>
  <p:tag name="KSO_WM_TEMPLATE_CATEGORY" val="diagram"/>
  <p:tag name="KSO_WM_TEMPLATE_INDEX" val="627"/>
  <p:tag name="KSO_WM_UNIT_LAYERLEVEL" val="1_1_1"/>
  <p:tag name="KSO_WM_TAG_VERSION" val="1.0"/>
  <p:tag name="KSO_WM_BEAUTIFY_FLAG" val="#wm#"/>
  <p:tag name="KSO_WM_UNIT_TEXT_FILL_FORE_SCHEMECOLOR_INDEX" val="13"/>
  <p:tag name="KSO_WM_UNIT_TEXT_FILL_TYPE" val="1"/>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76.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78.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8.xml><?xml version="1.0" encoding="utf-8"?>
<p:tagLst xmlns:p="http://schemas.openxmlformats.org/presentationml/2006/main">
  <p:tag name="KSO_WM_UNIT_ISCONTENTSTITLE" val="0"/>
  <p:tag name="KSO_WM_UNIT_ISNUMDGMTITLE" val="0"/>
  <p:tag name="KSO_WM_UNIT_PRESET_TEXT" val="点击此处输入标题文本内容"/>
  <p:tag name="KSO_WM_UNIT_NOCLEAR" val="0"/>
  <p:tag name="KSO_WM_UNIT_VALUE" val="14"/>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181269_5*l_h_a*1_2_1"/>
  <p:tag name="KSO_WM_TEMPLATE_CATEGORY" val="diagram"/>
  <p:tag name="KSO_WM_TEMPLATE_INDEX" val="20181269"/>
  <p:tag name="KSO_WM_UNIT_LAYERLEVEL" val="1_1_1"/>
  <p:tag name="KSO_WM_TAG_VERSION" val="1.0"/>
  <p:tag name="KSO_WM_BEAUTIFY_FLAG" val="#wm#"/>
  <p:tag name="KSO_WM_UNIT_TEXT_FILL_FORE_SCHEMECOLOR_INDEX_BRIGHTNESS" val="-0.5"/>
  <p:tag name="KSO_WM_UNIT_TEXT_FILL_FORE_SCHEMECOLOR_INDEX" val="14"/>
  <p:tag name="KSO_WM_UNIT_TEXT_FILL_TYPE" val="1"/>
  <p:tag name="KSO_WM_UNIT_USESOURCEFORMAT_APPLY" val="1"/>
</p:tagLst>
</file>

<file path=ppt/tags/tag80.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81.xml><?xml version="1.0" encoding="utf-8"?>
<p:tagLst xmlns:p="http://schemas.openxmlformats.org/presentationml/2006/main">
  <p:tag name="KSO_WM_UNIT_PLACING_PICTURE_USER_VIEWPORT" val="{&quot;height&quot;:7318,&quot;width&quot;:25278}"/>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83.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84.xml><?xml version="1.0" encoding="utf-8"?>
<p:tagLst xmlns:p="http://schemas.openxmlformats.org/presentationml/2006/main">
  <p:tag name="KSO_WM_UNIT_TEXTBOXSTYLE_SHAPETYPE" val="1"/>
  <p:tag name="KSO_WM_UNIT_TEXTBOXSTYLE_ADJUSTLEFT" val="0_-15.75"/>
  <p:tag name="KSO_WM_UNIT_TEXTBOXSTYLE_ADJUSTTOP" val="0_-11.85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1"/>
  <p:tag name="KSO_WM_UNIT_ID" val="mixed20201941_111*i*1"/>
  <p:tag name="KSO_WM_TEMPLATE_CATEGORY" val="mixed"/>
  <p:tag name="KSO_WM_TEMPLATE_INDEX" val="20201941"/>
  <p:tag name="KSO_WM_UNIT_LAYERLEVEL" val="1"/>
  <p:tag name="KSO_WM_TAG_VERSION" val="1.0"/>
  <p:tag name="KSO_WM_BEAUTIFY_FLAG" val="#wm#"/>
  <p:tag name="KSO_WM_UNIT_TEXTBOXSTYLE_GUID" val="{852fc062-32a7-4685-8cd7-3f2f31d90f2e}"/>
  <p:tag name="KSO_WM_UNIT_FILL_FORE_SCHEMECOLOR_INDEX_BRIGHTNESS" val="0.8"/>
  <p:tag name="KSO_WM_UNIT_FILL_FORE_SCHEMECOLOR_INDEX" val="5"/>
  <p:tag name="KSO_WM_UNIT_FILL_TYPE" val="1"/>
  <p:tag name="KSO_WM_UNIT_LINE_FORE_SCHEMECOLOR_INDEX_BRIGHTNESS" val="0.4"/>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85.xml><?xml version="1.0" encoding="utf-8"?>
<p:tagLst xmlns:p="http://schemas.openxmlformats.org/presentationml/2006/main">
  <p:tag name="KSO_WM_UNIT_TEXTBOXSTYLE_SHAPETYPE" val="1"/>
  <p:tag name="KSO_WM_UNIT_TEXTBOXSTYLE_ADJUSTLEFT" val="0_-25.75"/>
  <p:tag name="KSO_WM_UNIT_TEXTBOXSTYLE_ADJUSTTOP" val="0_-19.10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2"/>
  <p:tag name="KSO_WM_UNIT_ID" val="mixed20201941_111*i*2"/>
  <p:tag name="KSO_WM_TEMPLATE_CATEGORY" val="mixed"/>
  <p:tag name="KSO_WM_TEMPLATE_INDEX" val="20201941"/>
  <p:tag name="KSO_WM_UNIT_LAYERLEVEL" val="1"/>
  <p:tag name="KSO_WM_TAG_VERSION" val="1.0"/>
  <p:tag name="KSO_WM_BEAUTIFY_FLAG" val="#wm#"/>
  <p:tag name="KSO_WM_UNIT_TEXTBOXSTYLE_GUID" val="{852fc062-32a7-4685-8cd7-3f2f31d90f2e}"/>
  <p:tag name="KSO_WM_UNIT_FILL_FORE_SCHEMECOLOR_INDEX_BRIGHTNESS" val="0"/>
  <p:tag name="KSO_WM_UNIT_FILL_FORE_SCHEMECOLOR_INDEX" val="14"/>
  <p:tag name="KSO_WM_UNIT_FILL_TYPE" val="1"/>
  <p:tag name="KSO_WM_UNIT_LINE_FORE_SCHEMECOLOR_INDEX_BRIGHTNESS" val="0.4"/>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86.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13;为了演示发布的良好效果，请言简意赅的阐述您的观点。&#13;您的正文已经经简明扼要。字字珠玑，但信息却千丝万缕、错综复杂。"/>
  <p:tag name="KSO_WM_UNIT_NOCLEAR" val="1"/>
  <p:tag name="KSO_WM_UNIT_VALUE" val="54"/>
  <p:tag name="KSO_WM_UNIT_HIGHLIGHT" val="0"/>
  <p:tag name="KSO_WM_UNIT_COMPATIBLE" val="0"/>
  <p:tag name="KSO_WM_UNIT_DIAGRAM_ISNUMVISUAL" val="0"/>
  <p:tag name="KSO_WM_UNIT_DIAGRAM_ISREFERUNIT" val="0"/>
  <p:tag name="KSO_WM_UNIT_TYPE" val="f"/>
  <p:tag name="KSO_WM_UNIT_INDEX" val="1"/>
  <p:tag name="KSO_WM_UNIT_ID" val="mixed20201941_111*f*1"/>
  <p:tag name="KSO_WM_TEMPLATE_CATEGORY" val="mixed"/>
  <p:tag name="KSO_WM_TEMPLATE_INDEX" val="20201941"/>
  <p:tag name="KSO_WM_UNIT_LAYERLEVEL" val="1"/>
  <p:tag name="KSO_WM_TAG_VERSION" val="1.0"/>
  <p:tag name="KSO_WM_BEAUTIFY_FLAG" val="#wm#"/>
  <p:tag name="KSO_WM_UNIT_TEXTBOXSTYLE_GUID" val="{852fc062-32a7-4685-8cd7-3f2f31d90f2e}"/>
  <p:tag name="KSO_WM_UNIT_TEXTBOXSTYLE_TYPE" val="8"/>
  <p:tag name="KSO_WM_UNIT_TEXT_FILL_FORE_SCHEMECOLOR_INDEX_BRIGHTNESS" val="0.25"/>
  <p:tag name="KSO_WM_UNIT_TEXT_FILL_FORE_SCHEMECOLOR_INDEX" val="13"/>
  <p:tag name="KSO_WM_UNIT_TEXT_FILL_TYPE" val="1"/>
</p:tagLst>
</file>

<file path=ppt/tags/tag87.xml><?xml version="1.0" encoding="utf-8"?>
<p:tagLst xmlns:p="http://schemas.openxmlformats.org/presentationml/2006/main">
  <p:tag name="KSO_WM_BEAUTIFY_FLAG" val=""/>
  <p:tag name="KSO_WM_UNIT_PLACING_PICTURE_USER_VIEWPORT" val="{&quot;height&quot;:13630,&quot;width&quot;:12967}"/>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89.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9.xml><?xml version="1.0" encoding="utf-8"?>
<p:tagLst xmlns:p="http://schemas.openxmlformats.org/presentationml/2006/main">
  <p:tag name="KSO_WM_UNIT_ISCONTENTSTITLE" val="0"/>
  <p:tag name="KSO_WM_UNIT_ISNUMDGMTITLE" val="0"/>
  <p:tag name="KSO_WM_UNIT_PRESET_TEXT" val="点击此处输入标题文本内容"/>
  <p:tag name="KSO_WM_UNIT_NOCLEAR" val="0"/>
  <p:tag name="KSO_WM_UNIT_VALUE" val="14"/>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181269_5*l_h_a*1_3_1"/>
  <p:tag name="KSO_WM_TEMPLATE_CATEGORY" val="diagram"/>
  <p:tag name="KSO_WM_TEMPLATE_INDEX" val="20181269"/>
  <p:tag name="KSO_WM_UNIT_LAYERLEVEL" val="1_1_1"/>
  <p:tag name="KSO_WM_TAG_VERSION" val="1.0"/>
  <p:tag name="KSO_WM_BEAUTIFY_FLAG" val="#wm#"/>
  <p:tag name="KSO_WM_UNIT_TEXT_FILL_FORE_SCHEMECOLOR_INDEX_BRIGHTNESS" val="-0.5"/>
  <p:tag name="KSO_WM_UNIT_TEXT_FILL_FORE_SCHEMECOLOR_INDEX" val="14"/>
  <p:tag name="KSO_WM_UNIT_TEXT_FILL_TYPE" val="1"/>
  <p:tag name="KSO_WM_UNIT_USESOURCEFORMAT_APPLY" val="1"/>
</p:tagLst>
</file>

<file path=ppt/tags/tag90.xml><?xml version="1.0" encoding="utf-8"?>
<p:tagLst xmlns:p="http://schemas.openxmlformats.org/presentationml/2006/main">
  <p:tag name="KSO_WM_UNIT_PLACING_PICTURE_USER_VIEWPORT" val="{&quot;height&quot;:14400,&quot;width&quot;:25320}"/>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92.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93.xml><?xml version="1.0" encoding="utf-8"?>
<p:tagLst xmlns:p="http://schemas.openxmlformats.org/presentationml/2006/main">
  <p:tag name="KSO_WM_UNIT_TEXTBOXSTYLE_SHAPETYPE" val="1"/>
  <p:tag name="KSO_WM_UNIT_TEXTBOXSTYLE_ADJUSTLEFT" val="0_-15.75"/>
  <p:tag name="KSO_WM_UNIT_TEXTBOXSTYLE_ADJUSTTOP" val="0_-11.85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1"/>
  <p:tag name="KSO_WM_UNIT_ID" val="mixed20201941_111*i*1"/>
  <p:tag name="KSO_WM_TEMPLATE_CATEGORY" val="mixed"/>
  <p:tag name="KSO_WM_TEMPLATE_INDEX" val="20201941"/>
  <p:tag name="KSO_WM_UNIT_LAYERLEVEL" val="1"/>
  <p:tag name="KSO_WM_TAG_VERSION" val="1.0"/>
  <p:tag name="KSO_WM_BEAUTIFY_FLAG" val="#wm#"/>
  <p:tag name="KSO_WM_UNIT_TEXTBOXSTYLE_GUID" val="{852fc062-32a7-4685-8cd7-3f2f31d90f2e}"/>
  <p:tag name="KSO_WM_UNIT_FILL_FORE_SCHEMECOLOR_INDEX_BRIGHTNESS" val="0.8"/>
  <p:tag name="KSO_WM_UNIT_FILL_FORE_SCHEMECOLOR_INDEX" val="5"/>
  <p:tag name="KSO_WM_UNIT_FILL_TYPE" val="1"/>
  <p:tag name="KSO_WM_UNIT_LINE_FORE_SCHEMECOLOR_INDEX_BRIGHTNESS" val="0.4"/>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94.xml><?xml version="1.0" encoding="utf-8"?>
<p:tagLst xmlns:p="http://schemas.openxmlformats.org/presentationml/2006/main">
  <p:tag name="KSO_WM_UNIT_TEXTBOXSTYLE_SHAPETYPE" val="1"/>
  <p:tag name="KSO_WM_UNIT_TEXTBOXSTYLE_ADJUSTLEFT" val="0_-25.75"/>
  <p:tag name="KSO_WM_UNIT_TEXTBOXSTYLE_ADJUSTTOP" val="0_-19.10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2"/>
  <p:tag name="KSO_WM_UNIT_ID" val="mixed20201941_111*i*2"/>
  <p:tag name="KSO_WM_TEMPLATE_CATEGORY" val="mixed"/>
  <p:tag name="KSO_WM_TEMPLATE_INDEX" val="20201941"/>
  <p:tag name="KSO_WM_UNIT_LAYERLEVEL" val="1"/>
  <p:tag name="KSO_WM_TAG_VERSION" val="1.0"/>
  <p:tag name="KSO_WM_BEAUTIFY_FLAG" val="#wm#"/>
  <p:tag name="KSO_WM_UNIT_TEXTBOXSTYLE_GUID" val="{852fc062-32a7-4685-8cd7-3f2f31d90f2e}"/>
  <p:tag name="KSO_WM_UNIT_FILL_FORE_SCHEMECOLOR_INDEX_BRIGHTNESS" val="0"/>
  <p:tag name="KSO_WM_UNIT_FILL_FORE_SCHEMECOLOR_INDEX" val="14"/>
  <p:tag name="KSO_WM_UNIT_FILL_TYPE" val="1"/>
  <p:tag name="KSO_WM_UNIT_LINE_FORE_SCHEMECOLOR_INDEX_BRIGHTNESS" val="0.4"/>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95.xml><?xml version="1.0" encoding="utf-8"?>
<p:tagLst xmlns:p="http://schemas.openxmlformats.org/presentationml/2006/main">
  <p:tag name="KSO_WM_UNIT_PLACING_PICTURE_USER_VIEWPORT" val="{&quot;height&quot;:10297,&quot;width&quot;:21491}"/>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97.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UNIT_PLACING_PICTURE_USER_VIEWPORT" val="{&quot;height&quot;:7959,&quot;width&quot;:12477}"/>
</p:tagLst>
</file>

<file path=ppt/theme/theme1.xml><?xml version="1.0" encoding="utf-8"?>
<a:theme xmlns:a="http://schemas.openxmlformats.org/drawingml/2006/main" name="2_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71437" tIns="71437" rIns="71437" bIns="71437" numCol="1" spcCol="38100" rtlCol="0" anchor="ctr">
        <a:spAutoFit/>
      </a:bodyPr>
      <a:lstStyle>
        <a:defPPr marL="0" marR="0" indent="0" algn="ctr" defTabSz="82169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FFFFFF"/>
            </a:solidFill>
            <a:effectLst/>
            <a:uFillTx/>
            <a:latin typeface="+mn-lt"/>
            <a:ea typeface="+mn-ea"/>
            <a:cs typeface="+mn-cs"/>
            <a:sym typeface="Helvetica Neue Medium"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71437" tIns="71437" rIns="71437" bIns="71437" numCol="1" spcCol="38100" rtlCol="0" anchor="ctr">
        <a:spAutoFit/>
      </a:bodyPr>
      <a:lstStyle>
        <a:defPPr marL="0" marR="0" indent="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69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FFFFFF"/>
            </a:solidFill>
            <a:effectLst/>
            <a:uFillTx/>
            <a:latin typeface="+mn-lt"/>
            <a:ea typeface="+mn-ea"/>
            <a:cs typeface="+mn-cs"/>
            <a:sym typeface="Helvetica Neue Medium"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crgbClr r="0" g="0" b="0">
        <a:alpha val="100000"/>
      </a:scrgbClr>
    </a:dk1>
    <a:lt1>
      <a:scrgbClr r="100000" g="100000" b="100000">
        <a:alpha val="100000"/>
      </a:scrgbClr>
    </a:lt1>
    <a:dk2>
      <a:scrgbClr r="12941" g="12941" b="12941">
        <a:alpha val="100000"/>
      </a:scrgbClr>
    </a:dk2>
    <a:lt2>
      <a:scrgbClr r="100000" g="100000" b="100000">
        <a:alpha val="100000"/>
      </a:scrgbClr>
    </a:lt2>
    <a:accent1>
      <a:scrgbClr r="49019" g="36078" b="72156">
        <a:alpha val="100000"/>
      </a:scrgbClr>
    </a:accent1>
    <a:accent2>
      <a:scrgbClr r="59215" g="31764" b="70196">
        <a:alpha val="100000"/>
      </a:scrgbClr>
    </a:accent2>
    <a:accent3>
      <a:scrgbClr r="72156" g="29803" b="58039">
        <a:alpha val="100000"/>
      </a:scrgbClr>
    </a:accent3>
    <a:accent4>
      <a:scrgbClr r="82745" g="33333" b="47450">
        <a:alpha val="100000"/>
      </a:scrgbClr>
    </a:accent4>
    <a:accent5>
      <a:scrgbClr r="94117" g="41568" b="41568">
        <a:alpha val="100000"/>
      </a:scrgbClr>
    </a:accent5>
    <a:accent6>
      <a:scrgbClr r="95294" g="54901" b="30196">
        <a:alpha val="100000"/>
      </a:scrgbClr>
    </a:accent6>
    <a:hlink>
      <a:scrgbClr r="18823" g="30980" b="99607">
        <a:alpha val="100000"/>
      </a:scrgbClr>
    </a:hlink>
    <a:folHlink>
      <a:scrgbClr r="28627" g="12549" b="40392">
        <a:alpha val="100000"/>
      </a:scrgbClr>
    </a:folHlink>
  </a:clrScheme>
</a:themeOverride>
</file>

<file path=customXml/item1.xml><?xml version="1.0" encoding="utf-8"?>
<s:customData xmlns="http://www.wps.cn/officeDocument/2013/wpsCustomData" xmlns:s="http://www.wps.cn/officeDocument/2013/wpsCustomData">
  <extobjs>
    <extobj name="C9F754DE-2CAD-44b6-B708-469DEB6407EB-1">
      <extobjdata type="C9F754DE-2CAD-44b6-B708-469DEB6407EB" data="ewoJIkZpbGVJZCIgOiAiMjUwMDA1NjA0MTUwIiwKCSJHcm91cElkIiA6ICIyMDUyMTY5MDE2IiwKCSJJbWFnZSIgOiAiaVZCT1J3MEtHZ29BQUFBTlNVaEVVZ0FBQlBJQUFBTFFDQVlBQUFBYVNsNHlBQUFBQ1hCSVdYTUFBQXNUQUFBTEV3RUFtcHdZQUFBZ0FFbEVRVlI0bk96ZGQzelAxK0xIOGZjM1E0YU1paEJLck5DRUVpdEd6YlNFVnJWbzVGZGI2WFZSVjkzYXZkUm9qVnFsTFVXMXBScTFjaFdYb3FpdHF2YW9wQlU3UkVTc1JDTHo5MGNlK1Zaa2ZiTWFYMTdQeHlPUGg4ODU1M1BPK1VZNnZKMWhTRWxKU1JFQUFBQUFBQUNBeDVwRlVVOEFBQUFBQUFBQVFNNEk4Z0FBQUFBQUFBQXpRSkFIQUFBQUFBQUFtQUdDUEFBQUFBQUFBTUFNRU9RQkFBQUFBQUFBWm9BZ0R3QUFBQUFBQURBREJIa0FBQUFBQUFDQUdTRElBd0FBQUFBQUFNd0FRUjRBQUFBQUFBQmdCZ2p5QUFBQUFBQUFBRE5Ba0FjQUFBQUFBQUNZQVlJOEFBQUFBQUFBd0F3UTVBRUFBQUFBQUFCbWdDQVBBQUFBQUFBQU1BTUVlUUFBQUFBQUFJQVpJTWdEQUFBQUFBQUF6QUJCSGdBQUFBQUFBR0FHQ1BJQUFBQUFBQUFBTTBDUUJ3QUFBQUFBQUpnQmdqd0FBQUFBQUFEQURCRGtBUUFBQUFBQUFHYUFJQThBQUFBQUFBQXdBd1I1QUFBQUFBQUFnQmtneUFNQUFBQUFBQURNQUVFZUFBQUFBQUFBWUFZSThnQUFBQUFBQUFBelFKQUhBQUFBQUFBQW1BR0NQQUFBQUFBQUFNQU1FT1FCQUFBQUFBQUFab0FnRHdBQUFBQUFBREFEQkhrQUFBQUFBQUNBR1NESUF3QUFBQUFBQU13QVFSNEFBQUFBQUFCZ0JnanlBQUFBQUFBQUFETkFrQWNBQUFBQUFBQ1lBWUk4QUFBQUFBQUF3QXdRNUFFQUFBQUFBQUJtZ0NBUEFBQUFBQUFBTUFNRWVRQUFBQUFBQUlBWklNZ0RBQUFBQUFBQXpBQkJIZ0FBQUFBQUFHQUdDUElBQUFBQUFBQUFNMENRQndBQUFBQUFBSmdCZ2p3QUFBQUFBQURBREJEa0FRQUFBQUFBQUdhQUlBOEFBQUFBQUFBd0F3UjVBQUFBQUFBQWdCa2d5QU1BQUFBQUFBRE1BRUVlQUFBQUFBQUFZQVlJOGdBQUFBQUFBQUF6UUpBSEFBQUFBQUFBbUFHQ1BBQUFBQUFBQU1BTUVPUUJBQUFBQUFBQVpvQWdEd0FBQUFBQUFEQURCSGtBQUFBQUFBQ0FHU0RJQXdBQUFBQUFBTXdBUVI0QUFBQ0FERUpEUXhVY0hGeW9ZNlNrcEJScS93QUFQR2tJOGdBQUFBQmswS3BWSzFXdlhyM1ErajkzN3B3YU5XcWtSWXNXRmRvWUFBQThhYXlLZWdJQUFBQUFNdkx5OGlxUWZ0YXVYWnVocjdpNHVCemZTMXN0WjBwYmc4RWdHeHViWE0zcnpwMDdPbjM2dEFZTUdLQ3laY3VxZmZ2MnVYb2ZBSUNuRVVFZUFBQUE4QmdLQ1FrcGtINHlDK0xzN094TWZ0K1V0bTV1YmdvUEQ4L1Z2T3JXcmFzdnYveFNQWHIwMEw1OSt3anlBQUF3Z1NHRmd5a0FBQUNBcDhxY09YTnliUFBoaHgvcTFxMWJtajE3ZG81dGl4Y3Zybjc5K3FVck14Z01lWjVmVnZpakN3RGdhVWVRQndBQUFDQ0RTcFVxNmVMRmkza096d3dHZzZ5c3JPVGg0VkZnY3lyc3l6Y0FBSGpjRWVRQkFBQUFUeUVIQndmRnhNVGt1NStzL2poaE1CaFVzV0pGWGJod0lVUGR6WnMzMWF4Wk05V3ZYMTlMbGl5UmxSVW4vZ0FBWUFyK2l3a0FBQUE4aFQ3ODhFUEZ4OGRuV1Q5dDJqVGR2bjFiVTZkT0xmQ3hwMDZkcXVEZ1lMMysrdXVFZUFBQTVBSXI4Z0FBQUFCa1VCQmJhOU5XNUQxNmErNjVjK2VVa0pDZ2loVXJ5dGJXTnNlKyt2YnRxNUVqUitacEhnQUFQRW40Nnk4QUFBRGdNZkpvNkZWUVhuLzlkVTJmUGozWGwxQ1kycjVEaHc1YXUzWnRwblZaM2NCNzhlSkZrL3FPaUlnd3FSMEFBRTg2Z2p3QUFBRGdNWkpWNkpWZlY2OWVsYVFzdDhydTNMbFRXN1pza1lXRmhicDM3NjRhTldwazJ1NzQ4ZU9xWGJ0Mmh2TG5ubnN1eTdIVFZ2WGR1WE5IVmFwVVVWeGNuTTZkT3ljM056ZEowdDI3ZDVXY25LeG5ubmttVjU4SkFJQ25EVUVlQUFBQThCakpiaXVyd1dDUXJhMnRZbU5qMDVYYjJ0cnF3WU1ISm0yREhUMTZkTHJuYytmT2FmVG8wZHF5Wll2YXRtMnI2ZE9ueTl2Yk84TjdKMDZjMElnUkkvVFRUeitwWnMyYUdqTm1qSW1mNkMvVHBrMVRWRlNVUm84ZWJRenhKTW5iMnp0ZjIzZ0JBSGhhRU9RQkFBQUFaaUFwS1VtU0N1eHlpSFhyMW1uVnFsVUtDZ3BTL2ZyMXRXYk5Hbmw3ZSt2dTNidmF1WE9uN3Q2OXF6dDM3dWoyN2R2NjlkZGZ0WHo1Y2xXb1VFSHo1ODlYbno1OVRCckQwdExTK092ejU4OXJ6cHc1Y25WMTFhaFJvd3JrTXdBQThMUWh5QU1BQU1CVEtTSWlRbE9uVHRYNjlldDEvdno1QWw4Tk5uNzhlRTJZTUtIQStvdU9qcFlrMmR2YkYwaC9TNWN1MVpvMWF5Ukp2L3p5aTk1NDR3MWpuYlcxdFJJU0VvelB0V3JWMHVMRmk5V3RXemNkT0hCQWtaR1JLbGV1WEpaOXg4VEVTSkljSEJ5TVpZTUdEVkpzYkt4bXpackZGbG9BQVBLSVcyc0JBQUR3MUZtelpvMzY5Kyt2Qnc4ZXFGR2pScXBWcTVhY25Kd0tkQXhmWDEvNSt2b1dXSC9Cd2NHcVhyMjZhdFNvb2RPblQ2ZXJ5ODNXMmpUSGpoM1QrdlhyVmJGaVJaVXBVMGFsUzVkV2ZIeThWcXhZb1crLy9WYTNidDJTbjUrZmhnNGRxcGRmZmxtU2RPM2FOVld0V2xVbFNwVFF4bzBiTXowclQ1TEN3OE5WdG14Wk5XM2FWSHYzN3BWaytxVVptWmt4WTRhR0R4K2U1L2NCQUhoU3NDSVBBQUFBVDVVMWE5YkkzOTlmQVFFQm1qZHZua3FWS2xYVVV6TEptVE5uSkVsVnFsUXBrUDdxMUttak9uWHFTSkwyNzkrdkdUTm1LQ2dvU05iVzF1clpzNmZlZmZmZERCZGVsQzFiVnJObXpkTEFnUVBWb2tVTHJWbXpScTFhdGNyUWQ5cnFRVWRIUjJPWnA2ZG5sbk1KRFExVlltSmlsbTFLbGl5WjY4OEhBTUNUaUNBUEFBQUFUNDJJaUFnTkdEQkFBUUVCV3JWcVZWRlBKMWQyN2RvbFNjYnd6VlJKU1VucHpxcVRwUGo0ZUIwOGVGRGJ0bTNUZi8vN1g1MDZkVW8xYTliVUo1OThvaDQ5ZXNqYTJsb3hNVEU2ZCs2Yzd0MjdwM3YzN3VudTNidTZkKytlckt5c1ZMOStmUjArZkZpdnZ2cXFWcXhZb1k0ZE82YnJQelEwVkpMMDdMUFBHc3VDZzRPem5HT2xTcFYwOGVMRmJOc0FBQUNDUEFBQUFEeEZwazZkcXJpNE9NMmJONitvcDVJckNRa0p4dUN4ZGV2V3VYcDN3NFlOR2pac21GNTk5VlY5K3VtbmtxVHIxNi9ycFpkZU1wNkRaMkZob1JzM2J1ajk5OS9YdSsrK20rMFdYWHQ3ZXprNk9xcFNwVXE2Y09HQ0FnSUM5TjEzMzZsTGx5N0dOcWRPblpLVWVyWWVBQUFvT0FSNUFBQUFlR3FzWDc5ZWpSbzFNcHZ0dEdubXpKbWphOWV1cVVxVkttcmV2SG11M28ySWlGQm9hS2cyYjk1c0xITjNkOWVJRVNNVUhCeXNNbVhLeU1YRlJVNU9UbkowZEpTRGc0TWNIUjNsNk9pb1ZxMWFxVXFWS3RxOWU3Y2NIUjFsYlcwdFcxdGI0M2wzWThlTzFSZGZmSkhoOG9wang0NUprcnk5dlJVVUZLU0FnQUNUNXByVE9Yb2M3dzBBZU5vUjVBRUFBT0NwY2Y3OGVYWG8wS0dvcDVFcjI3WnQwOWl4WXlXbHJpaTBzTERJMWZ0WHJseVJKRld1WERsZCtlVEpreVZKeDQ4ZjE0QUJBOVNyVnk4TkdEQWd3L3ZXMXRiR0cybzdkKzZzUC83NFErUEhqOWNiYjd5aFNaTW1hZkRnd1hKemN6TzJqNCtQMTRZTkcyUnRiYTE2OWVycDRNR0QyWjZQSitWOFJoNEFBRWhGa0FjQUFJQ25Sa3BLU29IZlRsdVl2di8rZTczOTl0dUtqNDlYNzk2OTlYLy85MytadGt0YnlaYlplWGkvLy82N3BJeVhUVVJHUm1yOCtQRmF1SENoa3BPVFZhZE9IYVdrcEdTNUtpNDVPVmt0VzdiVXp6Ly9yTTZkTzZ0dTNicWFNbVdLOFViYk5KczNiOWJ0MjdmMTJtdXY2WmxubmxHYk5tMXlQUHVPTS9JQUFEQk43djQ2RHdBQUFFQ2hpNHlNVks5ZXZkUzllM2ZGeGNXcFM1Y3UrdXFycjdKc243YTFkZVhLbFVwS1NwS1VlcTdlNXMyYnRXSERCa21TajQrUEpPbldyVnVhTUdHQ1BEdzg5TVVYWDhqTHkwdTdkdTNTdUhIamRPUEdEY1hIeDZjN2s2OTQ4ZUtTVXMvUkd6eDRzRUpDUXZUV1cyL3A2TkdqZXVXVlYvVGlpeS9xdDk5K2s1UWE5bjM0NFllU3BHN2R1aFhDZHdZQWdLY2JRUjRBQUFEd21MaC8vNzZtVFp1bWF0V3E2YnZ2dnBPMXRiV21USm1pNzcvL1hsWldXVyttU2JzMXRudjM3ckt5c3BMQllGQ3hZc1gweWl1dktDNHVUaFVyVmxTblRwMGtTU05Hak5ERWlSTmxNQmcwYTlZc0hUMTZWTTJiTjllY09YUGs1dVltR3hzYkZTdFdURysrK2FZazZaVlhYa2szVnFsU3BiUjQ4V0p0Mzc1ZEhoNGUycmx6cDVZc1dTSkpXclZxbFE0ZlBxeHExYW9aeHdNQUFBV0hyYlVBQUFEQVl5STVPVmxMbHk3VjdkdTMxYlJwVTMzeHhSZnk5dmJPOGIxUFB2bEV6czdPMnJadG0ySmlZb3lYUXRqWjJhbGh3NGI2NElNUDVPRGdJRW1hTm0yYVhGeGNOSExrU0xtNnVocjdxRisvdm1yVXFLSEV4RVFsSnlmTHhjVkZyNzMybWthTkdwWHBtQys5OUpKT25EaWhyNzc2U3UrODg0NGtxWDM3OXFwVHA0Nm1UWnNtR3h1Yi9INDdBQURBSXd3cFhQMEVBQUNBcDRUQllORDQ4ZU0xWWNLRW9wNUtsazZmUHEwLy92akRiRmUwM2JselI4N096cmw2Snp3OFhJbUppU3Bmdm53aHpRb0FnQ2NESy9JQUFBQ0F4OGp6enordjU1OS92cWlua1dlNURmRWtxVXlaTW9Vd0V3QUFuanlja1FjQUFBQUFBQUNZQVlJOEFBQUFBQUFBd0F3UTVBRUFBQUFBQUFCbWdDQVBBQUFBQUFBQU1BTUVlUUFBQUFBQUFJQVpJTWdEQUFBQUFBQUF6QUJCSGdBQUFBQUFBR0FHQ1BJQUFBQUFBQUFBTTBDUUJ3QUFBQUFBQUpnQmdqd0FBQUFBQUFEQURCRGtBUUFBQUFBQUFHYUFJQThBQUFBQUFBQXdBd1I1QUFBQUFBQUFnQmtneUFNQUFBQUFBQURNQUVFZUFBQUFBQUFBWUFZSThnQUFBQUFBQUFBelFKQUhBQUFBQUFBQW1BR0NQQUFBQUFBQUFNQU1FT1FCQUFBQUFBQUFab0FnRHdBQUFBQUFBREFEQkhrQUFBQUFBQUNBR1NESUF3QUFBQUFBQU13QVFSNEFBQUFBQUFCZ0JnanlBQUFBQUFBQUFETkFrQWNBQUFBQUFBQ1lBWUk4QUFBQUFBQUF3QXdRNUFFQUFBQUFBQUJtZ0NBUEFBQUFBQUFBTUFNRWVRQUFBQUFBQUlBWklNZ0RBQUFBQUFBQXpBQkJIZ0FBQUFBQUFHQUdDUElBQUFBQUFBQUFNMENRQndBQUFBQUFBSmdCZ2p3QUFBQUFBQURBREJEa0FRQUFBQUFBQUdhQUlBOEFBQUFBQUFBd0F3UjVBQUFBQUFBQWdCa2d5QU1BQUFBQUlKOVNVbEp5MVQ0K1BsNXhjWEdGTkJzQVR5cUNQQUFBQUFCQWtmRDE5VldYTGwyS2VocVpTa2xKVWMrZVBiVm8wU0lsSmlabTJlN1NwVXQ2ODgwM0ZSQVFrS3YrdmIyOVpXZG5sMjBiZzhFZ0x5OHY0N09YbDVjTUJrT3V4Z0h3WkxFcTZna0FBQUFBQUo1T3UzYnRVc1dLRlUxdWYralFJYTFZc1NMVHVwNDllNnBPblRyWnZ2LzIyMi9ycTYrK01tbXNUWnMyS1RBd1VDRWhJZXJYcjErVzdaeWRuYlZ6NTA1RlJFVG94eDkvVkx0MjdVenFId0R5Z2lBUEFBQUFBRkJvL3ZHUGY4alYxVlVmZi94eHZ2czZkZXFVWnMyYWxXbGRxMWF0ZE9iTUdWV3ZYbDBmZmZTUk9uZnViS3lyWHIyNnBreVpvcVNrSkFVR0JtYjZmbzhlUGRJOXo1NDlXNUwwd1FjZkdNc21USmlRNmJzZUhoNktpSWpRNE1HRGRmRGd3UXoxUGo0K2F0KytmYmFmRFFCTVlVako3VVorQUFBQXdFd1pEQWFOSHo4K3l6K01BeWg0Qm9OQkZTdFcxSVVMRnpLdHM3S3lrb2VIUjVidjI5alk2UGp4NDFuV0wxKytYTjI2ZGRPQkF3ZlVxRkVqR1F3R1RaOCtYVjI3ZGpXMmNYZDMxK0xGaTdWMjdWcXRXN2N1MDM0ZS9xUHhxVk9uVkt0V0xUVm8wQ0JkTUpmWGJhMzkrL2ZYZ2dVTDBwVjVlWGtwSkNRazI3UDFEQWFEUEQwOUZSd2NiUEk3QUo1c3JNZ0RBQUFBQUJTWnhNUkVoWVNFWkZsdlkyT1Q3bm42OU9rYU5XcVVJaUlpVktwVUtVVkZSVW1TWEZ4Y2pHMUdqaHlwa1NOSFp1aHI4ZUxGQ2dzTFU4MmFOWTFsOWVyVnl4RFFUWnMyVFpJMGVmTGtESDFrRnNwbDUrRytodzhmcnFDZ0lFbFNXRmlZSktsU3BVcVNwUG56NTJ2YnRtM2F1SEZqam4wK2ZHNmVsSFBZQ2VESlFaQUhBQUFBQUNneVdhM1d5OHFOR3pka1lXR2hraVZMU3BKdTNib2xLWDJRbDltS1BFa2FObXlZMXExYnA1OS8vbG0xYTlmV3RtM2JkUFRvVVMxWnNzVFk5dENoUTFxMmJKbjgvUHprNStlbjRPQmc3ZGl4UXoxNzlzekhwMHhsYTJzckJ3Y0hTWktGUmVyZGsyblBWbFpXQ2dzTHl6YlVUUE5vbTBmRFRnQlBMb0k4QUFBQUFJRFppSXlNbEl1TGl6RUlpNHFLa3NGZ1VJa1NKWXh0SGp4NG9Pam82QXp2enBrelJ5ZFBubFRyMXEyMWRldFd2ZmZlZTZwV3JacTZkZXRtYkROMDZGQlpXRmhveG93WmtxVHg0OGRyMWFwVmNuWjJscFFhOU9WMWUvNmtTWk0wYWRJa1NYOXRrejExNnBTeDNzL1BMOTFsSGxsdDVXVnJMZkQwSXNnREFBQUFBSmlOR3pkdXFGU3BVc2JuVzdkdXlkbloyUmpzU2FrWFZEeDhTVVVhSnljbmJkbXlSUzFhdEZERGhnMlZrSkNnVFpzMnlkcmFXcElVRkJTa1BYdjJxRmV2WG5KM2Q5ZmV2WHUxZXZWcStmajRxR3ZYcnVyZXZic09IejZzdzRjUEYvNEhCWUJNV09UY0JBQUFBQUNBeDBOa1pHUzZJQzhxS2lyZHRscEpXclJva1ZKU1VveGZEM054Y2RHWU1XT1VrSkFnR3hzYnVicTZHdXNPSFRva1NWcTZkS2xLbGl5cDVzMmJLeVVsUlRObnpqU3VqdXZmdjMrNnZuUDZhdFNva2FwVXFWSlkzdzRBVHhsVzVBRUFBQUFBQ2t4bTIwRXZYcnlZNVRiUjdPb2UxcjE3ZHdVR0J1ckdqUnVxVzdldXNmeldyVnZHSUM4eE1WR1NkUGJzV2ExWnMwYVhMMS9XcFV1WEpFbGp4NDVWVEV5TWZIMTlOWERnUU5XdlgxL1hyMS9YSzYrOG9qMTc5c2pMeTB0ZHUzWlZjbkt5eXBRcG83Q3dNSDN5eVNmcTFLbVRXclpzbWUzbnk4NkJBd2V5clkrTmpkV2NPWFBVdG0xYjFhdFhMMWQ5QTNqNkVPUUJBQUFBQUFxTXA2ZG5vZlQ3N0xQUFNzcDhSVjY1Y3VXVW1KZ29SMGRIU1gvZE91dms1S1FLRlNwSWttcldyS21rcENUNSt2cXFkZXZXK3ZiYmJ4VVpHU2svUHorMWFkTkd2LzMybTJyWHJxM2F0V3RMa2xxM2JxMWl4WW9aejhwTFNrcVNKRmxhV21ybnpwM2F1WE9ueVhOdjNMaXhYbjc1NVV6cnFsV3JwckN3TUZXdVhGbUxGaTNTamgwN2N1enYwVnRySjA2Y3FEZmZmTlBrK1FBd1h3UjVBQUFBQUlBQ0V4d2NuR2w1U2twS3V0VnNKMCtlVlBQbXpmWHFxNjlxMmJKbEp2VWRIeCt2dTNmdjZzaVJJeG8rZkxnazZmTGx5MHBJU05Cbm4zMm1SWXNXeWRIUlVaVXJWMWFGQ2hYMHpEUFBTSklHREJpZzNyMTdLeVltUnJObXpWS3ZYcjEwNGNJRm5UeDVVcnQzNzliZXZYdmw1dVptSEdmZHVuWGF2bjI3Um84ZUxROFBEMG1wRjJoSXFUZkU3dHk1VXhNblRqVDVlekpreUJCamtIZi8vbjB0V3JSSVY2NWNrU1RkdkhsVFE0Y09WZXZXclJVWUdKaW5XMnZUYnU0RjhPUWp5QU1BQUFBQU14UVJFYUdwVTZkcS9mcjFPbi8rZklIZlpEcCsvUGc4Mzg3NnFNbVRKK3Z3NGNNS0RBeVV2YjI5cE5RVmJuZnUzRkZNVEl6Si9VUkdSa3FTRGg0OHFJTUhEeHJMNzk2OXE5V3JWK3VYWDM2UkpNWEV4T2p1M2JzS0N3dlR0V3ZYMUxScFUrM2N1Vk4vL3ZtbnpwNDlxNkZEaCtybXpadVNwQXNYTHFoejU4N0d2dTdkdTZjaFE0YW9mUG55R2pObWpMRThiWjdGaXhjM2xxV2twQ2c2T2xxT2pvNWF0R2lSL3ZHUGYyak9uRGw2NzczM2pMOGZENGVYbjM3NnFUNzY2Q1BqMkpJVUdocHFYRzI0WWNPR2RKK1hXMnNCUElvZ0R3QUFBQURNekpvMWE5Uy9mMzg5ZVBCQWpSbzFVb2NPSGVUazVGU2dZL2o2K2haSVB3c1dMTkRZc1dObGJXMnQvZnYzcTNYcjFpYTlkK3ZXTGIzKyt1dWFPSEdpWG5ycEpVbXAyMnN6QzdGcTFxd3BlM3Q3L2Zubm4vTHk4bEp5Y25LbWZkcmEycXBzMmJLcVhyMjZ5cGN2cjBxVktoblAxVXN6Y09CQVhieDRVVE5uenRTWk0yY1VFUkdoOFBCd1BmLzg4NUlrVjFkWFJVVkY1ZVpiWUxSOSszWkZSMGZyWC8vNmw5YXVYYXNyVjY0WVF6d0FNQVZCSGdBQUFBQ1lrVFZyMXNqZjMxOEJBUUdhTjI5ZXV2UGlIamVMRmkzU08rKzhJMnRyYTYxWXNjTGtFTy9HalJ0NitlV1hkZVRJRVEwWU1FQy8vLzY3ckt5eS91UHJnd2NQVkx4NGNWV3JWazFUcDA2Vmc0T0RuSjJkWldkbnAyZWZmVmFSa1pGNjdiWFhGQkFRb0tWTGw2WjdOelkyVm1mUG5sWFZxbFYxL3Z4NTR6YmZ0SzI3VXVyS3VMVnIxMHFTeXBZdG0rY2dyMSsvZnBvN2Q2NHFWS2lnclZ1MzVxa1BBRTgzZ2p3QUFBQUFNQk1SRVJFYU1HQ0FBZ0lDdEdyVnFxS2VUclptenB5cGtTTkhxbGl4WWdvS0NsTDc5dTFOZXUrMzMzNlR2NysvTGwrK3JJb1ZLMnJ6NXMzR0VDOGxKVVdYTDEvVzc3Ly9yaE1uVHVqNDhlUHk5dlpXWEZ5Y2NjdnV5SkVqSlVrblRweFFRRUNBT25mdXJLNWR1MHFTQWdNRDFhOWZQelZ2M2x5U2RQVG9VWFhyMWszeDhmRTZmZnEwS2xXcXBQNzkrNnQwNmRJcVg3Njh5cFFwWS94YXMyYU5KS2xxMWFvNmZmcTBKR251M0xtS2o0K1hKTzNZc1VOeGNYSGF1M2V2c2U1UnI3MzJXcDYrbHdDUWhpQVBBQUFBQU16RTFLbFRGUmNYcDNuejVoWDFWTEtVbEpTa29VT0g2clBQUHBPam82UFdybDFyM0JxYm5ZU0VCTTJZTVVNZmZ2aWhIang0b0JkZWVFR3JWNjlXdVhMbGpHMThmWDIxZS9kdTQzUEpraVhWc0dGRHhjYkdHcyt1aTQrUE4vWlRzV0pGK2Z2N0c5dFhxbFJKM2J0MzE3NTkrelJ2M2p6Tm1qVkw1Y3FWMDRJRkMyUnJheXNwZFN0d1pvNGNPU0lyS3l0NWVYbHAzYnAxa3FUQmd3Y2I2Ny8vL250OS8vMzN4dWVINjB6aDVlVmwwa1VYVXVabjV5MWV2Rmh2dmZWV3JzWUVZSDRJOGdBQUFBREFUS3hmdjE2TkdqVjZyTGZUZnYzMTEvcnNzODlVdG14WmJkeTRVWFhyMXMzeG5aOSsra25EaGczVHFWT25aREFZTkdUSUVNMllNVVBXMXRicDJnVUVCT2pGRjErVWo0K1A2dFdyWnp4ZmJ2VG8wYkszdDllNmRlczBmUGh3blQ5L1hvTUdEZExVcVZObGIyK3ZVNmRPU1pJbVRKaWcvL3puUDZwU3BZb2s2ZC8vL3JjbVRKaVE3Z0tMUjkyNWMwZC8vUEdIZnY3NVo5V3VYVnQyZG5iR3V0eGVkcEdkdERrOUxLdGd6OVBUTTBPWnM3T3pTZU1BTUc4RWVRQUFBQUJnSnM2ZlA2OE9IVG9VOVRTeTFhOWZQNFdGaGFsZnYzNHFYNzU4bHUxcTFhcWwvLzN2ZjVveVpZcmF0bTFyTEZ1NGNLRmVlT0dGVE4vNTE3LytsYUVzSVNIQnVMWDI5dTNicWx5NXNsYXZYcTA2ZGVvb05EUlUvL3ZmLzR4bjh6azVPV25ac21YeTgvTlQzYnAxTlc3Y3VIUWgzdDY5ZTdWNzkyNmRQWHRXZi83NXAvNzQ0dzlGUkVRWTYzdjM3cDJuNzRrcGZ2enh4d3hsV1lXQXdjSEJoVFlQQUk4M2dqd0FBQUFBTUJNcEtTa0ZmanR0UVRNWURKbzRjV0tXOWFkT25kTEtsU3UxZVBGaWhZV0ZTVW85ZCs3OTk5OVhyMTY5c3IzVUlqTnBmVGc0T0toMzc5N0dzQzB3TUZDREJ3OVdTa3FLS2xhc2FHemZzbVZMZmZubGwrcmJ0NjhhTjI2czFhdFhxMGFOR3BKU2I1V2RNR0dDSk1uZDNWMU5telpWL2ZyMUZSUVVwR1BIanFsejU4NjVtaHNBRkRTQ1BBQUFBQUJBb2JsNDhhSisrZVVYN2RtelJ4czNidFRGaXhjbHBRWityVnUzVnI5Ky9lVHY3eTlMUzB1VCtvdUtpbEowZExSS2xTb2xnOEdnV2JObVNmcHJ1K25odzRjMWF0UW9iZCsrWFMxYXROQ1NKVXNVRXhPVHJvKzMzbnBMbHBhVzZ0dTNyK3JWcTZjeFk4Wm8rUERoNnQ2OXUrcldyYXVHRFJ1cVRKa3lrcVRqeDQ5cjNMaHhhdHk0c1VuYmhCK1dkaEZHMnNxNnUzZnZ5dDdlWGpkdTNOQzFhOWRVckZpeFhQVUhBQVI1QUFBQUFJQUNzM0RoUXAwNGNVSWhJU0U2ZmZxMHdzUERqWFZXVmxacTBhS0YycmR2cjRDQUFGV3FWQ25YL1I4NWNrUitmbjdweWlwWHJxem5uMzllYmRxMDBkYXRXMVdtVEJsOTlkVlg2dHUzcnd3R2cvR012SWYxN05sVDd1N3U2dG16cDc3ODhrc0ZCQVRJeTh0TFZhdFdUZGV1WDc5K1NrNU8xcVJKa3pLZGo2V2xwV3JYcnEyU0pVdEtTcjFRbzI3ZHVobzhlTEF1WExnZ1NTcGR1clFreWQvZlg5dTJiVE8rMjZSSmsxeC9mZ0JQTjRJOEFBQUFBRUNCK2ZYWFg3VjQ4V0pKcVFHV241K2ZHalZxcE1hTkc2dHAwNlo2NXBsbjh0Vi83ZHExTldEQUFNWEZ4U2s1T1ZrVksxYlVPKys4bzVJbFN5bzVPVm5UcGszVG9FR0RzcjNBSW8ydnI2K09Ieit1dTNmdlpoa3FqaHc1VWhzM2JsU3JWcTB5cmJlenM5T3hZOGVNengwN2RsUzFhdFhVcEVrVDJkallxR1hMbHNiYlpKczBhYUp6NTg3SnhzWkd0V3JWMHVUSmszUDkrUUU4M1F3cGFWZnBBQUFBQUU4NGc4R2c4ZVBIRzgvQUFzeU5PZndNWDdseVJWZXZYcFducCtkamM1TnFRa0tDd3NMQ1ZMcDBhZG5iMitmNi9hU2tKSk8zL2hhazI3ZHZ5OUxTVW82T2pwS2tlL2Z1S1NrcEtkOWhLQUR6eFlvOEFBQUFBRUNCS1YrK2ZMYTMxUllGYTJ2clBHM2pUVk1VSVo2a0RJRmRXcUFINE9sbFVkUVRBQUFBQUFBQUFKQXpnandBQUFBQUFBREFEQkRrQVFBQUFBQUFBR2FBSUE4QUFBQUFBQUF3QXdSNUFBQUFBQUFBZ0JrZ3lBTUFBQUFBQUFETUFFRWVBQUFBQUFBQVlBWUk4Z0FBQUFBQUFBQXpRSkFIQUFBQUFBQUFtQUdDUEFBQUFBQUFBTUFNRU9RQkFBQUFBQUFBWm9BZ0R3QUFBQUFBQURBREJIa0FBQUFBQUFDQUdTRElBd0FBQUFBQUFNd0FRUjRBQUFBQUFBQmdCZ2p5QUFBQUFBQUFBRE5Ba0FjQUFBQUFBQUNZQVlJOEFBQUFBQUFBd0F3UTVBRUFBQUFBQUFCbWdDQVBBQUFBQUFBQU1BTUVlUUFBQUFBQUFJQVpJTWdEQUFBQUFBQUF6QUJCSGdBQUFBQUFBR0FHQ1BJQUFBQUFBQUFBTTBDUUJ3QUFBQUFBQUpnQmdqd0FBQUFBQUFEQURCRGtBUUFBQUFBQUFHYUFJQThBQUFBQUFBQXdBd1I1QUFBQUFBQUFnQmtneUFNQUFBQUFBQURNQUVFZUFBQUFBQUFBWUFZSThnQUFBQUFBQUFBelFKQUhBQUFBQUFBQW1BR0NQQUFBQUFBQUFNQU1FT1FCQUFBQUFBQUFab0FnRHdBQUFBQUFBREFEQkhrQUFBQUFBQUNBR1NESUF3QUFBQUFBa0hUOStuVmR1WEtsMFBxUGk0dFRmSHg4b2ZXUEp4OUJIZ0FBQUFEZ2I1ZVVsQ1JiVzF2WjJ0b1c2amozN3QxVDFhcFY1ZXZySzBtNmV2V3EyclZycDBPSERoWHF1REJQTFZ1MmxMdTdlNkgxYjJkbkoyOXY3MExySDA4K3E2S2VBQUFBQUFEZ3lSVVNFcUx4NDhlclhidDI2dFdybDdFOEpTVkZEeDQ4S1BUeGl4VXJwdERRVUNVbUprcVNqaHc1b2oxNzlxaFJvMFlhTW1TSXBreVpVdWhoWWw0WkRBWkowdkxseTlXbFM1Y2ltMGV2WHIyMFo4OGVIVGh3UUc1dWJrVTJqL3dhUFhwMGhyTEdqUnVyWThlT1JUQWJJRzhJOGdBQUFBQUFoV2IrL1BsYXVYS2xySzJ0MHdWNWZ4Y2JHeHRaV2xvcUtTbEprdFMrZlhzZFAzNWMzYnAxMCt6WnN4VVdGcWFWSzFmbXV0L1EwRkRObno5ZjI3ZHZWMmhvcUdKaVltUm5aNmN5WmNySXg4ZEgwNmRQVjRVS0ZRcjY0eFNKb0tBZ3hjYkc2dURCZzNydHRkZUtlanA1Tm0zYXRBeGwvZnYzTnluSVN3dFZIOWE5ZTNjRkJnWVd5TndBVTdHMUZnQUFBQUJRS083ZnY2OXZ2LzFXa3ZUT08rOFUyVHpzN095VWtKQmdmSzVTcFlwMjc5NnRZY09HYWZMa3libnU3OU5QUDFXTkdqVTBhOVlzSFQ5K1hBNE9EaXBYcnB5U2s1TVZHaHFxbFN0WDZvOC8vaWpJajFDa2hnOGZyalp0MnFobHk1WkZQWlY4NjkrL3YxSlNVcFNTa3BMcmQ3Mjh2RFJreUJBTkdUS2tFR1lHbUlZVmVRQUFBQUNBUXZINTU1L3I5dTNiYXRhc21WNTQ0WVVDN2R2THk4dmt0dmZ2MzFkc2JHeW03MnpZc08xc0UrZ0FBQ0FBU1VSQlZFR1MxS05IRDQwZE96Ykh2bGF2WHExLy8vdmZzckN3MEFjZmZLREJnd2VyVktsU2txVGs1R1NkUEhsU1M1WXNlV3kzNitiRmh4OStXTlJUS0hTUHJyaExlL2J3OE5EWnMyY2xTZlhyMTllY09YTWtwWWE1YWE1ZnY1NnJrUFA4K2ZNbS8venUyclhMckxjem8rQVI1QUVBQUFBQUN0emR1M2MxWThZTVNkTGV2WHN6M1pxWUpyczZTZXJRb1lQV3JsMmJyaXdrSkNUWGM4cnVuZkR3Y0pQNlNOdWVPV2pRb0F3Qmw0V0ZoV3JYcnEzWnMyZm5lbTRvV3FOR2paSWtMVnEwU0ZGUlVjWm5WMWZYSE45TlNFakkxYzlqZkh5OHllMGZYa2tLU0FSNUFBQUFBSUJDOE9HSEgrcm16WnR5Y1hFeHJsaDdWRnFZNGVucG1XMWY1Y3VYejdTOFlzV0t1bkRoUXJidlhyMTZWZVhLbFpPdnI2OTI3TmlSODhSemNPclVLVW1TajQ5UHZ2dkM0K1BqanorV0pLMWR1MVpSVVZIR1oxT1VMMTgreDYyNlY2NWNrWmVYbDJKaVlpU2xYckt4Zi8vK0hFTnM0Rkdja1FjQUFBQUFLRkMvL2ZhYjVzeVpJMHRMUzIzYnRrM0J3Y0VadnRJQ01VbVoxai84TlhmdTNEelB4Y0hCUVZMcUNzR0M0T2pvS0VuYXZYdDNydCtOajQvWDdObXo1ZVBqSXdjSEJ6azRPS2hldlhxYU9YTm1ybS93elcxZkJvTkJCb05CSzFhczBOMjdkelZxMUNoVnFWSkYxdGJXY25OelU2OWV2WFRseXBWTXgzcjRYVlBLMDZ4WXNjTFlKcnMrdzhMQzlOWmJiNmxVcVZJcVZxeVk2dFdybDI0RjVpKy8vS0pYWG5sRnpzN09zck96VTUwNmRiUjA2ZExjZkx1TWpoOC9ycGt6WjJybXpKbDVlait2M252dlBWbFpwYTZsY25SMDFNR0RCN1Y0OGVLL2RRNTRNckFpRHdBQUFBQlFZS0tqbzlXN2QyOGxKU1ZwK1BEaHFsdTNicEhPeDlIUlVaYVdscGtHZVI5ODhJSHM3ZTAxWU1BQWxTaFJ3cVQrWG4vOWRYM3p6VGY2K3V1djVlYm1wbkhqeHNuR3hpYkg5eUlpSXRTdVhUc2RQbnhZa2xTbVRCa2xKaWJxNk5Hak9ucjBxSDc0NFFkdDNicFY5dmIyaGRwWFZGU1VtalJwb3RPblQ2dGN1WEt5czdOVFJFU0V2dnZ1TyszYXRVdEhqeDZWaTR1TFNkK0xnbkRseWhVMWJOaFF0MjdkVXNtU0pYWHo1azBkUFhwVW5UcDEwb29WSzJScmE2dk9uVHZMMHRKU3BVcVYwdFdyVjNYOCtISDE3dDFiOSsvZjE0QUJBM0kxM29FREIzVGd3SUZDK2pTWjI3cDFxNEtDZ2pSejVrd05IejVjeno3N3JGNTQ0UVdOSGoxYW5UcDFNdmxuRDVCWWtRY0FBQUFBS0NBcEtTbnExYXVYenB3NUkyOXZiMDJhTktsUXh3c0xDNU9YbDFlbVgybVhheGdNQnBVc1dWSTNidHhJOTI1NGVMaW1UNSt1ano3NlNFbEpTU2FQT1dYS0ZGV3BVc1g0NityVnEydnAwcVhaOXBHVWxDUi9mMzhkUG54WTlldlgxOG1USjNYdDJqWGR1SEZEdTNmdlZwa3laYlIvLzM2VEx0dkliMS9qeG8yVGk0dUxRa05EZGVYS0ZkMjZkVXVmZlBLSkpPblNwVXZHY3czL0xoTW1URkRyMXExMTQ4WU5YYjU4V1NFaElmTHc4SkNVZWx0dW56NTkxSzVkTzRXSGgrdnk1Y3U2Y09HQ2F0YXNLVWthUDM2OEVoTVRjelZlWnJmV0JnVUZhZXpZc1JvN2Rxd2lJeU1seWZoc3l1OUpkbTdmdnEzKy9mdkx3OE5EZ3djUE5wWi85TkZIaW82TzF0Q2hRL1BWUDU0K0JIa0FBQUFBZ0FJUkdSbXBQWHYyeU5uWldVRkJRU2F0Vk11UHhNUkVoWVNFWlByMThEYlJaNTk5Vm5mdTNOSDkrL2VOWlhQbnpsVjhmTHg2OWVwbDBvVUdhZHpjM0hUZ3dBRjE3TmhSVXVvTnBMMTc5NWFYbDVlKy8vNzdUTjladVhLbDl1N2RxekpseW1qcjFxM0dJRXFTbWpkdnJzOC8vMXlTOU9XWFgrYTR4VGEvZmRuWTJHakRoZzNHTU5MUzBsTHZ2ZmVlV3JkdUxVbmF1SEdqcWQrS0FsRytmSGw5L2ZYWEtsNjh1Q1NwV3JWcXhqRHh5cFVyY25CdzBQTGx5L1hNTTg5SWt0emQzVFZseWhSSnFTc1RIOTZpblZkcjE2N1Y1TW1UTlhueVpOMjhlVk9Tak0rVEowL09WOTk5K3ZUUitmUG45Y2tubjZoWXNXTEc4dkxseTJ2bzBLRmFzbVNKdnZycXEzeU5nYWNMUVI0QUFBQUFvRUNVS2xWS2dZR0JXck5tamFwVnExWm80OFRIeDB1U3FsZXZibHhkOWZCWHNXTEYwbTByVFF1dExsKytMRW02Zi8rK0ZpeFlJR3RyYTQwWU1TTFg0NWNxVlVvLy9QQ0RmdnJwSnpWcTFFaVNkUGJzV1hYdjNsMHZ2ZlNTcmwyN2xxNzlkOTk5SjBsWmJ1SDE4L09USk1YRXhPam8wYVBaanAzZnZ2cjA2U01uSjZjTTVTKy8vTElrNmR5NWM5bU9YOUM2ZGV0bVBEc3VUWXNXTFl5Lzd0V3JWNFl0d28wYk56YisrdEtsUy9tZVEyQmdvRkpTVXJSdDJ6Wkowc0NCQTlQOVBPWFY3Tm16dFhidFd2WHQyMWV2di81Nmh2cXhZOGVxUm8wYSt0ZS8vcVZEaHc3bGVSdzhYVGdqRHdBQUFBRE1VRVJFaEtaT25hcjE2OWZyL1BueitRb2NNak4rL0hoTm1EQWgxKysxYmR0V1V1cjVjNnRYcnpicEhTOHZyMnpyZzRPRDB6M0h4Y1ZKK3VzaWk0Y2xKeWNyUGo3ZXVNTHI0ZjVEUWtMazZlbXBqejc2U0RkdjN0U0FBUU9NMnpqendzL1BUMzUrZnRxeVpZdkdqaDJyUTRjT2FjZU9IV3JXckprT0hqeW9raVZMU3BMeExMdjU4K2NiZzdpc2hJZUhaMXVmMzc2eStsNjd1YmxKa3ZGVzFiOUxXc2o2c0lmUDZNdnNSdU9INjJOall3dHNMbHUyYkpFa3ZmSEdHL251NjhjZmY5VElrU05WdFdwVmZmYlpaNW0yc2JXMTFmZmZmNitHRFJ2cWpUZmUwSjQ5ZTFTeFlzVjhqNDBuRzBFZUFPUlNURUtzVnB4WXA3MFhmMVBZM1hERkplYnVoakhnNzJSclphTnlUbVhVckdJRGRmSHVvT0xXZGtVOUpRQkFBVml6Wm8zNjkrK3ZCdzhlcUZHalJ1clFvVU9tcTZ6eXc5ZlhOMS92WDd0MlRTRWhJU2ExTmJWZG1xaW9LRWt5Qm1VUGk0Nk9sdlRYN2JLU2pCZHVuRHAxU2g0ZUhwbzFhNWFjbkp3MGJ0eTRYSTJibGJadDI2cE5temFhTVdPR1JvMGFwWFBuenVrLy8vbVBGaTVjS0VtNmRldVdKT242OWV1NmZ2MTZ0bjJsaFpSWnlXOWZqNjUreTZtOHNHVTI3c08zM0ZwYlcyZW90N1MwTlA0NnR3RjIycTIxbWRteVpZdGNYVjNsNit1citQaDRHUXlHVE1mUHlmNzkreFVRRUNBckt5c3RYNzQ4WGFqOHFOcTFhMnZxMUtrYU5teVlmSDE5dFdQSERsV3FWQ25YWStMcFFaQUhBTGx3S095RXB1MytRblpITEZYaGo5THl1dTBtcTBUTG5GOEVpa2lpVlpMdVBST3JYYy90MGVZL2RtcFVpM2ZrVTg2N3FLY0ZBTWlITTJmT2FPTEVpUW9JQ05DOGVmTlVxbFNwb3A1U3ByNzY2cXRzei81S1RFdzBoaVM1RFdQU3RxNldMVnMyUTkyZE8zY2tLVjJ3MmJ4NWMwblM3dDI3OWVPUFB5b2hJVUd6WnMzSzlQMjhNaGdNR2pseXBINy8vWGQ5KysyMyt1R0hINHhCbm9PRGcyN2Z2cTF2dnZsR2ZmcjB5ZGM0QmRsWFFjbnFvby9jWGtSUm1CSVNFaVJsZld2dDJiTm5kZUxFQ1EwWU1FQS8vL3l6L1AzOTlkbG5uK1g2ZTN6cTFDbTFiOTllc2JHeFdyVnFsWHg4ZkhKOForalFvVHA1OHFTV0xGbWlsaTFiYXNlT0habXVWQVFrenNnREFKTWRDanVoTWYvOVdGV0QzRlI3ZnhXVmlIUWd4TU5qenlyUlVpVWlIVlI3ZnhWVkRYTFRtUDkrck1OWFR4YjF0QUFBK2JCaHd3WUZCQVJvMWFwVmoyMklWOWpTem5ITGJGdHMybXE5dE1zUnBOUnRvdzBiTnRTV0xWdTBiOTgrTlduU1JJTUdEU3FVdWFXdFpMeDM3NTZ4N0xubm5wT2tBcm1Zb1NEN3lxKzByYzFaYlFjK2UvYnMzem1kYktWdEdSNCtmSGltWjkrdFdyVktrdFNqUnc4MWF0UklTVWxKbWo5L2ZxN0dPSFRva0Y1NjZTWGR1blZMSDMvOHNUcDM3bXp5dTRzV0xkSXJyN3lpUzVjdTZZVVhYdERXclZ0ek5UYWVIZ1I1QUdDQ21JUllUZHY5aGVydHFpYlg4SUxkdGdMOFhWekRuVlJ2VnpWOXZHdWVZaElLN2p3WkFNRGZLekV4VWZQbXpTdnFhUlNwWThlT1NVcTk3T0pSYVJkYVBIb1RiYytlUFNWSnpzN09XclpzbVN3cy92cmo4TnR2djYzSmt5ZWJ0REx3MGZQNkhwVVdzRDE4dGx1N2R1MGtTVXVYTGxWa1pHU1c3K1owWTIxQjk1VmZhUmVhYk5xMEtVTmRiR3lzbGk1ZFd1aHpNRlhhU3MySEE5NDBTVWxKK3ZMTEwvWGNjOCtwYWRPbWNuWjJscisvdjM3NzdUZWRPSEVpUS91MG41T0h0d0J2Mzc1ZEw3NzRvbTdjdUtGMzMzMVhJMGVPek5YOHJLeXN0SHIxYWpWcjFrd1JFUkY2K2VXWDljRUhIMlM1MmhGUEw0SThBRERCaWhQclpIZkVraEFQWnM4MTNFbDJSeXkxNHNTNm9wNEtBQ0NQeXBjdi85U3V4RXZ6eXkrL1NKSWFOV3Brdk1GV1NyM280dHR2djVVazFhcFZ5MWdlR1JtcEw3NzRRbEpxK1Bmb0dXUTdkdXpRSjU5OGtpNll5VXFkT25VMGNPQkE3ZDY5TzkzWTBkSFJtanQzcmo3Ly9ITkowanZ2dkdPc2UrZWRkK1RxNnFySXlFaTFhdFZLKy9idE00WkJ5Y25KT25qd29IcjA2S0VsUzVia09INUI5cFZmcjczMm1xVFVFT3Zqano4MmJsOE5EdzlYUUVCQWptZjQvWjFDUTBNbEtkTi9kcFl0VzZhTEZ5L3FuLy84cDY1ZnY2NGpSNDZvUW9VS2txVEZpeGVuYXp0a3lCRGpTcnUwTXhvM2I5NnNkdTNhS1RvNld1Kzk5NTQrL2ZSVCtmcjZ5bUF3WlBpU1VzK0V6S3l1ZVBIaTJycDFxL3o5L1pXY25LeVBQLzVZdTNidEtyVHZDY3dUWitRQmdBbjJYdnhORmY0b1hkVFRBQXBFaFQ5S2E5L0ZRM3E3ZnBlaW5nb0FJQTlLbDM2Ni81OGtNakpTQnc0Y1VMVnExVlN1WERuNSsvdnI1NTkvVm9rU0pSUWRIYTBiTjI3STJkbFpyNzc2cXFUVWxWaHQyclRSbVRObjVPenNyQU1IRHVpbm4zNVNtelp0SktXZW5YYjU4bVUxYU5EQXBQRWZQSGlnQlFzV2FNR0NCYksydGpiK2ZseTdkazNKeWNreUdBd2FPblNvK3ZYclozeW5WS2xTQ2dvS1VvY09IWFRpeEFrMWE5Wk1UazVPS2xHaWhDSWpJNDNiUHRQbWxKMkM3Q3UvaGc0ZHFtWExsaWswTkZUdnYvKytKazJhSkJjWEYxMjllbFd1cnE0YU4yNmNSbzhlWGVqek1NWHZ2Lzh1S2ZOYmNILzQ0UWRKMG9nUkl6UjgrUEIwZFN0WHJ0U3NXYk9NejBlT0hOSGV2WHRWdW5ScDllN2RXNUxVc0dGRDFhMWJWeTFhdE5EMDZkTWxwZDVvWEw1OCtReGpMVnUyVEU1T1RzWVE5RkcydHJaYXRXcVZSb3dZb1NaTm11aWxsMTdLdzZmRms0d2dEd0JNRUhZM1hGNjMzWXA2R2tDQmNMeHRwN0I3ZnhiMU5BQUFlV1JqWTFQVVV5aFNnWUdCU2twS1VzZU9IU1ZKRFJvMDBOcTFhM1g3OW0xWldscksyOXRibjM3NnFkemMzSFQxNmxWMTZOQkJSNDhlMWFCQmd4UVFFQ0JmWDE4TkhEaFF4NDRkazZPam84NmVQYXZFeEVUVnJGblRwUEUzYmRxa05Xdlc2TWlSSXpwMzdwekN3OE5sWjJlbjZ0V3JxMm5UcHZySFAvNlJhU2pZc21WTG5UeDVVak5uenRTbVRadDArZkpsaFllSHEyelpzbnIxMVZmVnUzZHY0N2JabkJSa1gvbmg3T3lzZmZ2MmFjS0VDZHF3WVlQQ3c4TVZHeHVyYnQyNmFmTGt5ZHEzYjEraHo4RlUyN2R2bHlROS8venpHZXBHang0dER3OFBWYWhRUVJVcVZKQzd1N3ZjM2QwMWZmcDB6Wm8xeTdnQ1ZFb045cEtTa3ZUc3M4OGFiODkxY1hIUnJsMjcwdjJ6T1diTW1Fem5zV3paTXBVdFcxYUJnWUZaenRYQ3dpSmRlQWc4ekpDUzIrdUJBT0FwMU9Lcnp1cXcrSVdpbmdaUVlOYjErVVc3L3hGVTFOTUEvbllHZzBIang0L1hoQWtUaW5vcVFKNFlEQWExYk5sU08zZnVMT3FwWk9yS2xTdHlkM2N2dFA1alkyUDEzSFBQNmZMbHl6cHo1b3k4dkx3a3BaNVo5dURCQTFsWldjbktLblc5eXY3OSsrWHY3Ni93OEhCMTZkTEZlQzVlMzc1OXRYanhZalZ0MmxRTEZ5N1UwcVZMTlgzNmRDMWN1RkQvL09jL0MyM3VLRHEzYnQyU3U3dTdxbGF0cW0zYnRzbkp5VW1uVDU5V3ZYcjE5TzY3NytyVFR6L045TDJRa0JDdFdyVktiNzMxbGlwVXFLRHUzYnRuRzhDWndtQXd5TlBUTThlekZvR3NzQ0lQQUFBQUFGQWdySzJ0TTkyNldGRG16WnVueTVjdnEyUEhqc1lRVDBvTlIyeHRiWTNQOGZIeDZ0Mjd0OExEd3pWZ3dBRE5uVHZYZUxuRndvVUxGUjRlcmsyYk5obFg0VmxhV3VybGwxOHV0SG1qYUczZnZsMHhNVEhxMEtHRCt2VHBvdzBiTmhqcm1qVnJsdVY3bnA2ZSt1Q0RELzZPS1FJbUk4Z0RBQUFBQUJRSU56ZTNRbDFwZE8zYU5jMmRPOWQ0RGxsV2loVXJwazJiTm1uanhvMGFNbVJJdWpwcmEydXRXN2RPVTZkTzFaSWxTeFFYRjZmeDQ4Y2JMemZBazhmZjMxK2RPblhTZ0FFRGRQejRjZm40K0VpU2ZIeDhqR2NwQXVhQ0lBOEFBQUFBWUJiS2xpMnI0OGVQeThuSktjZTJWYXRXelJEaXBiRzJ0dGE0Y2VNMGJ0eTRncDRpSGtNR2cwRXJWNjZVdGJXMXlwWXRtNmZWbDN2MjdDbVFpMmJPbkRuejFKOXppZndoeUFNQUFBQUFtQTFUUWp6Z1VkYlcxdmw2UDdzdHVMbng4Slp3SUM4c2lub0NBQUFBQUFBQUFISkdrQWNBQUFBQUFBQ1lBWUk4QUFBQUFBQUF3QXdRNUFFQUFBQUFBQUJtZ0NBUEFBQUFBQUFBTUFNRWVRQUFBQUFBQUlBWklNZ0RnTWVJZlFsN1dWam0vSzltcHpKT0p2Vm5hVzFwOHRqdWRkMVZwV2tWazlzREtGckp5Y2xLVEV3czZtbWdrTVhGeFNrK1ByNm9wL0czU0VsSnlWWDcrUGg0eGNYRkZkSnNBQUI0UEJIa0FjQmpvbExEU3VxenZJL2F2dDgyMjNibHZNdnA3VlZ2cTBHM0J0bTJhOVN6a2ZyOXQ1OGNTenVhTkg3cmthM1ZhWG9uaytmN3BPanhUUSs5UHZuMVFoMmo3UE5sNVRmQ1Q1VWFWMHBYN3VEcW9EZS9lRk12L3Z2RlFoMGY1cWwzNzk2eXNyTEtzcjVYcjE2eXRyYk9VTjZqUnc4WkRBYVR4bWpXckptNmQrK2VZenMvUHo5MTZOREJwRDVSc096czdPVHQ3VjBvZmQrN2QwKzNiOS9PMTllOWUvZXk3RDhsSlVVOWUvYlVva1dMc2cyZEwxMjZwRGZmZkZNQkFRRzVtciszdDdmczdPeXliV013R09UbDVXVjg5dkx5TXZtZkR3QUFIa2RaLzk4aEFPQnZGZkZuaE9Mdng2dkdLelYwNTlvZDdmOTZmNFkyTmc0MmF2dWZ0ckt3dE5DTmN6ZXk3Uy9xVXBTS2x5eXVWeWUrcXBXRFZpb2wrYStWRGkwR3RaQkhNdzh0N3JvNHgzbjFXZDVIb1h0RHRYdmVia2xTQ2ZjUzZqaTlZeTQvbldsK212cVRucTMxckdxMnIxa28vV2YyZWQwODNXUnRsekVNR2Jadm1Nbjl6bW82Szl2NjUxOTVYdDRkVS84Z2Z1SEFCV041OVRiVlZiNTJlY1ZIUHgycmJaQTdTVWxKU2twS0t0UXg5dTNicDhqSXlCemJIVHg0VUU1T3BxMEVSdUY3T0pneXhiQmh3OVN2WDc4TTVRMGFORkJJU0VpKzV1THA2YW5nNE9CTTZ6WnQycVRBd0VDRmhJUmtPbjRhWjJkbjdkeTVVeEVSRWZyeHh4L1ZybDI3Zk0wSkFJQW5HVUVlQUR3bTd0KzZyLytOK1orNkx1aXFCajBhNk5UR1U3b2JmamRkbTdiL2Fhc1M3aVYwN0wvSDBnVkNtZmx6MTU4SzNoWXNyOVplOHU3Z3JlTS9IRGZXT2JnNnlLV0NpMG56Y3FuZ291dXUxNDNQbHRhV0pyK2JXOWIyMXJJdllWOW8vZWZXL2FqN21RYXFhWnE4M1VUMkx2Ylo5bUd3TUtoYXkycVNwTk9iVDZlcnEvRnlEVW5TNzF0K3orZE1VWkRTVnVzc1g3NWNYYnAweWJidGloVXIxTFZyVjBucHR3Vm10ZUludDFzSEgzYnAwaVdOR3pmTytQekxMNzlJa3Q1NjY2MTA3YklxWDdKa1NaN0hUa3BLWWhYVFl5UzM0ZHZObXplenJWKytmSG1lNXBIMnM1K1YyYk5uUzVJKytPQURZOW1FQ1JNeWJldmg0YUdJaUFnTkhqeFlCdzhlekZEdjQrT2o5dTNiNTJtZUFBQThTUWp5QUtBSXRCdWY5V3FEbUtnWTNZKzZyMmI5bTJXb3MzV3lsVklrZXhmN1RQdUl2eCt2YlRPMkdaOTN6ZDJsS2sycXlOSE50TzIxcG9nOEY1bmpDalJKcXZscVRiWDlUMXVGN2d2VjJwRnJUZTcvd29FTDJqVjNWN1p0REJZR0RkbzBTQmFXRnByZmZyNFM0aEpNN2o4MzRxTGpkSHp0OFN6cjY3MVpMOGNncjZKUFJkbTcyT3ZXNVZ1NmV2S3FzYnhTdzBweTlYQlY3SjFZbmQxOXRzRG1qTWVEaDRlSG9xT2pkZjM2ZGVOemZ0MjVjMGRCUVVIRzV3Y1BIa2hTdXJMc3l2TVQ1Q1VtSnNyQ2doTlpIaGZaQmNJcEtTbjY0b3N2TkdyVUtNWEV4TWpmMzE5OSsvYk50ci95NWNzWDlCUjE2dFFwYmR1MlRRMGFOTkJycjcxbUxKODRjV0syNzUwN2R5N1ROdjM3OXlmSUF3QkFCSGtBVUNTcXQ2bWViYjFqYVVlNWVibGxXZi9jaTg5bFdoNTdKMVkzenQ2UVk2bS9ncnZnbjRLbFpLblpQMU9Ed1JQclR1Umh4cmxYenJ1Y0pPbmMzbk1GMzNldGNySnhzTkdabjg3a0tjVHpHK0dYN3JtNFMzRmoyZFlaVzQzbFZzV3NzdjE5c0NxVzgzOUdhNzlSVzVMU3JZaVVwQVk5VXM4NHRITzIwNzkzL3R1MGlTdm5iYng0UEp3OWV6YmRhcjJ6Wi9NZjF0YXFWVXZSMGRIRzV4NDllbWpac21YcHlySXJOOVc3Nzc2cnFLaW9kR1h4OGZHS2pJeFVqeDQ5TXJRUERBek0wemdvZU9mT25kUGJiNyt0blR0M3l0WFZWVjkvL2JYZWZQUE5ITjlyM3J4NWdjOWwyclJwa3FUSmt5ZG5xT3Zmdjc4V0xGaGdjbDhQcndZZFBueTRNYVFPQ3d1VEpGV3FWRW1TTkgvK2ZHM2J0azBiTjI3TXNjOUh0eWZiMk5qbytQR3MvK0lHQUlESEJVRWVBQlNCd2d4amVuelRRMjZlV1lkUDV3K2NOLzQ2czNQZ2NuTTJYSGJjNjdrckpUbEZaL2NVL0dvemoyYXBxNXVDdDJaK0xsTk8wczZyUzJQallHTXNlempJY3lyanBCNWZad3d1VE9YazVpU1BwaDVLZkpDbzB6Lyt0YTIyVXNOS3FsQy9naEppRTR6Zm4rcHRxaXMrSmw2aCswTHpQQjdNMzVneFk0d3I2bzRjT1NJcE5iaElNM1BtVE9PdlgzamhoVXd2RU1pcTNGUnIxcXd4QmlRUGk0bUowYkpseXpLVUUrUVZ2WlNVRk0yZE8xZnZ2LysrWW1KaUZCQVFvSG56NXFsVXFWSW12WC8rL1BtY0cyV2ljdVhLbVpZZk9uUkl5NVl0azUrZm4vejgvQlFjSEt3ZE8zYW9aOCtlZVJyblliYTJ0bkp3Y0pBazR5clJ0R2NyS3l1RmhZV1p0UFg0MFRZMk5qYjVuaHNBQUg4SGdqd0FNSE1sSzVlVWxZMlZyZ2VuYnVFTDdKdnpINnFMRlMrbWlEOGpUT3EvNWFDV1dkWU4vTi9BSExlV0R0d3dNTnY2NkJ2Uld0aHhZY1p4LzVYMXVGNStxU3NwS2phb0tQZDY3dG4yTDZXZVAvamJzdCtNenc4SHFjUDJEVlBVcGFnTUYyRmNPWHBGOTIvZDE4RmxHYzlxU3RPd2UwUFpsOGo2ODljTnFDdURoVUYzcjk5VjNMMDRTWktGbFlWZWZDLzFsdHBmdi90VnYzNzdxNlRVSUMvNlpyUituUGhqanA4SFQ2NVBQLzFVTVRFeDZjcG16ZnJyNTNYbXpKbnB3andmSDU5MHo1bVZseXhaVW4zNjlESFdQWHJXWFVoSWlMSE14c1pHY1hGeEdmcXpzTERRYzg4OWwrNVNBeTh2cjN4ZmxJRE1aZmQ3MUtwVksyM2I5dGNSQ3FHaG9lcmJ0NjkyNzk2dDBxVkw2OXR2djVXL3YzK3V4dHU4ZVhQK0ovMlFvVU9IeXNMQ1FqTm16SkFralI4L1hxdFdyWkt6czdPazFLQXZxN1B5Y2pKcDBpUk5talJKMGw4L2c2ZE9uVExXKy9uNWFjV0tGY2Jud2ppdkVnQ0Fva1NRQndCRnBNbmJUVlRjcFhpTzdXS2lZcks5Y09IMUthL0xwWUpMdHF2ODdGM3M5VXk1WjNROStMcVNFcEowL3Bmek92K0xhU3N3enUwN3B3ZlJEN0p0RTNVcEt0djZyR1IzcVlWUFY1OGMzNi8zZi9WTUdpZnFVbFM2SUM4N3RrNjJzaTlobjI1bG5wUWFCc2JkalpPOWk3MGNTNmR1WFU0TCtkSzIzNmFGcVpKVXZHUngxWG1qVG9iK0cvVnFKSmNLTHJwejdZNE9MejlzMHB6dzlFamJEbnZ4NGtYamRzRkhBNGNSSTBia3FrOVBUODkwUVo2bnA2ZngxeUVoSVNwV3JKaHhaVlZtcTVLU2s1T1ZrcEtpWXNXSzVXcGM1RjEydjBjVktsU1FsUHB6OGZubm4rdjk5OS9YL2Z2MzllYWJiMnJ1M0xseWRYWE45WGdEQjJiL0Z5NjVFUlFVcEQxNzlxaFhyMTV5ZDNmWDNyMTd0WHIxYXZuNCtLaHIxNjdxM3IyN0RoOCtyTU9IK2ZjZkFBQjVRWkFIQUVYRXM3V25TYmV6UmwyS1NoZmtaYldDTEkxSFV3KzFHdDVLNjhlc1YvanY0WklrOXpydWF2OVJlMjM2YUpOKzM1eTdHMUtqTHVZYzBtVTFsNXprdEkzMzBjL1paM21mTEVQTHJPcHl1MVc0WnZ1YW1hNUMzRFZ2bHc1OWYwZzFYcTZSNVNyRmg4ZHUzTHV4ckd6Uy8yZTJuSGM1dmREbkJTbEYyalp6bXhMajg3NzlFVSsyOWV2WFoxdnY2ZW1aYm5WY1ZqSmJqZlR3ZXdhRFFaVXJWODYycjlqWVdFbXBXeHJ4OThqcDkramN1WE42NjYyM3RHZlBIcm01dVNrd01GQ2RPblhLOVRqVnExZVhyYTJ0amgwN2xxRnUvLzc5R2pWcWxENysrR00xYmRvMDAvZnIxS21UWVh2dG9VT0hKRWxMbHk3VjBxVkxqZVV6Wjg0MC9qem05b3k4eG8wYnEwcVZLaWEzQndEZ1NVYVFCd0JGTEx1VmRIazVyKzVCekFNNWxuWlUyUnBsalVHZWM3blU3VXkzcjl6TzF4bDQzL2I4VnBIbklrMXUzKzNMYmlwZXNyZ1crUy9LODVoRkpmRHR2N1lvWjNaTzN1SnVmd1dNTlYrdHFRYmRHeGlmWFQxYzVkM1JXekUzWTFTODVGK3JMc3ZWTGllRGhVR0hWeDdXaFFNWE12VHBVTkloMnh1TmY5Lzh1eTc4bXZFOVBIbisrOS8vR244OWUvWnN0V2pSUXZYcjF6ZVczYjU5TzFkQlNINmtiZlV0WGp6bkZjVDRlM3p6elRmYXMyZVBKT242OWV0NjQ0MDNUSHJ2NHNXTHFsQ2hnazZlUEtuVHAwOGJMOEo0ZUN0cW1wQ1FFTzNkdTFlREJnM1M2TkdqTSswdnJUenQvUzVkdXFocjE2NUtUazVXbVRKbEZCWVdwazgrK1VTZE9uVlN5NVovL1FWSVZ0dGRzM0xnd0lGczYyTmpZelZuemh5MWJkdFc5ZXFadGxJYkFBQnpSWkFIQUUrWThEUC96OTU5UjBWMTdXOERmNGFoQ2lwZ1F5eFlxSGJGMkxIRXJtQ0pCWHZzeHRnMU1XcnlDNXBFRTB2czNlUnFOQ3IyM3NFQ3NhR2lpQ0pZUUFVUmtZNVNwN3gvOE02UmdRRm1ZQUJIbjg5YXM4S2NzODgrZThwVmVlN2UreHNGdVV3T0swY3I0Wmg1ZFhNQVdiUHIvUDVWdmVlYnM3c3paQklaN2g2Nm0yZmZLUWtwR28ybGJPV3lNS3RrcHRFMXBVRlBUdy8yWDlxajZWZE5FWDR2SElEeU1sbFZzczlVelA2K2lQUkU2UFpETitpSjlYQjE2MVYwbTk5Tk9PZTN5dzhKcnhMd3pGZDFRUXREVThOOEt4cS9DWDdESU84ekVCb2FDaDhmSDFoYVdpSXVMZzRiTjI3RTc3Ly9qbXZYcnNIVzFoWkFWbmlqemVXUStZbU5qUVVBWVg4ektuMlZLbFVTbHQrR2g0Y2pKU1VsMTNKY0V4TVRZUm11b28yaUtNUytmZnRVVnBOVkpTQWdRS2krWEpBaFE0YWdjZVBHYU53NHExcDNseTVkWUdob0tPeVZKNVZLQVFCaXNSaVhMMS9HNWN1WDFlb1h5SnFWMTZOSEQ1WG43T3pzOE9yVks5U3VYUnZidG0zRHBVdVhDdXd2WjlYYVJZc1dxVlhobDRpSXFMUXh5Q09pajBwQ1FnSk9uanlKNDhlUEl6ZzRHSzlldlVKY1hPSDJYOU1tbDIyYWJSeXVpYzZ6TzJ1MVAwbTZCTEZoc2Fqc1VGazRabEhkQWlseEtVaExUb1B2SnQ5YzE1aVVOMEdMRVMwUWRpTk01Zm1QalZZcTY0cUFxazVWQVdRRm5XNi91Z0VBSWg5RUFnQWN1emptZVNrQU9IWC9FTGhWc2Y5UUpiaEcweHFvV3I4cTNvUzh3WVBURDVTQ1BBQjRmUEZ4bm4zbXQyUzZPQlIycy9taTZOaXhJenAyN0ZqaTk5VWwyN1p0UTVreVpkQ3BVeWNjT25RSXg0NGRROHVXTGVIcTZpck1UQ3JLMGxwTlJVUkVBQUFzTFF2ZUNvQkt4b3daTXpCanhneGtaR1RBeXNvS1RrNU93cExXOFBCdzFLeFpFLzM3OXhlcURMZHIxdzVYcjE0VmdyeTVjK2ZpbTIrK0tkWXhIanQyRE43ZTNwZzNieDdxMXMycU5LNm95R3hrWklUTGx5OWowYUpGYXZjM1k4WU1JY2hMU1VuQnRtM2JoTzltYkd3c1pzK2VqUzVkdXVEZmYvOHRNc0dWZVFBQUlBQkpSRUZVVk5YYStQaDR0Y2RDUkVSVW1oamtFZEZISVRFeEViLy8vanRXcjE2TjlQUjAxSzFiRjgyYU5VUEhqaDFoWVdHaGxWOUdpK0lpSGhUY3FKQ2FETWhkRUtHb29oOUh3N0diSThRR1lrZ3pwYkNvWVlIWTU3RjV0cTlRdXdJQXFGenVXUlJpUXpGa0VwbFcrd1NBNi8rN251dFlrd0ZOWUZMZXBNQnJUY3hONERMWkJYVmExeEdXdlVveUpIaHc0Z0VDVHdhaVp2T3NHU3k5Ri9YT3Q1OWVQNnRlQXZ2cS9pc2t2VW5DdVNYbklKZDkzRlVSTmZrbFd0ZnU2ZUhoVWFKQnBaNmVubGI2U1U1T3h1Yk5tK0hxNmdwOS9heC9wdFdyVncvcjE2L0g1czJiaFNBa0pTVkZvOWxNNnNydno5cnQyN2RqKy9iY1FiUGltbkhqeHVHdnYvN1M2ajJMeTZKRmkwcmt1MWpjMzhOVHAwNGhQajVlcVVxdG9vaEVvMGFOaEdQSnljblExOWNYQ3BhVUsxY081Y3FWQTRBaUw5RjJjbkpTV2phcnVOK01HVE5RdlhwMS9QampqOEp4VmN1MDVYSTUzcjE3aDdKbHkyTGJ0bTBZUDM0OFZxOWVqVm16WmdtRlhySi9SOWFzV1lOZmYvMVZtQ2tLWkZYdXRiYTJCZ0NjUEhsU2FTd2xVYlcyTkw3RHF2WTFKQ0tpendPRFBDSXFkVjVlWGhnNmRDaVNrNVB4N2JmZll0eTRjYWhYcjE2cGgzZlpYZnhyWUxIMXJlMDk4Z0FnSml3R2VtSTlXTnBrVlVjMXJXQ0tFTytzMlFlOVBIcmx1WHl6eS9kZDBPWDdMaHFQVXhXeGdSakdaWTJSbXBDcTJlRFZvS3FLcjBNWEI3V0NQTWlCaHE0TmtmQXFBWGYyM1lHenV6T1NvcExndmRJYkFHQmtaZ1QvL2Y2NHN2NktjRW1yMGEyUStDb1JGZXRVUkdSZ0pLNy83N3JTR0dvMHF3RmJsNndsajlKTUtRNU1QNENFaUlRaXZzcmlwODFmWk5WUmtzRmFVV2I5bFNsVEJpa3BLVUxva0I5RkcwVW9VbFJyMTY1RlFrSUNSbzhlalgvLy9iQlA0OWRmZjQzaHc0Y0w0VjU0ZURnNmRlcWtsWHRtTjN6NDhGekh6cDQ5SzRRbWZmcjBRZG15WlZWZTI3cDE2MExkMDhiR3BsRFhGZGFMRnkvUXVIRmo5T3ZYcjlqdlZkeXpUOWV2WHcrUlNJUkJnd1lKeDg2Y09RTUFhTisrdlhCTUVaU3BVdFFsMnVQR2pjc1Y1RTJlUEJrdlhyekFpaFVyOE9qUkkwUkhSeU1xS2dyMTY5Y0hBRlNzV0xIUXMrMjl2YjN4N3QwN1RKMDZGVWVQSGtWRVJJUVE0cFdXa2w1Mm5waVlXS2pxeEVSRTlHbGdrRWRFcFdyRGhnMllNV01HT25mdWpHM2J0Z243K1ZEUktBcFNWS3hURVdJRGNkYXhaOHBGS3E1c3lBcXFiRjFzVWExUnRUeWZPM1p4UkJXSEt0QlV4Ym9WSWRJVElUN2k0MXF1bEpxWWloM0Rkd2d6RkozZG5aWE9oL3VISTl3L1hPbll0Yit2b2NQVUR1aXpwQS8rYlBzbklnTWo4NzFHRjBLODBsQWFTM2tMbzBxVktnZ0xDOFBqeDNrdmcxWUlDd3NEQUZTdlhyM0k5NDJKaWNIU3BVdFJwMDRkZE8zYVZTbklBeUNFZUVCVytIWHc0RUVBV1lGc2l4WXQwTGR2WC96MDAwOUsxM3p4eFJmUVJNNTd4c1hGd2RyYUdpS1JDSEs1SEowN2Q4YjA2ZE0xNnJNZ3o1OC8xMnAvQlJHSlJPalhyNS9PZkI4VjNyMTdoMjNidGtFdWwyUDI3Tms0ZVBBZ0xsNjhpSkVqUndwN0oyWm1adUxZc1dPd3RMUkVpeFl0aEd1VGtwS0VaYldxcUx0VU83di8vdnNQTGk0dXVZNkhoWVVKUzNxLysrNDc0YmhJSk1MUm8wY0JBRldyVmkxMGtEZGh3Z1NzWDc4ZU5Xdld4SVVMRndyVmg3WWxKSlRzbi9raWtVZ3JmK1lRRVpGdVlwQkhSS1ZtNzk2OW1EcDFLbWJPbklubHk1Y3IvWkpLUmFNSWtpclVxZ0NSWHRiTXh1aW4wVXB0YnUvSjJrK3B2RlY1Vkd0VUxjL25sZTBxRnlySVU4eFFlLzNnZGVGZVJEN2FqR3VUNjVoYXMvSCt2N3lXR2JjWjF3YXR4K1kvcTZpZ1daS2F6bHpNcnFDcXRUR2hNZkRicGJwWUNXbFA4K2JORVJZV2htUEhqdUdQUC83SWQzYnc2ZE9uQVJSK05scDJwcWFtME5mWHgvZmZmdyt4V0p4bnU5VFVWT2pwNlFuTEpCTVRFd0ZraFRITm16ZFgyYllnNzkrL3grWExsM0gyN0ZuTW16Y1AxYXBWQTVCVk1UYzlQUjJqUm8zQ3BVdVhzR0xGQ2t5Y09CSEd4c2FGZlpsVUNCRVJFYWhSb3dZU0VoSXdiTmd3dkgzN0ZyTm16WUt4c2JGUzBZckRody9qelpzM21EWnRtdEozS0RrNUdWV3E1UDNuK1B2MzczSDI3Rm1OeHZUdzRVT1Z4MnZWcW9WSmt5YWhjdVhLcUY2OU9xeXNySVRINGNPSEFRQzJ0cmJDOWV2WHIwZEdSZ1lBNE5LbFMwaExTOE4vLy8wbm5Ndkp6YzFObzNFU0VSRjlhdmhiTXhHVmlvQ0FBSXdkT3hZalJvekF5cFVyUDZwbHRDVk5LNFViY2tpTVRNVHRQYmZ4MVBjcGJEdllRaWFWSVRZMDd6M3l0TTNJekFpTisyZFZMWFRvNG9EMzhlOFJlRHdRNmUvU3RkSi9RV0ZiWVQzM2U0Nk0xSXhjeCszYTI4RzY0WWVsVzQvT1Bjb1ZqR3BEUVZWclg5NSt5U0N2QkF3ZVBCZ0hEaHhBU0VnSWxpMWJoaDkrK0VGbHUyM2J0dUh1M2F3cXo2TkdqU3J5ZlUxTVRQRExMNzlnL1BqeEtzL3YyTEZENWV3MXhTYjk5KzdkeTNlV1dmWnptWm1aUXVHTTBOQlFXRnBhQ21ISzZOR2pVYTFhTllTRWhHREZpaFhRMDlQRDNMbHo0ZVRraFBuejUrUFhYMzlWdStJcEZkNjFhOWV3WXNVS0FGbEJtNDJORFg3OTlWY01HVElFdlh2M1JrUkVCUDc4ODAvVXFGRURRRlpGMkY5KytRVWlrUWlUSmswUytrbExTME42ZW5xK3k3OGpJaUxRczJkUHJZeGJKQkxsdWUrZXY3OC85UFgxNGVqb2lHUEhqZ0VBcGsyYkpwemZzMmNQOXV6Wkl6elBmazRkam82T2FoVzZVSXd6cCszYnQyUDA2TkVhM1pPSWlLaWtNY2dqb2hJbmw4c3hiZG8wMk5qWVlPdldyWjkxaUFjQTl3N2x2V0YxWVF0aHlLUXlZV2xzaTVFdGtCS1hnbnE5NnFGYWcycUY2aTh2WG45NlFkOUkrYThTa1o0STNlZDNoMGw1RXlTK1RrUVo4ekxvTUtVRFdvOXBqY0FUZ2JpOTl6YmV2WDBIQURnNDh5QWs2UktONzZ0cTF0dVl2V05nV2JOb1ZUVWpBeU56TFp0MWRuZUdkUU5ySkVjbm8yemxzbmozOWgzcXRLMkQrOGZ1SXlJZ29rajN5Nm1rcTlhU2F2Mzc5MGVyVnExdzQ4WU56SnMzRHc4ZVBNRDQ4ZVBoNU9RRXNWaU1wMCtmWXVmT25kaTBhUk1BWU9EQWdXalhycDFXN2oxMTZ0UTh6KzNZc1FOWHJseko4L3o1OCtkeC92ejVQTTh2WExnUVlXRmhtREpsQ254OGZJVDkvVEl6TStIbzZJanUzYnVqZS9mdWFOQ2dBZDY5ZTRkQmd3WWhMUzBOVTZaTVFmMzY5V0ZqWTRPMWE5ZGk2ZEtsY0hGeEVTcUlrbmE5ZXZVSy9mdjN4NjFidHdCa2hWTUxGaXpBMEtGRGtaYVdoa0dEQnNIUHp3K2pSNC9HN05temhldldyVnVIb0tBZ3VMdTdDM3ZSQVIrV2ZlYTFqNXRZTEViZHVuVng3dHk1WE9lNmQrK094NDhmQzB2SXM3dHo1dzdjM2Qzem5UMnFrSmlZaU1lUEgrUGl4WXRvM0xneFRFdyt6S0RXdE5oRmZ1clVxWlByV0Y3Qm5vT0RRNjVqSmIzWEhSRVJVV0V3eUNPaUVuZml4QW40K3ZyaThPSERTditZLzF3cGlpeW9vaXJJdTczM05sTGlVMVMyRittSllOUENCaFhyVkVTbE9wVlF5YTRTS3RTdUFEMnhIcnArM3hYU1RDbWVYSG1pdGJFL3VhemNsM0ZaWTNUL3NUdHNYV3lSbVpxSnczTU9JelVoRmM3dXptZ3lvRW5XZjc5cWdxQ3pRYmk1OHlaZTNIcWh0YkZvbTVHWkViciswQlVPWHpyZzZyYXJNREl6UXZPaHpiRi8ybjY0YjNESG9IV0Q0TGZURDlkM1hDK1d5cnhVZXNSaU1RNGRPZ1EzTnpmNCsvdmozMy8vemJWM25FS2ZQbjFVVm5LMXRiWEZ1M2Z2bEo0RHdOT25Ud3M5TGxWVmFwODllNFpXclZxaFdyVnFpSWlJZ0ttcEtVNmZQcTBVNUdSWHFWSWxlSHQ3UXl3V28xZXZYdWpkdXpkY1hWMlY5aWROU1VtQm01c2JBZ01EVWI5K2ZTeGR1aFFBWUdabWh2WHIxMlBBZ0FFWU9IQWdqaDA3aHM2ZE94ZjY5WkJxVmxaV2lJaUlRTDE2OWZEVFR6L0IzZDBkZW5wNmVQcjBLZnIyN1l1Z29DQjA2ZElGVzdac0VhNEpEQXpFL1BuellXWm1KbnhlQ29wQ0plYm01aXJ2SjVGSWhQL3UyclVMRW9rRUV5Wk1BQUFZR0JnQXlGb3VDd0JIamh6QjNidDNNV0xFQ0F3WU1FQzROcnYvL3ZzUFBqNCtlUHIwS1o0OGVZTEhqeDhqT3ZyRERPYXZ2LzY2a085TXdSUkwzYlBMS3dUVWRFOUFJaUtpandXRFBDSXFjZHUyYlVPOWV2VktwR0xncHloN05WVUEwQk4vMlA5S0xwT2oxOCs5aFAzaWtxS1M4UFRLVTd3T2VvM0lCNUY0RS93RzNSZDAxL3FZRE1zWW9xRmJRN1FjMVJJbTVpYklTTW5Bc1huSEVQY2lhelB6LzdiK2gxdDdic0Y1aURPY0J6dWpvVnREMU85Vkh3OVBQOFNOSFRlUUZKV2s5VEVWbGtoUGhBYTlHcUR0eExZd0tXK0M4MytjUitDSlFIU1ltbFdWTVQ0OEhuc203b0hiYjI1b05hWVZITHM1NHVZL054RjBOZ2d5S1FPOVQ0VzF0VFZ1M0xpQjNidDM0OENCQTdoNzl5NWlZMk9ocjY4UEt5c3J0R3JWQ2lOSGpzeHpWdHF6WjgveWZhNE41OCtmeDdoeDQ1Q1ptUWxQVDAra3BhV2hjK2ZPYU51MkxmNzQ0dzlNbkRneDEvNTRabVptdUhMbFNxNVpVUXF2WDc5R256NTljUHYyYlZTdFdoWEhqeCtIcWFtcGNQNnJyNzdDekprenNYcjFhdlRxMVF0TGx5N0ZqQmt6UHZ1WjFkb2tGb3ZoN2UwTkJ3Y0hwYzl2elpvMUNBb0t3cmh4NDdCcDB5WWhaSXVNaklTcnF5dlMwdEt3ZWZQbVhGV0FRME5EQVVEWTl6Q24xTlJVYk4rK0hTdFdyRUJZV0JqcTFLbURVYU5Hd2NqSUtGZmJWYXRXd2RmWEY3LysraXRhdEdpQmtTTkhZdGl3WWJDMC9EQWIydHZiVzFqR1hhTkdEYlJ0MnhiT3pzNDRlUEFnN3QyN2g0RURpNjhLUEJFUjBlZUFRUjRSbGFqazVHUmN1SEFCMzMvL1BYL3hLNEMrNGYvL0l6cEhObVJjemhnaVBSSFNrOU5SeWE0U3lsbVZRMXBTbW5EKzB1cExTRXRPUTlTaktLUW1wQmJwL2pLWkRHWVZWVmM2MURmU1I4M21OV0hmMFI3Mm5leGhZSkwxUzJWRVFBVE8vMzRlOGVISzFXclQzNlhqMmwvWDRML2ZIeTFHdEVEVFFVM1IwSzBoNnZXb2g0QWpBYml4NHdaU0U1WEhhMW5UVXVVZWd2bnRLNmpKbm9PbUZiSUNDcmxVRG4wamZkVHJXUS9PZzUxaGFXT0p4TWhFN0p1Nkw5ZFNXeUFySVBXYzdJbldZMXVqK2REbTZMNmdPMXkrY1VHd1Z6RHU3THZ6VVFXVFZIZ0dCZ1lZUFhwMG9mYk1VaXdKMURhSlJJSlRwMDVoOCtiTk9IdjJMR3JXckltTEZ5L0MwZEVSQUhENzltME1IejRja3lkUHh2cjE2ekZod2dRTUhqd1lWYXRXRmZwbzFhcVZ5cjVQblRxRnNXUEhJam82R2pWcjFzUzVjK2RVTGxYODg4OC9FUk1UZzMvLy9SZXpaczNDM3IxN3NXVEpFczdPMHlJbnA5eDdaYTVhdFFydDJyV0R1N3U3Y096NTgrZm8wcVVMWHI1OGlmSGp4OFBkM1IxQlFVR3d0cmFHbVprWjNyeDVnei8rK0FOQTdnckdMMSsreE9iTm03RjE2MWJFeHNhaVJvMGFXTGR1SGNhUEh3OGpJeU9rcEtUZzlldlhTbUhpbFN0WDRPUGpnNy8rK2dzSER4N0V0R25UOE4xMzM2RlBuejRZTTJZTXVuZnZqdUhEaDZOcDA2Wm8wYUlGckt5c0FHVHRpL3Z6enoralZhdFdhTnEwcVVidmhXTHZSc1cvR1pLU2tsQ21UQm04ZmZzV3IxKy9Gb3ErRUJFUmZTNFk1QkZSaWJwNTh5YlMwOVBSclZ1MzBoN0tSNm5qdEk2d3JHV0p6TlJNbEsrYXRWZFBRbVNDVWh1YjVqWncvZFZWNlZqMnZkb2VuWCtrMFQyakgwY3JMWkZOZnB1TXQwL2ZvcytTUHFqZHVqWUE0RjNNaHlXQ3RWclVRb3RSTFdEZHdCcGlndzk3STcxKytCcCsvL3JocVUvK1N3ZlRrdExnczlFSDl3N2RROXNKYlZHdlJ6MDBHOXdNVHQyZDhOZWd2NUR4UGtPcDdZTlREelI2UFRrMUg2cGN4Yk42NCtybzgzc2ZwTDlMaDZsbFZwQVg5eklPUm1aR2NKbmtBc015aHJpejd3NnVicjJLekxUTVBQdVZaa3J4MzViLzhPRFVBN1FkM3hiMlg5ckRzYXNqYnV5NFVhVHhFcWx5L2ZwMS9QYmJiL0QxOVVWeWNqSk1URXd3ZS9acy9Qenp6MHI3ZXRXdVhScytQajdZdG0wYmxpeFpncGt6WjJMbXpKbXd0YldGbjU4ZkxDd3NWUFkvYTlZc3JGNjlHa0JXQmQ1RGh3NHBoWC9aNmVucFllZk9uYkMydHNheVpjdmc1K2VIT1hQbTRQTGx5M2t1MzZTaTA5ZlhWd3J4dkwyOU1YVG9VTHg5K3hZREJ3N0VwazJiOFBMbFM1WExxbTF0YmRHL2YzL2grZW5UcDlHblR4OUlwVkk0T0RoZzZkS2xHRGx5SkdKaVlsQzllbldZbTVzaklTRUJjWEZ4c0xPekU2NFRpVVRvMEtFRE9uVG9nTFZyMTJMNzl1M1l1SEVqRGh3NGdJQ0FBQVFGQmNIVzFsWllTcTR3WWNJRXlHUXkvUGJiYnlwZm0xZ3NSdVBHalZHaFFnVUFXVXQ1bXpadGltblRwZ2tGWGlwWHJnd0FHREJnQUx5OHZJUnIyN1RKWGNXY2lJam9VOFlnajRoSzFLdFhyd0FnMTlJZnlwTDJMZzAyelcyZ0o5YURUQ3BEOUpOby9MZmxQNlUyYjUrK1JkeUxPSWowUkpCSlpYajc1RzJ1NWJhYUNEd1ppTUNUZ2NKenYxMSs4TnZsaDRhdURWRythbmxrcG1mQzc5OFBsVkxmaEx4QnBicVZJRFlRSSs1NUhKNys5eFNQemo5Q3pMTVlqZTZiOUNZSlozNDdnN3VINytMTFdWOGk5RnFvVW9nSEFDa0pLVVY2YlVEdUlDOCtJaDRtNVUxZ1V0NEVNb2tNa1E4aTRidkpGKzlqMytQVW9sTklDRTlBd3F1RVBIckxMU0VpQWFjV25vTFBSaCtZVlRMTE5hdVFTQnZxMWFzSGYzOS9OR3pZRUlNR0RjTElrU09GMENNbmZYMTlUSjQ4R2VQR2pjT1JJMGR3NE1BQjFLcFZLODhRRHdEYzNkMnhkZXRXekpvMUN3c1hMb1MrZnY3L1JCU0pSRmk2ZENuYXQyK1B0V3ZYWXMrZVBRenhTbGgwZERSaVltSXdZY0lFYk55NEVmcjYrcWhkdXpaYXRHaUJwS1FrcEtlbm8weVpNbWpldkRrV0wxNnNOSE90YytmTzZOR2pCOGFORzRlK2Zmc0tzKzZzcmEyUm1aa3BMQVZYek5KVHhjTENBck5uejhiTW1UTngvUGh4bENsVEpzL0NGM1BuenNXcFU2ZnluTFZwWW1LQ2UvYytGSDdxMTY4ZjdPenMwS1pOR3hnWkdhRkRodzdDek5nMmJkb2dORFFVUmtaR2FOaXdJU3NvRXhIUlowY2tMNjYxSDBSRUt2eisrKzlZc0dBQjB0TFNWTzYvODdGcS85ZEE5TjNlV3F0OWl2UkVFSWxFSmI2dm1vR3hBZlQwOVpEK0xyM1FmVlMycTR6VXhGUWtSeWRyWjFDaXJHQkFMdnZ3VjFLMVJ0VWdTWmZnVGNpYkluVmR4YkVLSk9rU3hJYkZDc2ZFQm1LSVJDSklKVktsZStiSHRJSXBUTXFiSUNaVXM4Q3lzbDFsU0RJa3duNkJSVzJuTGNmR1hJZlArSU1sY2kvU0RvbEVVbURBVmhSeGNYRktlNTE5cWtRaUVUdzhQSVI5M0hTWnY3OC9talZycHZWK1piS3N2NWR5N3JGWUZGS3BWSzBLdDlxV2tKQUFzVmlNc21YTEFzamE0a01xbGVwMDhLeVlHYW1xQUE0UkVYMzZPQ09QaUVwVWVucFdlS1JMSVY1eGtjdmtrS1BrLzcrVS9KYUxxaXY2U1hUQmpUUWh6NzJuMkt2N3I3VFM5WnZnM0VHZ05GT3FjVC92WTkvamZleDdqYTlUOTczUytudEtuNXppRFBFQWZCWWgzcWVtT0VJOFFMc0Jua0pwaEhoQTdtcTlpa0NQaUloSVYybi9iMmtpSWlJaUlpSWlJaUxTT2daNVJFUkVSRVJFUkVSRU9vQkJIaEVSRVJFUkVSRVJrUTVna0VkRVJFUkVSRVJFUktRREdPUVJFUkVSRVJFUkVSSHBBQVo1UkVSRVJFUkVSTm5JWkxMU0hnSVJrVW9NOG9pSWlJaUlpRWlya3BLU2NPellzV0xydnpCQm0wd21nNnVySzhhUEh3OEFTRTFOVmRudXpKa3pjSEJ3UUVoSVNKSEdxQzY1WEk1WnMyYmg5dTNiSlhJL2JTanV6NWVJOHFaZjJnTWdJaUlpSWlLaVQ0dWJteHQ4ZlgyeGFkTW1USm8wU1RpK2NPRkNSRVZGYWR5ZmxaVVZGaTVjQ0FBSUNBaUF1N3M3dG0vZmp0YXRXNnZkaDF3dXg2bFRwMkJyYTR1NHVEaTBidDBhUTRZTXdhSkZpNVRhUlVaRzR1blRwK2pUcHc5dTNyd0pjM056NFp5am82UEdZL2YyOWthMWF0WHlQTDl4NDBhc1hyMGFPM2JzUUdob0tDd3NMRFMrUjBrcnpzOVh3Y1hGQlcvZnZpM3FVQUVBd2NIQld1bW5KSWhFSWdEQTNyMTdNV1RJRUszMjdlbnBpYUZEaHdMSSt0OURZWXdhTlFxK3ZyNjRjZU1HcWxTcG9zM2hrWm9ZNUJFUkVSRVJFWkZXclZpeEFoMDdkc1RreVpOaFltS0NVYU5HQWNnS0Vnb3owODNCd1VFcHlIdjgrREY2OU9nQmIyOXZORy9lWEswK0ZBR0pXQ3lHcWFrcGJHMXQ4Y3N2ditERml4ZjQrKysvSVJhTEFRRGp4bzNEbFN0WHNHdlhMZ3diTmd3blQ1NkVubDdXWXJiQ2pEMHpNelBQYy83Ky92aisrKzhCQUZ1MmJCRkNQTVZZMVJVWUdJZ0dEUnBvUExiQ0tzN1BWK0hKa3lkNDgrYU5Ob1pMV25UdzRFR2twcWJDejg4UGJtNXVwVDJjenhLWDFoSVJFUkVSRVpGV2ZmSEZGOWl6Wnc4QVlPellzVGg2OUtqU2VibGNydlE0ZlBnd3RtL2ZudXU0cWxsRG8wYU53dEtsUzVHVWxJUWVQWG9nS0NoSXJURXB3amlSU0FRakl5TWNPWElFM2JwMXc0RURCL0Q0OFdPbHRwczJiWUtkblIzT25EbWpGRENwR2w5QmoxcTFhcWtjVDFSVUZQcjE2NGZVMUZSTW56NGRnd2NQRnM0NU9EaG85REF5TWxMclBkQ1c0dng4c3pNeU1zcnpmYld4c1ZGNUwxVnRTSHUrKys0N2RPdldEUjA2ZENqdG9YeTJHT1FSRVJFUkVSR1Ixdlh0MnhlTEZ5K0dWQ3FGbDVkWHZtM256NStQTVdQR3FOMzM5OTkvajhtVEp5TTJOaGJkdTNkSFhGeWNXdGNwd2p3QU1EUTB4S0ZEaDNEMjdGazRPVGtwdFRNMU5jV3VYYnNnRm91eGUvZHVKQ1ltcWowMmRVUkhSNk56NTg0SUR3K0hxNnNyVnExYXBYUStPRGhZbzRlZG5aMVd4NmVPNHZ4ODZlUDF5eSsvNE55NWN5aFhybHhwRCtXenhhVzFSRVJxTU5ZM2drUmZDbjJKdUxTSFFsUmtFbjBwVEF5TVMzc1lSRVQwR1pnL2Z6NXNiVzB4YU5BZ3JmZTlkdTFhQkFVRm9XWExsckMwdEZSN09XcHdjTERLdG84ZVBWTGFBNjlseTVZNGVmSWsycmR2anpKbHltaHQzT0hoNGVqWnN5ZUNnb0xRdm4xN2VIcDZLZ1dNdXFRNFAxOGlVbzFCSGhHUkdxcVZzMEt5ZVNvc1lzeEtleWhFUlpac25vcHFaYTFLZXhoRVJGUkloZDJrdnJUa0ZmS29DdE95SDd0MTYxYSsrOS9wNit2ajFLbFRNRFUxQlpDMUhMVWdUNTQ4Z1o2ZUh1cldyWnZybktybHFUMTY5Q2l3VDAzY3VYTUhycTZ1aUlxS1FzZU9IWEh5NUVtWW1wcml5SkVqMkxoeEk1WXZYNDRtVFpwbzlaN0ZyYmcrWC9vNFNDUVM2T3QvL05HUnJveFRHejZQVjBsRVZFVHRiTDdBRlh0ZkJubjBTWGhwSDQwT05pNmxQUXdpSWlxa2hJU0UwaDVDbnY3OTkxK2NQWHRXZUc1dGJZMWx5NWFwYk92aDRTSDh2SDc5ZXNUR3hpb2RzN2EyTHZCK2loQVBVSzh5YVpVcVZhQ3ZyNjl4RmRPVWxCUTBhOVpNbzJ0eUNnNE9Sa3BLQ3FLaW9qQjQ4R0Q4ODg4L01EWTJSa3BLQ3ViTW1ZT3dzRERjdm4yN3hJSzh1WFBuWXRPbVRaZ3hZd1orKyswM3RhNHA2YzgzSXlNanowckJyMTY5QXBCL0pXRkZHM1hNbmowYnExYXRRcU5HalJBUUVKRHIvTlNwVTdGaHd3WTBhZElFZCsvZXpYVytiOSsrT0g3OE9QN3YvLzRQdi96eWk5SnIyTEJoQTNidjNpMTg3K3p0N1RGczJEQk1tell0My8wTlUxSlNzR3paTW5oNmV1TFpzMmNvVzdZc1dyVnFoYmx6NTZKang0NHFyMGxLU3NLS0ZTdHc2TkFoaElhR3dzREFBSzFidDg1VlRDU243TlZ5NjlldmorblRwK1BhdFd2SXlNaFErajhQY2xiVkhURmlCSGJ2M2cxSFIwYzhldlJJWmQrdlhyMUN6Wm8xSVpQSmNQejRjYVVpR1pxK1ArcU84MVBHSUkrSVNBMURHdlhGMmNlWEVST2FoSXBSM0ErQ2RGZU1WUkxTbXNrd3RGSGYwaDRLRVJFVjB1dlhyMHQ3Q0htNmZmczJkdS9lTFR4M2NIRElNK2pKSGl4NGVub2lOamEyd0xDaFI0OGVPSGZ1bkZML21vUnlwcWFtK1FhaG5UdDN6aFgrQkFjSFF5YVRGYW9hYTA0dUxpN3c5UFRFNE1HRGhVREN3OE1EWVdGaDZOS2xDOGFQSDEva2U2aHIzYnAxU0V0THc1bzFhOVFPOG9yNzg4MUpMcGNYK0w1cjQzTUJBRGMzTjZ4YXRRcUJnWUdJaVlsQnhZb1ZsYzRyQXN5QWdBQkVSMGVqY3VYS3dqbVpUQVlmSHg4QWdLdXJxM0E4T2pvYXZYcjF3cDA3ZHdBQVZsWldrRWdrdUh2M0x1N2V2WXNqUjQ3Z3dvVUxLcGR1Snljbm8wT0hEcmg5K3pZc0xDeFF1WEpsUkVaRzRzeVpNemg3OWl3MmJ0eUliNzc1UnVtYTBOQlFkT25TQldGaFlRQUFjM056bUpxYTR2ejU4N2gwNlJMR2poMWI0UHNRRlJXRnFWT25JaWtwQ1ZXcVZDbXdjdkRvMGFPRkVPNysvZnRvMUtoUnJqWjc5KzZGVENaRHRXclYwS3RYTDYyOFA1cU84MU9pbXd2eGlZaEttS21CQ1g1by95MzhPenhCakZWU2FRK0hxRkJpckpMZzMrRUpmdWp3TGNvWW1KVDJjSWlJcUpEZXZuMkxBd2NPbFBZd1ZGcTllclZhMVVqUG5qMkxoUXNYQ28rWW1CZ0FVRHFtS3ZTcFVhT0dVS20xTU16TXpQRHUzYnM4eno5Nzlnd2hJU0ZLRDhWMU9TdWlPanM3QXdEKy92dHZ0YXJYS3JpN3V3c2hubytQRDFhdVhJbUtGU3RpeDQ0ZEFMSm1IQlhta2QvTU5GVm16NTZOQ2hVcVlNNmNPV3BmVTl5ZmIwNGxXYlhXeGNVRjVjdVhoMXd1eDhXTEY1WE9QWG55Qk0rZVBZT2hvU0hrY2prdVhMaWdkUDd1M2J0SVNFaEFsU3BWOE1VWFh3QUFwRklwQmd3WWdEdDM3c0RaMlJtQmdZRjQvZm8xM3I1OUN4OGZIMWhaV2VIYXRXdjQ2YWVmVkk3bjU1OS9SbEpTRW54OWZSRVhGNGRYcjE3aDhlUEhhTjI2TmVSeU9hWlBuNjVVc1Rrakl3TmZmZlVWd3NMQ1VMMTZkVnk0Y0FGeGNYR0lpSWhBV0ZnWU9uWHFoQzFidGhUNFBxeGN1UktOR3pkR1JFUUV3c1BERVJrWm1XLzdMNy84RWpWcTFBQ1FGZGlxb2doL3g0NGRDN0ZZckpYM1I5Tnhma280STQrSVNFM05xelhDNGdIenNMVFNScnp5ajBITng1VlJOc0dFQlREb295YlJseUxaUEJVdjdhT1Iya3lLSlIzbXc5bTZZV2tQaTRpSWlxQisvZnI0OXR0dllXZG5wM1A3cVNtY1BYc1dhOWFzeVhWODBhSkZTczl6aGozYnRtMFRmczY1QjF0QlFkYVZLMWRnYVdtSnpNeE1wS1NrcUp6bDgvejVjK0huV3JWcTRjV0xGM24yZGVmT0hkU3ZYeDlmZi8yMWNEdzlQVDNmcFpMWlJVZEhZK2pRb1pESlpOaTVjeWVxVmFzR29PQzkvaFRoWXM1MmRlclVVZXUrQ29zWEw4Yml4WXMxdWtaZGhmMThzNVBKWk5vZVZyNzA5ZlhSbzBjUDdOdTNEOTdlM2hnOGVMQnc3c3laTXdDQTNyMTc0OGlSSXpoLy9qeUdEeDh1bkZjRWY3MTY5UksrbC92MjdjTi8vLzBIS3lzclhMaHdBUllXRmtKN0Z4Y1hyRnUzRG9NR0RjTFdyVnZ4KysrLzUvcmVwS2FtNHRhdFc2aGV2YnB3ek03T0RpZFBub1NEZ3dOaVltS3didDA2Yk5xMENVRFdyTGVBZ0FCaDc4anNNK05xMWFxRlk4ZU9vVm16Wm5rdWYxVjQ5KzRkRGg0OEtJdzM1OHpFblBUMDlEQnExQ2dzWHJ3WSsvZnZ4NUlsUzVUT0J3VUY0ZDY5ZTlEVDA4TzRjZU9FNDBWOWZ6UWQ1NmVFUVI0UmtRYWFWMnVFSFFOWHdkUCtHSzYrdUkxWHlVK1FtcGxXMnNNaXlwT0pnVEdxbGJWQ0J4c1hER25VRjZhY2lVZEVwUE42OSs0Tkx5OHZmUEhGRi9qdXUrL1F1M2R2TkdyVUNPWEs2YzcySDZ0WHI4YnExYXUxMm1kQlN5d3pNek5Sb1VJRkFFQnNiR3lSS3RFcXdvb1ZLMVlJTTR6OC9Qd3dkT2hRekpvMUMxT25UczMzK3ZUMGRQVHYzMStZUmRTelowL2hYRUZMaFJWQmthYjcvSlVrYlh5K0Vva0VCZ1lHV2hxUmV0emMzSVFnTHp2RnN0ckZpeGZqMUtsVHVXYmtYYnAwQ1lEeXN0cGR1M1lCQUw3NTVodWxrRXFoYTlldUFJRDM3OS9qN3QyN2FOV3FsZEw1cjcvK1dpbkVVN0MwdE1UWm9BTFZBQUFnQUVsRVFWU3dZY093ZHUxYVhMNThXVGkrZi85KzRUV29XdDVxYkd5TU1XUEdZTzdjdWFwZi9QODNlUEJnbGVQTnoralJvN0Y0OFdJOGUvWU10MjdkRW1ZbEFoOW00M1h0MmxWcGhtUlIzNS9DalBOVHdTQ1BpRWhEcGdZbUdPYzhCT09jaDVUMlVJaUlpT2d6WkdKaWdoczNibURKa2lYNDdiZmY4TWNmZnhUTGZUdzhQRFRlMDZ3MFpWL3U2ZWpvaUpDUWtGeExRSzJzc3FxMlIwVkZDY3NCTlhYejVrMmNQMzhlUFh2MlZLcHFhMjF0amZqNGVNeWVQUnZObWpWRG16WnRWRjZmbVprSmQzZDNYTHQyclZEMy8xeWtwYVdWZUZEVHMyZFBpTVZpUEh2MkRDOWV2SUNOalEzUzB0SncrZkpsTkduU0JFNU9UbWpmdmoyOHZMd1FHQmlJaGcwYlFpS1J3TmZYRjRhR2h1aldyWnZRbDJMZnQwMmJOZ21oVlY2aW9xSnlIV3ZhdEdtZTdSVkJYWGg0dUhETTM5OGZRTlpzdHJ5b0NnWTF1VzllYkcxdDBiWnRXMXk5ZWhYNzl1MFRnank1WEk0OWUvWUFBQ1pPbktoMFRYRytQNTg2Qm5sRVJFUkVSRVE2eHNEQUFCNGVIcGd5WlFyT25EbURzTEF3clM5RnpLc3FabEZrWkdRb0xaSEx1VHcydStLb1FLbFl2dnJxMVN1bFdVT2FXTEJnQVF3TkRYTXRIYTFldlRvMmJkcUVJVU9HWVBEZ3diaDc5eTRxVmFxazFDWTFOUlh1N3U0NGNlSUVuSjJkOGZEaFE2U2xmVHFyTzdUMStVb2tFcVNtcGtJaWtaUlkxVm9nYTdaYm16WnQ0T3ZyQzI5dmI0d2RPeFpYcmx4QmFtb3ErdmJOS2hUV3MyZFBlSGw1NGZ6NTgyallzQ0Z1M2JxRmQrL2VvV3ZYcmpBek14UDZpbytQQndDOGVmT213RUlNcXI0RHhzYkdlYlpYekZUTXpNd1Vqc1hHeGdKQXJ1OWNkdmw5SGdxRm5kazdldlJvWEwxNkZmdjM3OGZ5NWNzaEVvbHc3ZG8xUEgvK0hGV3FWRkdxVkFzVS9mM1JwUm5JMnNZZ2o0aUlpSWlJU0VkVnJGZ1JJMGVPTE8xaHFDVThQQnlKaVltNWZnRnYyTEFodnZycUsrSDU0Y09IRVJnWVdDeGpVT3dqOSt6WnMwSmRmK0xFQ1Z5OGVCRS8vZlFUN096c2NwMTNkM2ZINGNPSHNYLy9mb3dhTlFxblQ1OVdDazhXTGx5SUV5ZE93TkhSRVdmUG5rV3RXclVLTlk2UGtUWS9YMFVvbFptWldXSlZheFZjWFYyVmdqekZzdHJzUWQ2Y09YTnc3dHc1ekprelIrV3lXaUNyUUVwQ1FnTCs5Ny8vWWN5WU1ScVBJNytnVTFHNU92dStjQVlHQnNMK2ozbEpUVTB0OEw3cWhIMnFEQjQ4R0RObXpFQjRlRGl1WGJ1R3RtM2JDc3RxUjQ4ZW5XdVpkRkhmbjhLTzgxUEFJSStJaUlpSWlJaUtUWHA2T3FaTW1RS1JTSVM0dUxoY0JUb2FOV3FrdElUMzZkT25HZ2Q1RVJFUk9IZnVuTkptK3Fvb1ptOWxyL2FwcmhjdlhtRGl4SWtvVzdZc0dqWnNpRjI3ZGlFaElRSHg4ZkZJU0VoQVFrSUM0dUxpaEFJWlo4K2V4YXBWcXpCNzlteWhqMkhEaHVITW1UTzRjT0hDSjdNNWYzRjh2b3FaZFAzNzk4Zmh3NGRWdGxFVUk4a3Y4TXF2WUVsZTNOemM4TU1QUHdnRkxNNmNPWU9hTldzS1N6bWRuSnhnWTJNRFgxOWZwS1dsNVJuazJkdmJ3OC9QRHc4ZVBORG8vZ3I1amR2SHh3Y0EwS3haTStGWXJWcTFFQlFVSkN4WlZVV3gvTFk0bEN0WER2Mzc5OGZ1M2J2aDZlbUpGaTFhWVAvKy9SQ0pSQmcvZm55dTlrVjlmejVuZXFVOUFDSWlJaUlpSXZxMEtKYjhKU1ltb20zYnR2ajc3NytGOE1iSnlVbXI5NHFMaTBPUEhqMXcvZnIxQXRzNk9UbkJ3TUFBZCsvZVZicis3Tm16a0VnaytWNDdmZnAwUkVWRklUazVHZTd1N2hnMWFoU21UNThPRHc4UHJGcTFDdHUzYjRlWGx4ZGlZbUtFd0hEQmdnVktRVVhqeG8xeC9mcDFWS2xTcFpDdjl1TlEzSi92a3lkUEFBQzFhOWN1Y2wrYWNuSnlRdDI2ZFJFVkZZVlRwMDRoSkNRRWZmcjBVV3JUczJkUHBLV2x3Y3ZMQzFldlhvV1RrMU91cXNHOWV2VUNBT3pjdVJNeE1URjUzaTg5UFYzbDhiLy8vbHZsN0xxN2QrL2kzTGx6QUlCQmd3WUp4enQzN2d3QThQVDBWTG1uM0t0WHI3Qno1ODQ4eDZFTm8wZVBCZ0FjT25RSTN0N2VpSTJOUmFkT25XQnJhNXVyYlZIZm44OFpnendpSWlJaUlpTFNxbHUzYmdISTJxUStJQ0FBeTVZdHc1ZGZmZ2tBdWFwUDNyOS9Id3NYTGhRZTkrL2ZWL3MrS1NrcDZOR2pCeDQrZktqVzV2ZEdSa1pvM0xneDd0Ky9qOFRFUkFCWk01OTY5dXlKZGV2V0NlM2tjbm11WUcvQWdBSG8xcTBiWnMyYWhaVXJWMkxQbmozdzl2YkcvZnYzRVJrWmlmVDBkTHg3OXc3aDRlRjQ5T2dSZXZmdURRRHc5ZlZWNnNmVTFGVHQxMWVjRml4WUFBc0xDM2g0ZUdoOGJYRi92amR1M0FBQU5HalFRT094YVlOaWR0MnFWYXNBZkZoV3E2Q29Ncnh4NDBha3BxYm1tbzBIQU45Kyt5MHFWcXlJbUpnWWRPN2NHVmV2WGhWbUQ4cGtNdmo1K1dIRWlCSFlzV09IeWpFOGUvWU1ibTV1Q0EwTkZZNTVlM3ZEemMwTlVxa1VEUnMyeEpBaEg0cnZUWjA2RlVaR1JraEtTa0tQSGowUUVCQWduTHQxNnhhNmR1MHFWRmd1TGw5KytTVnExS2lCMTY5Zlk4T0dEUUNBQ1JNbXFHeGIxUGZuc3lZbklpcEJIaDRlY3Y3UlEwUkVwUVdBM01QRG83U0hRVlJvdXZJZG5qUnBraHlBM05yYVduNzE2bFc1UkNLUjE2eFpVdzVBL3ZUcFU2RWRnRHdmMmRzNE9EZ285Zi8rL1h1bHRzdVhMMWM2NytEZ0lBY2d2My8vdm56djNyM3lCUXNXeUdmT25DbVh5K1h5K2ZQbnl3SElkKy9lTFpmTDVmSno1ODdKQWNqMzc5OHY5RDFnd0FDaDcyWExsaFhxUFlpTWpKU0hob2JtMjhiVTFGVGpmeHZuZkg4S3k5allXQTVBYm1abXB2RzF4ZjM1T2pvNnlnSElnNE9EOHh5RGpZMU5nZStET20xVThmTHlrZ09RaThWaWVmbnk1ZVVaR1JsSzU1T1RrK1dHaG9aeWZYMTlPUUQ1bFN0WFZQWnorZkpsZWZueTVZWFhYSzVjT2JtTmpZM3d1UU9RLy9QUFAwclhLSTUvOTkxM1FydHExYXJKTFN3c2hITTFhdFNRUDNueUpOZjkvdjc3YjdtZW5wN1Fya3FWS3ZMS2xTdkxBY2p0N2UzbGE5ZXV6ZlA3b3ppK2QrL2VmTitiZ3RyOStPT1B3bnRYb1VJRmVWcGFXcDU5RmVYOUtXaWNuekxPeUNNaUlpSWlJaUt0V3Jod0lmcjA2WU03ZCs2Z1RaczIyTEZqQjE2K2ZJa09IVHFnYnQyNlNtMkhEeDhPdVZ5ZTY1R2YwNmRQQ3ovLzl0dHZHREZpQkRaczJJQVpNMmFnZS9mdWVQNzhPWUNzL2RtR0RoMktKVXVXNE5xMWF3QStMRWZjdG0wYmdLejk5WUNzUWhnUkVSRm8xNjRkRGgwNmhJRURCOExaMlJsejU4NUZwMDZkY1BMa1NiV0tCU2hVclZwVjYwdERNekl5dE5iWGxDbFRZR3BxaXFsVHAycDhiWEYrdmpkdjNrUndjRERxMXEwTEJ3Y0hqY2VXblZRcUxkUjE3ZHUzUjdseTVTQ1ZTdEd6WjArVmhScGNYRndna1VoZ1lXR0J0bTNicXV5blE0Y09DQXdNeFBUcDAyRm5aNGVNakF4RVJVV2hVcVZLR0R4NE1FNmRPb1ZSbzBhcHZOYloyUmszYnR4QW56NTlrSnljakpTVUZOamIyMlBldkhrSUNBaFF1VnhWVVdYWDFkVVZGaFlXaUkyTmhhbXBLZWJNbVlNYk4yN2tXOUZXV3hUTGE2VlNLVWFOR3FWVXhUaW5vcncvbnpNV3V5QWlJaUlpSWlLdHNyS3l3ckZqeHdCazdjMDFkKzVjQU1CUFAvMmsxQzQ1T1ZrSVNlUnlPWktUazFHMmJGbWhJdVhObXpjQkFJYUdoa3JYS1paMnpwMDdGei8rK0NPQ2dvS1VBcW1xVmF1aWZ2MzZjSEp5UXIxNjllRG82SWo2OWVzREFKbzJiWXIyN2R2ajh1WExPSERnQUFJQ0FpQVNpV0J2YjQvMjdkdmozcjE3R0RwMEtIYnQyb1c0dURqMDY5Y1BseTlmeHVYTGw2R25wNGRLbFNxaGZQbnlNRFEwaElHQmdmQlFQSmRJSkhqLy9qMVNVbEtFLzZha3BPRGl4WXR3ZG5aVyt6MU1Ta3BDZkh3OExDMHRZV3hzRExsY2pzMmJOd01BeXBRcG8zWS9lVm14WWdWV3JGaFJxR3VMOC9QOS9mZmZBUUFqUm96UWFFenA2ZWxLb1pHL3Z6OWV2MzZkYjVDVUZ3TURBMkhwZFY2OHZMelU2cXRHalJwWXMyWU4xcXhabzFiN25DR240bjFXVjd0MjdkQ3VYVHVWNTRZTUdhSzBIRGUvKzZvN3ZweHNiVzNWN2dzbyt2dnpPV0tRUjBSRVJFUkVSTVZtK1BEaGlJdUx3OUNoUTlHbFN4ZWxjMlptWmtyUDdlM3RFUjBkRFZOVFV4Z2FHaUkrUGg0QWNnVmdTNVlzZ2JXMU5hWlBudzRncXhydGhnMGIwS0JCQXpSbzBBQ1dscGI1am1uOSt2Vm8yYklsM04zZEFXVHR4VmEyYkZsOC9mWFhxRnk1TW5idTNBbXhXSXhLbFNyQjE5Y1hucDZlMkxWckYyN2Z2bzAzYjk3Z3paczNHcjBIclZ1MzFpakVBN0lxNjdadTNWcmx1VTZkT21uVVYzSFM1dWQ3NmRJbEhEdDJEQ1ltSnBnOGViSkc0eGd5WkFoT25EZ0JVMU5UaU1WaW9XOFhGNWZDdmpTaWp4S0RQQ0lpSWlJaUlpbzI4K2ZQUjFKU2tqQ2JMQzhpa1FqdTd1NjRjT0VDTWpNeklaVktZV2xwaWViTm0yUFpzbVZLYmNWaU1XYk1tQ0U4MTlQVHc3ZmZmcXYybUJvMmJJZ3paODVnNHNTSmlJK1BGL3FmUEhreXhvd1pBMzM5RDc4cTYrbnBZZGl3WVJnMmJCaUFySTM0TXpNeklaUEpJSlZLSVpWS0laUEpJSlBKaFBaNmVub1FpVVRDenpsbkZLcWpYcjE2cUZDaEFtUXltYkFjMWNURUJPM2F0Y1BhdFdzMTdxKzRhUFB6YmRLa0NSd2NIREJvMEtBQ0svczZPRGdvQllYdDJyWERqUnMza0o2ZURvbEVBbk56Y3pScjFneGJ0bXdwK29zaytvaUk1SnlYU0VRbGFPSENoVmkwYUJHblJCTVJVYWtRaVVUdzhQREF3b1VMUzNzb1JJV2lxOS9obk1zZUtjdkpreWNoa1VqUXIxKy8waDVLa1dqejh3MExDNE8xdFRXL0wwUjU0SXc4SWlJaUlpSWlLbFlNWlZSemRYVXQ3U0ZvaFRZL1gyMFhDQ0g2MUxCcUxSRVJFUkVSRVJFUmtRNWdrRWRFUkVSRVJFUkVSS1FER09RUkVSRVJFUkVSRVJIcEFBWjVSRVJFUkVSRVJFUkVPb0JCSGhFUkVSRVJFUkVSa1E1Z2tFZEVSRVJFUkVSRVJLUURHT1FSRVJFUkVSRVJFUkhwQUFaNVJFUkVSRVJFUkVSRU9vQkJIaEVSRVJFUkVSRVJrUTVna0VkRVJFUkVSRVJFUktRREdPUVJFUkVSRVJFUkVSSHBBQVo1UkVSRVJFUkVSRVJFT29CQkhoRVJFUkVSRVJFUmtRNWdrRWRFUkVSRVJFUkVSS1FER09RUkVSRVJFUkVSRVJIcEFBWjVSRVJFUkVSRVJFUkVPb0JCSGhFUkVSRVJFUkVSa1E1Z2tFZEVSRVJFUkVSRVJLUURHT1FSRVJFUkVSRVJFUkhwQUFaNVJFUkVSRVJFUkVSRU9vQkJIaEVSRVJFUkVSRVJrUTVna0VkRVJFUkVSRVJFUktRREdPUVJFUkVSRVJFUkVSSHBBQVo1UkVSRVJFUkVSRVJFT29CQkhoRVJFUkVSRVJFUmtRNWdrRWRFUkVSRVJFUkVSS1FER09RUkVSRVJFUkVSRVJIcEFBWjVSRVJFUkVSRVJFUkVPb0JCSGhFUkVSRVJFUkVSa1E1Z2tFZEVSRVJFUkVSRVJLUURHT1FSRVJFUkVSRVJFUkhwQUFaNVJFUkVSRVJFUkVSRU9vQkJIaEVSRVJFUkVSRVJrUTVna0VkRVJFUkVSRVJFUktRREdPUVJFUkVSRVJFUkVSSHBBQVo1UkVSRVJFUkVSRVJFT29CQkhoRVJFUkVSRVJFUmtRNWdrRWRFUkVSRVJFVEZJaTB0RFJrWkdhVTlEQ0tpVHdhRFBDSWlJaUlpSWlvV0ppWW1hTlNva2RLeG5UdDNZdlhxMWJuYTVuVzh0S3hjdVJMejVzM0x0ODN5NWN2eGYvLzNmMFc2ajF3dXg2eFpzM0Q3OXUwaTlVTkVud2NHZVVSRVJFUkVSRlJpbGl4WmdsbXpacWw5UEMrYk4yK0dTQ1FxOUtPZzBIRHIxcTFZdW5ScHZtMDJidHlJbFN0WHFqM212UHBZdlhvMXVuYnRpdmo0K0NMMVJVU2ZQdjNTSGdBUkVSRVJFUkZSWVIwNWNnU09qbzVxdHc4TEMwT3ZYcjIwY20rWlRBYXhXRnpvNi8zOS9mSDk5OThEQUxaczJRSUxDd3NBZ0VnazBxaWZ3TUJBTkdqUW9ORGpJQ0xkd1NDUGlJaUlpSWlJZEphaG9TR01qWTAxYXE4dEVva0UrdnFGKzdVNktpb0svZnIxUTJwcUtxWlBuNDdCZ3djTDV4d2NIRFRxeThqSXFGQmpJQ0xkd3lDUGlJaUlpSWlJUGxxaG9hR29VNmRPbnVkNzkrNWRncU5SbHBtWldhZ2dMem82R3AwN2QwWjRlRGhjWFYyeGF0VXFwZlBCd2NIYUdpSVJmV0lZNUJFUkVSRVJFWkZXL1BYWFg1Z3dZWUxTc1pDUUVHR3BhR1ptcGtiOVhiaHdBZjM2OWNPa1NaUHkzSXZ1K1BIamNISnlVcnZQME5CUWRPL2VYZVc1bVRObllzMmFOVXJIc2k5emZmdjJMU3BWcXBUcnVyeVd3c2JHeHNMUzBsTHBXSGg0T0hyMjdJbWdvQ0MwYjk4ZW5wNmUwTlBqOXZWRXBCNEdlVVJFUkVSRVJEcEVKcE9WOWhEeVpHNXVyclFzTkNRa0JJYUdocWhkdXpZQXpmWitPM0hpQkFZTkdvVDA5SFFrSlNWQktwV3EzSSt1VDU4K1JSLzQvMmRyYTRzT0hUb0FBUHo4L0pDYW1pbzhCd0I5ZlgybDEvZjQ4V1BvNit2bm1qRVlGaGFHakl5TVhMUDE3dHk1QTFkWFYwUkZSYUZqeDQ0NGVmSWtURTFOY2VUSUVXemN1QkhMbHk5SGt5Wk50UFo2aU9qVHd5Q1BpSWlJaUloSVI1aVptU0VzTEt5MGg1R25nUU1IWXVEQWdjSnprVWlFMnJWcnExd3FtcjFBaFkyTmpkSzVQLy84RXovODhBT2tVaWwrL1BGSC9QYmJiN211dDdlM3gvRGh3L0hMTDcrZ1pzMmFhby94OWV2WG1EOS92c3BaZkZPblRzWFVxVk9GOFlXRWhPRHk1Y3RLYmJLL0ZyRllERHM3T3p4OCtERFhhd3NKQ2NrVlBLYWtwQ0FxS2dxREJ3L0dQLy84QTJOalk2U2twR0RPbkRrSUN3dkQ3ZHUzR2VRUlViNFk1QkVSRVJFUkVlbUkxcTFidzkvZnY3U0hvUlVoSVNIQ3o5bUxSbno5OWRmWXVYTW5EQXdNc0czYk5vd1pNMFpvMTZSSkV3UUVCQ2oxczN2MzdrTGRQK2QxOGZIeE1EYzNWL3Y2MU5SVXlHUXlsQ2xUSnM4Mk9aZk11cmk0d05QVEU0TUhEeFptSjNwNGVDQXNMQXhkdW5UQitQSGpOWGdGUlBRNStpU0N2UFNVZFBnZDhNT1Q2MDhRSHhtUHpEVE45bDBnK3RnWkdCdkF3dG9DZHEzdDBHSlFDeGlWWVZVcUlpSWlvcy9STjk5OGd3RURCdURBZ1FNWU5HaFFhUStuU09SeXVkSnp4UXk5blR0M29sS2xTamgwNkJCY1hGeVUyaHc5ZWhScGFXbkZNcDV5NWNwcDFENHVMZzRBVUw1OCtUemJxTnI3enQzZFhmalp4OGNISzFldVJNV0tGYkZqeHc0QW1pMC96czdCd1lGRk1vZytBem9mNUQzM2Y0N1RLMDhqS1RxcHRJZENWR3d5MHpJUkhScU42TkJvQkY0SVJLL1p2VkNyV2EzU0hoWVJFUkVSbGJDdnZ2b0s3dTd1K1BiYmIyRm5aNmN6eXpBZlBYcUUvZnYzdzhQRG84QzJyVnExd3Y3OSsxR2pSbzFjNTJyVnFpWDgvT2JORzhUSHh4ZDZUQllXRnFoU3BZcmE3Wk9UazJGZ1lJQkZpeFpoNHNTSlFwQ1hYL0dML0lwWVJFZEhZK2pRb1pESlpOaTVjeWVxVmFzR0FFcDc4S21pbU1tWXMxMStsWDJKNk5PaDAwSGVjLy9uOEp6bldkckRJQ3BSU2RGSjhKem5pU0ZMaDZCVzAxcWxQUndpSWlJaUttRWJObXhBdDI3ZDhNVVhYK0M3Nzc1RDc5NjkwYWhSSTQxbmxCVTNSZUQwOU9sVDFLdFhEN2EydG1vRmVUNCtQakF3TUNpd25ZZUhCN1pzMlZMbzhVMmFOQW1iTjIvTzg3eGl4dURZc1dOeDllcFZ5R1F5akIwN0ZuLzg4UWRXcmx5Sk5tM2FBSUFRd0dWWFVKQ1hucDZPL3YzN0l6SXlFZ0RRczJkUDRWeEJzK29VZlhQMkhkSG5TV2RyWEtlbnBPUDB5dE9sUFF5aVVuUDZ6OU5JVDBrdjdXRVFFUkVSVVFtclVLRUNidHk0Z1o5Kytna3JWcXlBaTRzTHlwY3ZENUZJcE5YSHdvVUxOUjZicjY4dnBreVpBbHRiVzJHcHJGUXFSWXNXTGJCOCtYSzErbEFueE10T0xwZXJmQURBOE9IRDh6eW55dEdqUnpGcTFDaFVyMTRkang4L0JnQnMzNzRkNmVucDZOaXhJK2JQbjQvZHUzZWpRb1VLUWhFTVZXR2RJbXhUVldVM016TVQ3dTd1dUhidG1rYXZrNGdJME9FWmVYNEgvTGljbGo1clNkRko4RHZnQjVldlhRcHVURVJFUkVTZkZBTURBM2g0ZUdES2xDazRjK1lNd3NMQ0lKUEp0SHFQamgwN2FueU5wNmNuTm03Y0NBQ29VYU1Hd3NQRFlXOXZqNXMzYjJwMWJObmx0NmZjN3QyN05TcUdzWFBuVGh3NWNnUlZxMVpGbVRKbGtKS1NncGN2WHlvdDh4MDJiQmpjM056UXNtVkxQSHIwQ011WEwwZFVWQlRXclZzbjdKZW5HSk5jTGxjYVgycHFLdHpkM1hIaXhBazRPenZqNGNPSHhiYm5IeEY5bW5RMnlIdHkvVWxwRDRHbzFEMjUvb1JCSGhFUkVkRm5yR0xGaWhnNWNtUnBEMFBRc1dOSFZLcFVDWDM3OWtYVHBrMkYyWDNGS1N3c1RPWHgyclZybzErL2ZsaTFhcFhLYzZwTW5qd1pjK2ZPUmN1V0xlSGs1SVNRa0JDVmUvVVpHQmpnNWN1WEVJdkZjSEJ3d0s1ZHUrRGo0NE9kTzNlaWZmdjJ3aXc5aVVTaU5NTnc0Y0tGT0hIaUJCd2RIWEgyN0ZtbFBmK0lpTlNoczBGZWZHVGhOelVsK2xRa3ZFNG83U0VRRVJFUkVRa0dEUnFrOVdxNm9hR2hNREV4UWRXcVZWV2V0N0t5eXZOYUV4T1RmTS9uMUxWclY3WGFIVDE2Rk8vZnYwZWJObTNnNWVXRm1UTm5ZdXZXclhqNDhDSGF0Mjh2aEhkcGFXa3dNRENBVkNxRldDekdzR0hEY09iTUdWeTRjQUVWSzFaVWUxeEVSQW82dTBkZVpscG1hUStCcU5SbHBHYVU5aENJaUlpSWlJclY2ZE9uVWJObVRSdzllbFRsZVJNVEU1VVBBTmk3ZDIrZTV3cExMcGNMKy8wTkdUSUVKaVltMkxKbEMzeDhmREI1OG1RQVFKa3laUUFBaVltSkFBQjdlM3Q0ZUhpZ2NlUEd1SDc5dWtiVmNvbUlzdFBaR1hsRVJFUkVSRVQwYWJoNDhXS2U1Nktqb3lHUlNLQ3ZyL3pycTFnc2hsZ3N4dE9uVDFWZWw5L1NXbHRiVzVXRktOVHh6ei8vd04vZkgyWExsbFZhMXV6aThtSExHM056Y3dEQTI3ZHZJUmFMRVJvYUNqOC9Qd0NBcWFscG9lNUxSQVF3eUNNaUlpSWlJcUpTRWhVVmhTbFRwdURTcFV1b1hMbXl5amJoNGVFQUlPeFZGeGNYaCtqb2FFeWJOZzNUcGszTHQxaUVWQ3BWZWY3Qmd3Y0FnT0RnWUFBUUt1d1c1UG56NTVnMWF4WUFZT2JNbVVKZ2w1TmlHWEJvYUNpaW82TUJBRTJhTkZIckhrUkUrV0dRUjBSRVJFUkVSQ1ZHVVYxMzY5YXQrT0dISDVDUWtJRCsvZnZqNGNPSEFDRHNKNmVnQ052cTFxMHJYRGQvL255MTduWGl4QW1jT0hHaXdIWnl1YnpBTmdrSkNYQnpjME5DUWdKcTE2Nk5IMzc0SWMrMlRrNU9BQUF2THkrVUxWc1dBTkM2ZFd1MXhweWZqQXh1clVQMHVkUFpQZktJaUlpSWlJam80M1gvL24wQVVLcmFtcFNVaEpjdlh3SUFKazJhQkhOemM1dzhlUktIRHg4V0FxK1RKMDhDeUFyOHpwMDdoMXUzYnFGV3JWb3dNek1EQU15Yk53OXl1YnpBQndBTUh6NWM3YllBRUJrWmlZU0VCRVJIUitQMTY5ZENvQmdiRzR0dTNicmh3WU1ITURBd3dMLy8vcHZ2RWxrM056Zm82ZWxoOCtiTldMNThPY3pNelBEbGwxOXE5UDRsSlNYaHhZc1hTRTVPUm1abUpqSXlNckI1ODJZQUgvYmdJNkxQRDRNOElpSWlJaUlpMG9ybzZHaUlSQ0tJUkNJMGJ0d1lBT0RzN0N5YzM3Tm5EOUxUMDZHbnA0ZlpzMmZqNGNPSDZOMjdOd0NnUzVjdUFJQisvZnBCSkJKQkxCYWpSNDhla0VxbEdEWnNHQUFJZmF2ekFJRGR1M2VyM1Q0NE9CZzdkdXlBaFlVRnFsU3BncVNrSkdISjdjOC8vNHhidDI0QkFEWnQyb1EyYmRyayt6N1kydHJpMTE5L2haNmVIdlQxOWJGaXhRb2hpRlJYVUZBUWF0V3FoWExseXNIUTBCQkdSa2FZTVdNR0FLQlRwMDRhOVVWRW53NHVyU1VpSWlJaUlpS3RxRnk1TXVyWHI0KzR1RGlZbUppZ1JZc1dXTFpzbVhCKy9Qanh1SFRwRXI3NTVwdGNZZFRDaFFzaGs4bmc1ZVdGbEpRVUFJQ1JrUkc2ZGVzR0R3OFBBTUNqUjQrS2JleDE2dFJCNDhhTjRlVGtoTXpNVEZoYVdnclZhVmVzV0lFYk4yNWc5T2pSR0RkdW5GcjlMVml3QU9QSGo0ZUJnUUVzTEN3MEhrKzlldlZRb1VJRnlHUXlZZWFnaVlrSjJyVnJoN1ZyMTJyY0h4RjlHaGprRVJFUkVSRVJrZFlvQ2ttb29xK3ZqMzM3OXFrOFoyeHNyQlQ2cWFKdVVZckM2dDI3dHpCRE1Ec1RFeE5jdlhvVnhzYkdHdldYVndFUEJVOVBUMGdrRXBYbnlwVXJoNWlZR0kzdVIwU2ZQZ1o1UkVSRVJFUkVSQVhRTk1SVGg2dXJxOWI3SktKUEcvZklJeUlpSWlJaUlpSWkwZ0VNOG9pSWlJaUlpSWlJaUhRQWd6d2lJaUlpSWlJaUlpSWR3Q0NQaUlpSWlJaUlpSWhJQnpESUl5SWlJaUlpSWlJaTBnRU04b2lJaUlpSWlJaUlpSFFBZ3p3aUlpSWlJaUlpSWlJZHdDQ1BpSWlJaUlpSWlJaElCekRJSXlJaUlpSWlJaUlpMGdFTThvaUlpSWlJaUlpSWlIUUFnendpSWlJaUlpSWlJaUlkb0YvYUE2Q1BoNm1GS1ZLVFVpR1R5a3A3S0VxTXpZelJ4TFdKMHJGN0orOGg3VjFha2Z1dTgwVWRKRVlsSWpZOFZ1VjVoM1lPTUM1cnJIUXM0RXhBa2U5TFJFUkVSRVJFUktRcEJua2tHTGxtSk1wWExvL0VONGxJZUoyQStNaDRCUHNFNDhXOUY2VTZyakxtWmRCeGJFZWxZNDh1UFNweWtDYzJFS1BQdkQ0d0xtdU02TkJvUExyOENJK3VQRUxDNndTaGpjdlhMcWhvVTFIcE9nWjVSRVJFUkVSRVJGUWFHT1FSZ0t6WmVPWlc1Z0FBODZybU1LOXFqbHJOYXVIUmxVZEY3bHZmU0I5R3BrWWFYZk0rN3Izd3MwaFBsT3U4WENZdjhyZ2NYUnlGMlhhVjYxUkc1VHFWVWE1U09aeGJkNjdJZlJNUkVSRVJFUkVSYVJ1RFBEWE1Pejh2MXpIUGVaNTQ3djljSzllcWFxUEtIOTMrVUt0ZFlkUnNYRFBYc2JpSU9Md01lRm5rdnAwNk9LSDNkNzAxdWliN2F4V0pjZ2Q1TWxuUmwvL21YSzRMQUhlTzN5bHl2MFJFUkVSRVJFUkV4WUZCM21mQTNOb2NaY3FYeWJlTlF6dUhYTWZDQThOaDdXU3Q5bjFTRWxPUUVKbFFjRU1ORmNlTXZFcTFLNkZHZ3hwS3gxNEV2RURNaTVoQzl5blNFd0Z5UUM0ditteEJJaUlpSWlJaUlxS2NHT1I5Qmx4R3VhRCtsL1UxdnE1eHo4Wm8zTE94MnUwZlhueUlFMytjMFBnK0JWRTFJNitvUVY3YjRXMXpIYnR6dEFpejhVUkFyOW05WUdacGh1Ti9IRWRxVW1vUlJrZEVSRVJFUkVSRWxCdUR2STlBK3Z0MEFGQzVqMXhtV3VaSFYwVzJKUFNZMFFOTmV1ZGUrcW93L2NEMGZLKy84cjhydU81NVhlVzVpallWNGVqaXFIUXM5bVVzSGw5N3JQbEEvNzh2SjM2Smh0MGFBZ0RHYkJ5REk3OGV3ZXVRMTRYdWo0aUlpSWlJaUlnb0p3WjVINEZWL1ZjQlVMMVgzcUdGaDlUYWkrOWo5c0RyQVI1ZDFxeG9ScGZKWFlwMFQ2bEVtdWU1ZGlQYUFUa20rVjMzdkE0VWNwSmY2Nkd0MFdKQUMrRjV1Y3JsTUdMVkNIaHY4b2IvQ2YvQ2RVcEVSRVJFUkVSRWxBT0RQQ3AyY3BrY2tneEppZDVUSmxFOWk5SEszZ29PN1pYM0EweUlTa0RRcGFCQzNjZTVyek02ak9tUTY3aFlYd3pETW9hRjZwT0lpSWlJaUlpSVNCVUdlWjhwYlZUQVZiZmFibW1RU25QUHlCT0pST2d4dlVldVBmZGVCYjBxMVBMbHRpUGF3bVdVaThwejF6MnY0OGErR3hyM1NVUkVSRVJFUkVTVUZ3WjU5Rkc2ZGZnV2duMkRBUUJWN2F1aXc5aHNzOTdrZ09kOFQ2WDJybk5kWVdacEpqeFhOU092U2U4bXNMSzNLdnJnUkVEWHlWM2gzTTlaNWVrN1IrL2d5dit1RlAwK1JFUkVSRVJFUkVUWk1NajdUT21KOVVya1BvV2R0WmNjazR3Tnd6WUFBUFFObEwrbWtreEpybjBEcFpuS00vQnlCbm1tRnFiS1lXQVJ1UDNnbG1jVllMK0Rmcmk0OWFKVzdrTkVSRVJFUkVSRWxCMkR2TS9VM0ROelMzc0lhaFBwS1MrRnpSbmFxV3lUZldtdENPajlYVzhZbXhsclpUeDVoWGpYOWx5RHp3NGZyZHlEaUlpSWlJaUlpQ2duQm5uMDBkTTNWUDZhcWdyeTlQU1VaeGhtbjVIWGNtQkwxUG1pVHZFTURvQmNMc2ZGTFJkeDYvQ3RZcnNIRVJFUkVSRVJFUkdEUFByb0dSZ2JLRDNQVE0vTTFTYm5qRHhGa0dkbGE2V3lxaVhmWHJrQUFDQUFTVVJCVkt5MlNOSWxPTEgwQkVMK0N5bTJleEFSRVJFUkVSRVJBUXp5cUpodEdybEo2Zm5JTlNPVmlsSkVoMGJqa01laFhOZGxyeUpyYUdLb2RDNHpMWGVRbDNOR25tSnByV1VOUytqcEYyNC9RRk1MVXhpWHpYczU3dnY0OS8rUHZUdVAwN25lL3ovK25IMW5yR1BKR21Zc0lkS1ViSVZqaVpnbUpxSnNoZEk1bEJQYWpOT3BpRWgyOGcwUko3S2ZVSk5FWlNsN1EyT1pZY1l5eHN3WU0yWmZydDhmZm5NZGwrdTZacTRadzdoNDNHKzN1ZVh6K2J6Zjc4L3JtcEc2UGIwWGZSdjZyUzRjdjFDczhVdEt1WExsU3ZYOVJaV1VsRlRhSlFBQUFBQUFZSmNJOHU1VGsvODIrWmJIc09VZ2k2dVhyaHAvWGFsT0paTVFUNUtPL1hUTTJNYloxVm11bnE1S1Mwb3phZU5SMXNQa09pc3R5K3c5TjRkMStUUHl6djE1enVSK2FtS3F2TXA3RlZwM1FOc0FkZmw3RjdOMzU3dncxd1d0KzljNnBjU25GRG9XQUFBQUFBQkFTU0RJczRFaHoyQzJkUE5XNUdUbWxOaFk5cVRCRXczTTdwMzQ5WVFhdEc2Z2dIWUJxdmQ0UFozZWQxb2JQdHhnMHNiTDF6UjR5N2lXWVRhT3RTQXYrWEt5a3VPU1ZhWnlHUm55RE5ydzBRYjFuOWJmYW8wZVpUM1VlV1JuTlhxcWtkVTJoNzQ3cEI5bS82RGNIUE85K2tyRGxTdFhTcnVFSWdrTkRkV2tTWk5LdXd3QUFBQUFBT3dPUVo0Tk10TXl6VTQ4dmZrQUJrdXN0YkVVUk4xcHR0UmYwZ0xhQlpoY1g0eTRxSlQ0RkEyYU04aTRmTGJCRXcza1VkWkQ2VmZUamUzSytwVTE2WmQyMVhUR25pUTVPVG1aWE45NGF1M0ZFeGRWcG5JWjdWaThROUZIb2kzVzV1RG9vSWQ3UEt4Mmc5b1ZlcnJ0MXMrMkZ2Z2NBQUFBQUFEZ2RpRElzMEZHU29aWnVPTlZydkRsbVI1bExDL0xURTlKdDNqL1RocTdlZXdkZlYrbDJwVlVxWFlsazN2SGR4eFhka2EyanYxMFRNMjdONWNrT1RrNzZhRk9EMm5mdC91TTdjcFZNOTBETHZWS3F1bmdEdFpuNUVsUzdNbFlaYVZuYWUvcXZSWnI4L0R4ME9DNWcxVzVidVVpZjY0YlZmV3ZxdFRFVkNWZlRyNmxjUUFBQUFBQUFDd2h5TE5CZkhTOGZLdjZtdHlyVXErS0R1dHdnZjBzQlVPcGlhbEtUVXkxMFByZTFxUnpFNU5yUTU1QjRUK0ZTNUlPYnpsc0RQSWtxVm0zWnNZZ3o4WGR4ZXg3bnhScmVsakN6YlB4Sk5NZzcvalB4NVVTWjMwdnUvU1VkR1ZuWnQ5eWtQZEkwQ05xL0ZSalhUcDlTWkcvUnlwcWY1VE9oWjh6cVFVQUFBQUFBS0M0aW5lYzUzM0cwcW1rRGRvMEtIUjVhc1AyRGMzdW5mL3JmSW5WWlMrY25KMzAwTjhlTXJrWCtVZWtNZEM4R0hGUjhXZmpqYzhxMUt5Z0I1bzhJRW1xM3JDNmROUDJoTEVuWWsydW5kM01mdzQzN2wrWGRDR3AwUDNzdG4yK3pXUTVyeVFseENTWUhieFJFQStmNnpNdy9SNzAwK1BQUDY3K1UvdXJla0IxbS9zREFBQUFBQUFVaENEUEJoRy9SSmpkOHlybnBmWkQybHZ0VTZOSkRUWHUyTmpzL3JFZmo1Vm9iZmFnMFZPTjVGblcwK1RlMFIrT21sei8rY09mSnRmTnUxMmZvVmY3NGRvbTkzT3pjeFYzT3M3a25xVkF0YWdIVWFRbHBlbkhoVDlLdWo1YmNPL3F2ZnB5NUpjVzkrT3p4dEpwdURmUEhnUUFBQUFBQUNndWx0YmFJQ0U2UVdjT25GSHRGclZON3JkNnRwVThmVDIxYi9VK3hVWEd5V0F3eUx1OHR4bzkxVWh0QnJZeE8rbjI2cVdyT3ZIYmlUdFl1WFdUL3piNWxzY1kvLzM0UXRzNE9qdXFkYi9XSnZjeXJtWG8xTzVUa2lRSEJ3ZTV1THZvek1FekptMEMyZ1VvYkY2WTJRRVpzU2RqelVJNkZ6Y1hzL2ZtNVJaOU9ldWZQL3lwYXY3VmRHVGJFY1dlakMyOHcwM0tWQ3hqY3AyYm5hdHJDZGVLUEE0QUFBQUFBSUFsQkhrMituNzI5eG84ZDdCYzNFMURvOFpQTlZianB4ckxrR2RRYms2dTFlVzJCb05CLzUzMlg0c0IwNWgxWTZ5K056ZzAyTmhuUnRDTVcvZ0VwZU9KL2srb1hIWFR3eXBjM1YwMWF0VW9PYnM2Vy8xK09iczU2NWtKejhpM211bitlQkc3ekdkSDN2d3prYTZIYU1YeC9lenZDMjNqNE9BZ2c4Rmdjcy9kMjEwZVpVMFBON2x5NFlwWk93QUFBQUFBZ09KaWFhMk5FczhsYXVQa2pjckp6TEg0M01IUndXb29sWmVicDIwenR5bjZjTFRGNTI1ZWJuTHpjclA0ek1YZHBjRG5kek5IWjBjMTY5N000bjEzYi9kQzl4aXMyNnF1eWJYQllOQ3hIZVpMazI4TzBDUXBPek83aU5WYVppbUlLMXVsck5tOXFnRlZ6ZTRseENTVVNBMEFBQUFBQUFBU00vS0s1T1J2SjdYOHplWHE4bm9YVmZVM0QyNHNpWXVNVTlpOE1Lc2hYbW14WlZuc3Jjckx5ZFBPTDNlcSs1dmRTMlM4czRmT0tpTWw0L3JoRi84L1gzUHpkRlBMWjFxYXRjMUt6eXFSZDFvS2Jqc083Nmh0czdicFdzSTFPVGc2cUdLdGlucHkySk5tN2VMUHhKdmRBd0FBc0NjeE1USEt6YzFWN2RxMVM3c1VBQUFnZ3J3aWl6MFJxNld2TDFYdGgydnJ3Y0FIOVVEakIrUlR5VWZ1M3U2U3BJeVVES1hFcCtoYytEbEYvaDZwcVAxUnBWeHg2VHJ5L1JHMWVLYUZxdFN2VW1DN25Nd2NwVjFOVTFwU21qS3VaWmp0UnloSmUxYnRVZWRSbmRXc1N6UGxaT1VvTHk5UHJ1NnVacWZhWm1ka0t5K242SHZrV1hMMTBsV3owTForNi9xcTM3cCtvWDB2bnJoWUlqVUFBSUQ3MTZoUm8zVHUzRG10WDcvK3RyMWp6NTQ5T25qd29KNTk5bG41K2ZtWlBIdjQ0WWVWa0pEQWRpRUFBTndsQ1BLSzZjekJNMllITkJSWFNSdzhjZGN5U0dIend0VDN3NzZLT1JLankyY3VLK2xpa2xLVFVwV1dsSGI5bjFmU1RHYlFkWHExazFtUWQvYndXWjA1ZUVaZTVielVyR3N6T2J0Wi82MWJraWZGUnUyUE1qdHd3eGFacVprNmUraHNpZFVCQUFEdVQyRmhZWXFJTU44amVNQ0FBVVVhcDN6NTh2cjg4ODh0UHBzMWE1YSsvdnByblR0M1RoOSsrR0d4NmdRQUFIY0dRUjV1dTNOL250Tm56MzVtMDBteTlRTHI2WkhlajVqZU5FZzd2OXdwU1lvK1V2Z1M1V00vbWUralYxemhQNFlyc0UrZ3lqOVF2a2o5ZnZyaUoyVm5sTXcrZlFBQUFEZGJzV0pGa2RvM2FOREE0djJrcENSdDJMQkJrdFMvZi85YnJnc0FBTnhlQkhuM3FlVnZMTC9sTVFaTXQvMXZnbTBKOFNUcDFONVQyalpybTU1NitTbmphYlI3VnUvUitXUG5KVWtwOFNsS2prdFdtY3BsTFBhUCtDVkNlMWZ2dGJtdXd1Ums1ZWlidDc5UjczZDdxMHFEZ3BjSFMxTGExVFR0K0dLSGptdzdVbUkxQUFBQVdPTHY3NisvL3ZxcndEWUdnMEdPam83eThmR3grSHpldkhsS1RVMVZ5NVl0MWJoeDQ5dFJKZ0FBS0VFRWVmZXBjMytlSyswU3JEcTQ2YUNpRDBjck9EUlk2Y25weHRsNCtjSi9ERmYxUnRXVm01T3I3TXhzWlY3TFZFcDhpczRjUEdQVG9TS3BWMUpOcmpPdlpSYllQaWsyU1V0R0xWSE5walgxUUpNSDVGM2VXMDZ1VHRjZkdxNkhmYWxYVWhWN01sYlJoNk9WazJYNVpHTUFBSUE3TFNFaFFaTGs2K3RyOWl3bEpVVXpaODZVSk8zZnYxOE9EZzVtYmZJVjlFeVNEaDQ4cU9iTm05OUNwUUFBd0JZRWVmZUJuLy92WisxYnZhL0V4MTAwZEpISmRXWnF3WUZZVVNSRUoyakphMHZrNnVGcU5wdnY1eTkvdnFXeFo0WE1LbGEvNkNQUk5pM3RCUUFBdUJXV1FyUDhlMTI2ZE5IV3JWc3Q5anR4NG9SOGZYM2w0K01qTnpjM3BhYW02dE5QUDVVa1BmamdnMmJ0UC83NFkxMjZkRWxlWGw1NjRJRUhMSTU1NnRRcDVlYm15dC9mdjhDYTNkM2RDM3dPQUFCS0JrSGVmU0E1TGxuSmNja2xQbTVDVEVLSmozbWpyUFFzazBNd0FBQUFTa0plWHNtY2JuKzd2UFRTUzhaZnIxdTNUc25KeWNaN0R6MzBrTlYrSFR0MjFMbHo1cXN1SEIwZDFhOWZQNU43NGVIaG1qNTl1aVRweXkrL1ZKOCtmU3lPV2JGaVJTVWtKQlM2aEJjQUFOd1pCSGtBQUFDNGIzaDdleXNxS3FxMHl5alFraVZMakwvZXMyZVBrcE9UVGU1WjA3VnJWKzNjdVZNNU9Ubkt5OHVUbTV1YjZ0YXRxOWRmZjEwZE9uUXdhVHQwNkZCbFptWXFKQ1RFYW9nSEFBRHVQZ1I1QUFBQXVHODgvdmpqT25EZ1FHbVhjVnNzV3JTbzhFYi8zNG9WS3pSOStuUk5uano1TmxZRUFBQktHa0VlQUFBQTdoc2pSb3hRY0hDd1ZxOWViWmN6MGE1ZXZhcXlaY3RLa2k1ZXZLZ0JBd2JZM0hmeDRzVnljM05UUUVDQThWNnJWcTBLN0pPVWxDUkpKbjJzcVZTcGtuYnQybVZ6UFFBQW9PZ0k4Z0FBQUhEZmVQYlpaeFVTRXFKWFgzMVY5ZXZYdDV1VFZqLysrR090V2JOR3RXdlgxcmZmZml0SlNrNU8xb29WSzJ3ZVk4R0NCWEp6YzFORVJFU1IzMjlMbi96UUR3QUEzRDZPcFYwQUFBQUFjQ2ZObVROSE5XdldWS3RXclRSaHdnVDk4c3N2U2s0dStZUEJpaXM3TzF2YnQyL1hHMis4b1ppWUdFblMyMisvcmNPSEQ2dDI3ZHJHZHY3Ky9qSVlEQm84ZUxCY1hGeVVuSndzZzhGZzhwV1VsQ1JYVjFmVnJsMWJYbDVla21UV3BxUytZbU5qUytQYkJRREFmWVVnRHdBQUFQZVZDaFVxYU0rZVBYcjMzWGMxYmRvMHRXM2JWbVhMbHBXRGcwT0pmb1dHaGhhNXR2Mzc5NnRpeFlycTJMR2pac3lZb2JTME5FblNyRm16ZE9IQ0JYMzY2YWRtZlRwMzdxenM3R3lGaFlXWlBkdTRjYU95c3JJVUZCUlU1Rm9BQU1EZGg2VzFBQUFBdU8rNHVMaG80c1NKZXUyMTE3Umx5eFpGUlVVcEx5K3ZSTjl4ODBteHR2RDI5bFpxYXFxZWZQSko5ZW5UUjFPbVROSFpzMmMxYXRRb3EzMjZkZXNtZDNkM0xWNjgyQ3l3bXoxN3RpUnAwS0JCRnZ0MjdOaFI1OCtmTDNLZCthcFhyNjRmZi95eDJQMEJBRURSRU9RQkFBRGd2bFd4WWtVTkhEaXd0TXN3cWx1M3JzNmZQeTgvUHo5SjBzeVpNd3Z0NCt2cnErRGdZSzFjdVZKSGp4N1ZRdzg5SkVuYXNtV0w5dTNicDA2ZE9xbHAwNllXKzU0K2ZWcG56NTR0ZHIwWkdSbkY3Z3NBQUlxT3BiVUFBQURBWGNMRnhjVVk0aFhGMkxGalpUQVk5UGUvLzEwR2cwR3BxYWthTldxVUhCMGQ5ZEZISHhYYXZ6aDc0Z0VBZ0R1UEdYa0FBQUNBbld2ZXZMa0dEQmlncjc3NlN2Lys5NzkxOU9oUlJVWkdhc1NJRVdyVnFsVnBsd2NBQUVvSVFSNEFBQUJ3RC9qc3M4KzBZOGNPdmYvKys1S3VoM3ZUcDA4djVhb0FBRUJKWW1rdEFBQUFjQTl3ZFhWVnc0WU5qZGN0VzdhVWs1TlRLVllFQUFCS0drRWVBQUFBWU9mQ3c4UFZxbFVyZmYvOTkyclFvSUVxVnF5b3hZc1g2NUZISHRHaFE0ZEt1endBQUZCQ0NQSUFBQUNBdThpbFM1ZVVsWldsbUpnWW5UdDNUcDZlbmxiYlptWm1hdEtrU1dyWnNxWCsrdXN2aFlTRWFQLysvVHAwNkpEYXRHbWpvMGVQcW1YTGxnb0tDdEl2di94aWRSd0hCNGNpZndFQWdEdVBQZklBQUFDQXU4aGpqejJtTTJmT0dLL2J0V3Ruc1YxdWJxNENBd04xK1BCaGVYdDdhOGFNR1JvNWNxUWt5ZHZiV3p0MjdOQW5uM3lpano3NlNPdlhyOWUyYmR0MDVNZ1IxYXRYejJ3c2YzLy9JdGNaRVJGUjVENEFBT0RXRU9RQkFBQUFkNUcyYmR2S3djRkJ6czdPQ2dnSTBLZWZmbXF4blpPVGsvcjM3Ni9xMWF0cjNyeDVxbG16cHRuekNSTW1hTWlRSVhydnZmZlVybDA3c3hDdmZmdjJ1blRwa3JadTNWcmtPcnQyN1NvL1A3OGk5d01BQU1YbllEQVlES1ZkUkhGTS90dmswaTRCdUN1TS8zNThhWmRRSktHaG9abzBhWkxzOUk4ZUFBRHVDbUZoWWZMeThsSmdZS0FjSGRrdEJ3Q0Erd1V6OGdBQUFBQTcwNmxUcDlJdUFRQUFsQUs3L2VzN0YzZVgwaTRCS0hXdUhxNmxYUUlBQUFBQUFMaEQ3RGJJSzFldFhHbVhBSlE2MzZxK3BWMENBQUFBQUFDNFErdzJ5S3YvZVAzU0xnRW9kZng3QUFBQUFBREEvY051Zzd4SCt6eXFNcFhMbEhZWlFLa3A2MWRXZ1gwRFM3c01BQUFBQUFCd2g5aHRrT2ZtNmFidWIzUXY3VEtBVXRQdGpXN3NrUWNBQUFBQXdIM0Vib004U2FyZG9yYWVuL3c4TS9Od1h5bFR1WXllbi9LOGFqOWN1N1JMQVFBQUFBQUFkNUJ6YVJkd3EycTNxSzJoQzRkcTMrcDlPcm43cEpJdUppa3JQYXUweXdKS2xLdUhxM3lyK3FyKzQvWDFhSjlINWVicFZ0b2xBUUFBQUFDQU84enVnenpwK2pMYnRpKzFWZHVYMnBaMktRQUFBQUFBQU1CdFlkZExhd0VBQUFBQUFJRDdCVUVlQUFBQUFBQUFZQWNJOGdBQUFBQUFBQUE3UUpBSEFBQUFBQUFBMkFHQ1BBQUFBQUFBQU1BT0VPUUJBQUFBQUFBQWRvQWdEd0FBQUFBQUFMQURCSGtBQUFBQUFBQ0FIU0RJQXdBQUFBQUFBT3dBUVI0QUFBQUFBQUJnQndqeUFBQUFBQUFBQUR0QWtBY0FBQUFBQUFEWUFZSThBQUFBQUFBQXdBNFE1QUVBQUFBQUFBQjJnQ0FQQUFBQUFBQUFzQU1FZVFBQUFBQUFBSUFkSU1nREFBQUFBQUFBN0FCQkhnQUFBQUFBQUdBSENQSUFBQUFBQUFBQU8wQ1FCd0FBQUFBQUFOZ0JnandBQUFBQUFBREFEaERrQVFBQUFBQUFBSGFBSUE4QUFBQUFBQUN3QXdSNUFBQUFBQUFBZ0IwZ3lBTUFBQUFBQUFEc0FFRWVBQUFBQUFBQVlBY0k4Z0FBQUFBQUFBQTdRSkFIQUFBQUFBQUEyQUdDUEFBQUFBQUFBTUFPRU9RQkFBQUFBQUFBZG9BZ0R3QUFBQUFBQUxBREJIa0FBQUFBQUFDQUhTRElBd0FBQUFBQUFPd0FRUjRBQUFBQUFBQmdCd2p5QUFBQUFBQUFBRHRBa0FjQUFBQUFBQURZQVlJOEFBQUFBQUFBd0E0UTVBRUFBQUFBQUFCMmdDQVBBQUFBQUFBQXNBTUVlUUFBQUFBQUFJQWRJTWdEQUFBQUFBQUE3QUJCSGdBQUFBQUFBR0FIQ1BJQUFBQUFBQUFBTzBDUUJ3QUFBQUFBQU5nQmdqd0FBQUNnbE1YRnhTa25KNmZRZG1mUG5yVnB2TXpNVEp2ZnZXUEhEbTNldk5ubTl2a3lNaktVbFpWVjVINEFBS0Q0Q1BJQUFBQmdkNlpQbjY3eDQ4Y1gyR2JxMUtsNjc3MzNidWs5Qm9OQlk4YU0wUjkvL0hGTDR4VGsrKysvVjBCQWdJWU9IVnBndTE5Ly9WWDE2dFhUMUtsVEMyejM4Y2NmcTA2ZE9qcDM3cHhON3g4eFlvUjY5dXhwYzczNVBEdzgxTFJwMHlMM3MwVktTb3FTa3BKdTZTc2xKZVcyMUFZQVFHbHlMdTBDQUFBQWdLSmF1SENoSWlJaU5IbnlaS3R0NXM2ZHE3aTRPSDN3d1FmRmZzL2N1WFAxMldlZmFjbVNKWXFNakZTNWN1V0tQWlkxelpzM2w0K1BqNVl0VzZZNmRlb29ORFRVck0zVnExYzFlUEJnNWVUazZLR0hIaXB3dklDQUFGMjhlRkg5K3ZYVHp6Ly9MRWZILy8zZC9WdHZ2YVdOR3pmcXI3LytLclN1Z0lBQVBmUE1NL3JrazA5cy9pd0JBUUUydDVXa045OThVeSsvL0xMWi9WYXRXaWtpSXFKSVk5M00zOS9mcHM4SkFJQTlJY2dEQUFEQVBTa3ZMMDlPVGs3RjduL2d3QUg5ODUvL2xDUXRXTERBR09JNU9EZ1VhWnlqUjQrcVNaTW1WcDlYcmx4WmE5YXMwUk5QUEtFcFU2Wm84T0RCcWxXcmxrbWJJVU9HNk9USmszcnR0ZGZVdFd2WEF0OFhGQlNrNTU5L1hxdFdyZEtDQlFzMGN1Ukk0N01MRnk3WUhKQkZSRVRvd29VTE5yVzlzVTlSSkNRa0ZQaDg1Y3FWUlJvdlg3OSsvWXJWRHdDQXV4MUJIZ0FBQU81Sk9UazVjbll1M3YvdXhzYkdxbmZ2M2twUFQ5ZmYvLzUzOWUzYjEvak0zOSsvU0dPNXVia1pmejFnd0FDcjdmejgvRlNsU2hXOTg4NDdaczhTRXhQbDRPQ2dTNWN1V1J6RHg4ZEg4K2JOTTE1UG16Wk4vLzN2ZnhVVEUxT2tXbStWd1dBbzhObmN1WE0xYnR3NHBhYW1Lamc0V0VPR0RDbHd2QWNlZUtDa1N3UUF3SzRSNUFFQUFPQ2VsSjJkWGF3Z0x5NHVUaDA3ZGxSTVRJeDY5T2loR1RObW1EeS9sZVdhSzFhc0tQRDV1WFBuQ3R5UGI4MmFOUmJ2VjZoUVFVMmJOdFg1OCtlTjkvcjM3eTlIUjBlOSsrNjdrcVJYWG5tbEdCV1hqTWpJU0EwZE9sUTdkdXhReFlvVnRYanhZb1dFaEJUYXIyM2J0bmVnT2dBQTdBZEJIZ0FBQU96QzZOR2pOWFBtVEpON055NXp2WHo1c2lwVnFtVFd6OXBTMklTRUJKVXZYOTdrWGt4TWpMcDE2NlpqeDQ2cFhidDJXclZxbGNrZWM3ZXFvQmxydCtxUlJ4N1IvdjM3clQ2L2NVbXVwZTlKVVpjTTI4SmdNR2oyN05tYU1HR0NVbE5UMWFkUEg4MlpNOGZpejhtU3FLaW9ZcjIzVHAwNnhlb0hBTURkamlBUEFBQUFkcUZldlhwcTM3NjlKR25mdm4xS1QwODNYa3VTczdPenliTFhFeWRPeU5uWldYWHIxalVaSnlvcVNsbFpXV2F6OWZidjM2OGVQWG9vTmpaV0hUcDAwT2JObStYbDVhVjE2OVpwN3R5NW1qcDFxcG8zYjM0YlAySFJoSWVIS3owOVhZODg4b2drMlhTeWJuSnlzczJmSVg5L3dCdmRIUFpGUkVRWTczWHMyRkZoWVdIR1o2ZFBuOWFRSVVPMGMrZE9WYTVjV1V1WExsVndjTEJONzg2M2RldldJclVIQU9CZVI1QUhBQUFBdXpCcTFDaU5HalZLMHZYVFVTTWlJclJqeHc2VE5qY3VlM1Z5Y2xMOSt2VVZIaDV1MGlhLzc4MEhZYVNscFNrMk5sWjkrL2JWMHFWTDVlN3VyclMwTkwzNTVwdUtpb3JTSDMvOFVTSkJYbWhvcUdKall3dHRWNlZLRllzbjJPWUxEZzVXUkVSRWdiUDhMbDI2cE5PblQ2dGx5NVp5YzNOVDkrN2QxYjE3ZDV2cTdOR2poOHFXTFd0eTc4YWdOQ0lpUXE2dXJzYlpielZyMXBSMGZSYmVyRm16TkdIQ0JLV2xwU2trSkVTelo4OVd4WW9WYlhydmpXNDhxQU1BQUJEa0FRQUE0QjZVbnA2dXZMdzhlWHA2V20xejg1TFp0bTNiYXRXcVZlcmJ0Njl4bHRuRWlSTVZGUldsVHAwNmFkaXdZU1ZTMjZwVnEydzYzZFhmMzk4a3lITndjSkMvdjcvVlBmbzJiZHFrVjE5OVZkOSsrNjBlZmZSUlNkTFBQLytza0pBUUxWdTJUQU1IRGl4U25RRUJBV2IzYm55M2c0T0Q2dFNwWTNJdk1qSlNnd1lOMHE1ZHUrVG41NmZseTVjcktDaW9TTytWcElZTkc4cmQzVjJIRGgweWUvYmJiNzlwM0xoeG1qeDVzcDU0NGdtTC9aczNiODd5V2dEQVBZa2dEd0FBQVBlY3hNUkVTVEtiVVhZalMzdmYzWGdBdzg2ZE96VjkrblJWckZoUlM1WXNrVlQ4ZmVRc0JYQUZ6YVFyem52S2xpMnJjK2ZPYWUvZXZjWWdMekl5VXRMMVpjbTNzZ2ZlMGFOSDFhUkprMExiL2QvLy9aOTI3ZG9sNmZwc3dHZWZmZGFtOGMrZVBhdWFOV3ZxNk5HakNnOFBOLzRjVnExYVpkWTJJaUpDdi96eWkxNTc3VFdOSHovZTRuajU5L1A3UC8vODh6YlZBUURBM1k0Z0R3QUFBSFl2SlNWRkxpNHVtalJwa2w1NTVSVmprRmZRNFJjRkhXSVJGeGVuZnYzNktTOHZUOHVXTFZQMTZ0VWxtUzR0dFNSL3B0M043VzdlcCs5MmFOV3FsWnljbkV6MnlqdDE2cFNrNjdQcnhvMGJaN0hmakJrejVPTGlZbHkyYkltdGgxTlVxbFRKK05salltS1VscFptdGh6WHc4UER1QXczdjQyM3Q3Y2s2VC8vK1k4Ky9QQkRtOTUxK1BCaDlldlh6NmEyQkhrQWdIc0ZRUjRBQUFEc1R2NXN0aUZEaHVqWFgzOVZYbDZlaGd3Wm9zbVRKMnY2OU9scTNicTFKQmtEdUJzVkZ1UmxabVlxS0NoSUZ5NWNrQ1IxNjliTitNemFzdGFieHk2c25hUUNnN1BpOFBEd1VLTkdqWFRnd0FIanZaTW5UOHJQejAvbHlwWFQ1TW1UemZva0pDUm95cFFwNnRhdG04WG5SZldQZi94RC8vakhQNVNWbGFVcVZhcW9ZY09HeG1BeEppWkdOV3ZXVkZCUWtGYXNXQ0ZKYXRPbWpYNzk5VmRqa1BmV1cyOXB4SWdSdDF3SEFBRDNLb0k4QUFBQW1JbUxpOVBISDMrc2pSczNLaW9xcXNCbG9NVXhjZUxFQWc5eXNHVDkrdlZhdTNhdHRtL2ZydlBuejB1U3Z2enlTOVdxVlV1ZE8zZldoQWtUVkt0V0xZMGRPOVo0Q0lhbHNDNC9iTHY1c0F0SnlzN09Wa2hJaUg3NzdiZWlmYUJpbUROblRvbVArZkRERCt2cnI3OVdWbGFXWEYxZGRlTEVDVFZxMU1ocSsveURRTHAyN1ZxaWRmejN2Ly9WbFN0WFRFNnAzYjkvdnlTcGFkT214bnNwS1NseWRuYVdxNnVySktsTW1USXFVNmFNSkduKy9QbTNWRVBEaGcxTlRqVUdBT0JlUUpBSEFBQUFFMnZYcnRYdzRjT1ZtWm1wd01CQTllclZ5eGl1bEpRT0hUb1V1Yyt5WmN1MGJ0MDZWYTFhVlo2ZW5rcExTMU4wZExScTFLaGhiTk8vZjMvMTdObFRnWUdCT243OHVLWk9uYXJZMkZqTm1qWEx1RjllZnBCbk1CaE05bzFMVDA5WFNFaUlObTNhcEpZdFd5bzhQRndaR1JtMzlrRUxVTko3NUVsUzQ4YU5sWk9UbytQSGo2dE9uVHFLalkwMTdqYzNZTUFBNDB5NG00MGNPZExxQ2JIRkNYRm56NTR0QndjSDllblR4M2h2eTVZdGtxUjI3ZG9aNzEyN2RrMCtQajVXYTdvVlE0Y09KY2dEQU54ekNQSUFBQUJndEhidFdnVUhCNnRQbno2YU0yZU96WHVqM1FralI0N1VXMis5cGNEQVFEVnMyRkFSRVJFbUlWNCtGeGNYUlVkSHk4bkpTZjcrL3ZycXE2KzBjK2RPTFZ1MlRPM2F0VFBPMHN2SnlaR0xpNHV4WDJob3FEWnQycVNBZ0FCdDNicFZ0V3ZYdmxNZnJjVGtIMGdSSGg2dXJLd3NTZEpERHoxazBtYnExS21TcnM5dy9QWFhYNjFlcjF5NTBtU1pyalhYcmwzVG9rV0xaREFZOU1ZYmIyak5talhhdm4yN0JnNGNxSHIxNmttNlB0Tnh3NFlOS2wrK3ZQRWdEa2xLVGs0MkxxdTFwS0JUZXEzNTVaZGYxTFp0MnlMMUFRREFYaERrQVFBQVFOTDE1YlFqUm94UW56NTk5TTAzMzVSMk9XWTZkKzVzVTd2MTY5Y3JOVFZWclZ1M1ZsaFltRWFQSHEyRkN4Y3FQRHhjN2RxMU00WjNHUmtaY25GeFVXNXVycHljbk5TL2YzOXQyYkpGUC96d2d5cFdySGc3UDhwdFU3OStmVW5Tc1dQSGxKdWJLMGxxMXF5WlNadXhZOGRLa3M2Y09hTmZmLzNWNnZXaFE0Y0tEZkxPblR1bkdqVnFLQ2twU2YzNzk5Zmx5NWMxWnN3WXVidTdteHhhc1hidFdsMjZkRW12di82NnlaTG1sSlFVK2ZuNVdSMC9OVFZWVzdkdXRmWGpTL3JmY21FQUFPNUZCSGtBQUFDUUpIMzg4Y2ZLeU1pNExYdTMzU2tHZzhFNG8rejU1NStYaDRlSEZpeFlvQUVEQmhobmFYbDZla3FTcmw2OUtoOGZIelZvMEVBREJnelFwRW1UdEh2M2JubDVlZDJSV291N2ZMWWdkZXJVMGRpeFk5V3JWeSt0VzdkT3pzN094bGw2SmVXMzMzN1R0R25USkYwUDJtclZxcVVQUHZoQXp6Ly92SjUrK21tZE8zZE9uMzc2cVhHMlpHNXVydjcxcjMvSndjRkJ3NGNQTjQ2VGtaR2h6TXpNQXBkdG56dDN6dVN3RVFBQTduY0VlUUFBQUpBa2JkeTRVWUdCZ1hmVmN0cWlXcnAwcVE0Y09DQWZIeDhOSERqUWVQL0dwWmErdnI2U3BNdVhMOHZKeVVtUmtaSGF0MitmSk4yeEVFK1NYbnZ0TmF2UGlodW1PanM3RzRQTWp6LytXSDUrZmxxNmRHbUpITjV4L3Z4NUJRVUY2ZmZmZjVja0JRUUU2TzIzMzFhL2Z2MlVrWkdoUG4zNmFOKytmUm8wYUpEZWVPTU5ZNzlaczJicDJMRmpDZ2tKVWVQR2pZMzNrNUtTSk1tNGQrSE5uSnljOU9DREQycmJ0bTFtejdwMDZhSVRKMDRvS2lySzdObisvZnNWRWhKaThUQVRBQURzSFVFZUFBQUFKRWxSVVZIcTFhdFhhWmRSYkdmT25OR1lNV01rU2FOSGp6WUdkamVyV3JXcUpDa3lNbEp4Y1hHU3BPYk5tOStaSW04d2UvWnNxODhzQlhsdnZ2bW1LbGV1YkxGOVhsNmV2di8rZS8zNTU1ODZldlNvRGg4K3JQRHdjT1hrNUdqRWlCRnljM05UVUZEUUxkVmJwVW9WblR0M1RvMGFOZEs3Nzc2cmtKQVFPVG82NnRTcFUrclZxNWVPSFR1bVRwMDZhY0dDQmNZK1I0OGUxWVFKRStUdDdhMHBVNmFZakplUWtDQkpWbjlPT1RrNXhuOSs5ZFZYeXNuSjBjc3Z2eXhKeHVYUitmc1lybHUzVGdjUEh0U0FBUU1VSEJ4czdBc0F3TDJHSUE4QUFBQ1NyaTlMTGVuVGFlK1VwS1FrOWV6WlUwbEpTYXBUcDQ3R2pSdG50VzNEaGcwbFNXRmhZY1lUVXg5Ly9QRmJyaUgvY0luYkpYODVhNzRid3lwSFIwY05IRGhROGZIeGtxUmF0V29wS0NoSWdZR0Jldnp4eDlXeVpVc05IVHIwbHQ3djVPU2tIMy84VWY3Ky9zWURReVJwNXN5Wk9uYnNtSVlPSGFwNTgrWVpRN1lMRnk2b3JRK1Q3Z0FBSUFCSlJFRlVSNDhleXNqSTBQejU4MVdyVmkyVDhTSWpJeVZKMWF0WHQvaSs5UFIwZmZubGw1bzJiWnFpb3FKVXQyNWR2ZmppaTNKemN6TnJPMlBHRE8zYXRVc2ZmUENCSG4zMFVRMGNPRkQ5Ky9kWCtmTGxiK2t6QXdCd3R5SElBd0FBZ0YyNGNPR0NQRDA5bFpXVnBZc1hMeHFYVGlZa0pLaGJ0Mjc2ODg4LzVlTGlvdVhMbHhlNFJMWm56NTRhTzNhczVzK2ZMMG55OXZiV1UwODlWYVJha3BPVGRlWEtGWlV2WDE3dTd1NHlHQXpHOGZMMzRDdXVqSXdNU1RJSnl5UXBNVEZSdWJtNUtsZXVuQTRkT3FTelo4K2FCRlV6Wjg2VXI2K3ZXclZxZFV2TG96TXlNdVRrNUtRTEZ5NllQY3NQUVc4MFk4WU10V25UUmlFaEljWjdaODZjVWFkT25SUWRIYTFodzRZcEpDUkV4NDRkVTdWcTFlVHQ3YTFMbHk1cDh1VEprcVJXclZxWmpCY2RIYTM1OCtkcjRjS0ZTa2hJVUkwYU5UUnIxaXdOR3paTWJtNXVTa3RMMDhXTEYwMitQei8vL0xOMjd0eXBMNzc0UW12V3JOSHJyNyt1c1dQSDZwbG5udEhnd1lQVnBVc1hzKzhuQUFEMmlDQVBBQUFBZG1ISmtpVjY1NTEzak5mNSs2MjkvLzc3eG4zYjVzMmJwOWF0V3hjNFRyMTY5ZlRCQngvb3ZmZmVrNk9qbzZaTm15WnZiKzhpMVhMczJER3JzL2llZlBMSklvMGxYVjgyZS96NGNYbDVlZW5NbVRPU3BMcDE2NXEwQ1FzTE13bkxKTk85Ly9yMzcxK2tkejc4OE1NS0RnNDJYai93d0FOcTFxeVpnb09EOWQxMzMwbVNxbFdyVnVnNHpzN09Kblg5K09PUDZ0ZXZueTVmdnF6bm5udE84K2JOVTNSMHRNbitlUG5xMWF0bnN1VDN1KysrMHpQUFBLUGMzRno1Ky90cnlwUXB4cG1HRHp6d2dIeDlmWldVbEtURXhFVGpDYjNTOVlORDJyZHZyL2J0Mit2enp6L1hsMTkrcWJsejUycjE2dFU2ZlBpd2poMDdWcVR2RFFBQWR5dUNQQUFBQU5pRlpzMmFxV0hEaHNyT3psYjU4dVdOaHpwTW16Wk5lL2JzMGFCQmcyeGVQdnIyMjI5cjJMQmhjbkZ4VWJseTVZcGNTNk5HalZTaFFnWGw1ZVhKWURESVlEREl3OE5EYmRxMDBlZWZmMTdrOFh4OWZSVVdGcWFjbkJ3NU96dXJlZlBtK3ZEREQwM2FOR3ZXVEFFQkFjck56WldMaTR1YU5XdG10dHkyS0lZT0hXcnkvUm8vZnJ6R2p4K3Z4WXNYS3lvcVNoNGVIaG8vZm55Ung0MkxpMU44Zkx4ZWZ2bGx6WjA3Vjg3T3pxcFRwNDRlZmZSUkpTY25Lek16VTU2ZW5ucmtrVWYwNFljZnl0WFYxZGkzWThlTzZ0cTFxNFlPSGFwZXZYb1paOUZWcTFaTjJkblpPbjM2dENRWlorbFpVcTVjT2IzeHhoc2FQWHEwTm03Y0tFOVBUdzYrQUFEY014d01Cb09odElzQWNQOElEUTNWcEVtVHhCODlBSEQzY1hCdzBNU0pFeFVhR2xyYXBSUlpSa2FHM04zZFMzVE16WnMzS3ljblI3MTc5eTdSY1hOemMyVXdHT1RzZkdmL1RqMHRMVTFaV1ZsV0Q1Y29TUWNPSEZDTEZpMUtmTnk4dkR4SjVzdU9BUUM0WHpBakR3QUFBSGF2cEVNOFNlclJvMGVKanltcDFHYUhlWHA2M3ZMK2ZiYTZIU0dlUklBSEFBRC9KUVFBQUFBQUFBRHNBRUVlQUFBQUFBQUFZQWNJOGdBQUFBQUFBQUE3UUpBSEFBQUFBQUFBMkFHQ1BBQUFBQUFBQU1BT0VPUUJBQUFBQUFBQWRvQWdEd0FBQUFBQUFMQURCSGtBQUFBQUFBQ0FIU0RJQXdBQUFBQUFBT3dBUVI0QUFBQUFBQUJnQndqeUFBQUFBQUFBQUR0QWtBY0FBQUFBQUFEWUFZSThBQUFBQUFBQXdBNFE1QUVBQUFBQUFBQjJnQ0FQQUFBQUFBQUFzQU1FZVFBQUFBQUFBSUFkSU1nREFBQUFBQUFBN0FCQkhnQUFBQUFBQUdBSENQSUFBQUFBQUFBQU8wQ1FCd0FBQUFBQUFOZ0JnandBQUFBQUFBREFEaERrQVFBQUFBQUFBSGFBSUE4QUFBQUFBQUN3QXdSNUFBQUFBQUFBZ0IwZ3lBTUFBQUFBQUFEc0FFRWVBQUFBQUFBQVlBY0k4Z0FBQUFBQUFBQTdRSkFIQUFBQUFBQUEyQUdDUEFBQUFBQUFBTUFPRU9RQkFBQUFBQUFBZG9BZ0R3QUFBQUFBQUxBREJIa0FBQUFBQUFDQUhTRElBd0FBQUFBQUFPd0FRUjRBQUFBQUFBQmdCd2p5QUFBQUFBQUFBRHRBa0FjQUFBQUFBQURZQVlJOEFBQUFBQUFBd0E0UTVBRUFBTUF1WldSa0tDc3JxN1RMd0cxMjRzUUpuVGx6cHJUTEtISHg4ZkhhdTNkdmFaY0JBTEF6QkhrQUFBQ3dTeDRlSG1yYXRLbkp2V1hMbHVtenp6NHphMnZ0Zm1tWlBuMjZ4bzhmWDJDYnFWT242cjMzM3J1bDl4Z01CbzBaTTBaLy9QSEhMWTFqVFU1T2pucjA2S0dsUzVmZWx2RU5Cb01HREJpZ0J4OThVTnUzYnkrUk1aT1RrN1ZodzRZU0dhdTRrcEtTVkw5K2ZmWHUzVnZYcmwwcjFWb0FBUGJGd1dBd0dFcTdDQUQzajlEUVVFMmFORW44MFFNQWR4OEhCd2RObkRoUm9hR2hwVjJLVFJ3Y0hPVHY3NisvL3ZyTGVDOGdJRUFSRVJGbS81MnhkdCthK2ZQbmErVElrY1d1YmNhTUdSbzllclRWNTdiVVU2ZE9IY1hGeFNrMU5iWFlkY3laTTBlalJvMlNyNit2SWlNalZhNWN1V0tQWmNubXpadlZzMmRQOWV6WlV4czNiclRZSmpzN1c0bUppWXFQajFkY1hKd3VYNzZzUzVjdTZjS0ZDN3A0OGFKNjllcWxvS0FnaTMwWExWcWtWMTU1UlU4KythUisvUEZIT1RnNDNITE43ZHUzMTY1ZHV6UnYzandOSHo3Y2VEODBORlN4c2JGRkhxOUtsU3JGK25mbWxWZGUwYUpGaS9UQkJ4L28zWGZmTFhKL0FNRDl5Ym0wQ3dBQUFBRHVWdXZXclZOQVFJRE43YU9pb3RTOWUvY1NlWGRlWHA2Y25KeUszZi9BZ1FQNjV6Ly9LVWxhc0dDQk1jUXJhaGgyOU9oUk5XblN4T0t6WmN1V1NaS0dEaDJxTld2V2FPblNwYnA2OWFxdVhyMnFwS1FrSlNZbUZqcmp6TW5KeVdLUWQvejRjWTBaTTBhUzlOTlBQOG5Sc1dpTGlTNWV2S2dxVmFxWTNaODJiWm82ZE9pZ2tTTkh5c1BEUXkrKytLSWthZFdxVllxSWlDalNPeVRKMzkvZkxNaDc2YVdYbEp1YlcyQy9TNWN1R2V1NU1ZeTI1UDMzMzFlREJnMktYQnNBNE41RGtBY0FBQUJZNGVycUtuZDM5eUsxTHlrNU9UbHlkaTdlLzY3SHhzYXFkKy9lU2s5UDE5Ly8vbmYxN2R2WCtNemYzNzlJWTdtNXVWbThmK25TSlczY3VGRlZxbFRSMDA4L3JUVnIxbWp6NXMzRzU2NnVydkwxOVZXMWF0VjA4dVJKR1F3R0RSa3lSSlVxVlZLbFNwWGs1K2VucWxXcjZzRUhIelFiT3prNVdYMzc5alhPUnV6VnE1ZnExYXRYYUsyYk5tM1NpUk1uNU9YbEpROFBENHR0V3JWcXBhKy8vbHBCUVVFYU1tU0l5cFFwbzk2OWV4dWYzenhMY3QyNmRicDY5YW9HRFJwa05wYTFVSFRGaWhXRkJubjVybDY5cWhVclZoVFlac1NJRVFSNUFBQkpCSGtBQUFDNGowVkdScXB1M2JwV256Lzk5Tk4zc0JwVDJkblp4UXJ5NHVMaTFMRmpSOFhFeEtoSGp4NmFNV09HeWZQQ1puL1phdGFzV2NyTXpOVElrU1BsN095c25qMTdLaUlpUW1YTGxsWFpzbVZOQWxCM2QzZGxabVpxOGVMRmhZNmJucDZ1bmoxNzZzOC8vMVQvL3YyMWV2VnFIVDE2VkhQbnpsVzFhdFdzOXZ2b280OTA0c1FKT1RzN2EvWHExU3BidHF6VnRyMTY5ZEtISDM2b3Q5OStXMkZoWVNaQjNzMG1USmlnaUlnSWkwRmVRVzVlOWkxZEQyY2RIQnlzenJUTXlzcFNYbDVla2NKakFNRDloY011QUFBQVlCZSsrT0lMT1RnNEdMOGtLU0lpd25pZGs1TlRwUEYrK09FSFBmVFFRM3JqalRlc3R0bTRjYU5Pbmp4cDg5ZTJiZHVzampWNjlHaGpyZmxMT0cvOFBQSHg4U2JYbHk5ZjF1WExsMDN1M2ZpVm1KaG85bzZZbUJnOTlkUlRPbmJzbU5xMWE2ZFZxMVlWZVVtcUxWSlRVelZ2M2p5NXVibHB4SWdSa2lRdkx5ODFhTkJBZm41K3hRNmkwdExTOU95enoycm56cDBhTkdpUVZxeFlvWmt6WnlveU1sS3RXN2ZXc1dQSHpQckV4OGNyS0NoSTc3enpqanc5UGJWaHd3WjE2OWF0MEhkTm1EQkIzM3p6aldiUG5sMnNXb3ZEeGNWRmpSczN0dnE4YWRPbVZtY1NBZ0FnTVNNUEFBQUFkc0xYMTlka1dXaEVSSVJjWFYxVnAwNGRTVVhiKzIzVHBrM3EwNmVQTWpNemxaeWNyTnpjWEl1enBKNTU1cGxiTC96L3ExZXZudHEzYnk5SjJyZHZuOUxUMDQzWGt1VHM3R3p5K2ZKbmw5MDhZekFxS2twWldWbG1zL1gyNzkrdkhqMTZLRFkyVmgwNmRORG16WnZsNWVXbGRldldhZTdjdVpvNmRhcWFOMjllSXA5bHpwdzVTa3hNbEwrL3Z5cFhybHdpWThiSHg2dEhqeDdhdTNldm5uNzZhUzFhdEVpU05ITGtTS1ducDJ2czJMRnExYXFWcGsyYlpqeWtZdG15WmZyblAvK3ArUGg0MWF0WFQvLzV6My9Vb2tVTG05L1pwMDhmaS9jdC9WNjY4ZDd2di8rdVJ4NTVwTkR4MzNubkhXVm1acHJjdTN6NXNzYU9IV3V4L2VYTGx5WEo3UG0wYWRNS2ZSY0E0UDVBa0FjQUFBQzc4Tnh6eittNTU1NHpYanM0T0toT25Ub1dsNHJlZUVCRnJWcTFUSjU5K3VtbkdqZHVuSEp6Yy9YT08rL28zLy8rdDFuL0JnMGE2SVVYWHRDLy92VXYxYXhaMCtZYUwxNjhxQWtUSnFoaHc0Wm16MGFOR3FWUm8wWVo2NHVJaU5DT0hUdE0ydHo0V1p5Y25GUy9mbjJGaDRlYmZiYUlpQWl6NERFdExVMnhzYkhxMjdldmxpNWRLbmQzZDZXbHBlbk5OOTlVVkZTVS92ampqeElKOHVMajQvWFJSeC9kOGpnMzI3MTd0Lzc0NHc4OSsreXpXcmx5cFVsUStjWWJiNmgyN2RvYU9uU29YbjMxVlMxYXRFZzVPVGs2ZXZTb0hCMGROV0xFQ0gzeXlTZnk4Zkd4T3Y3eTVjdTFkZXRXNDNXMWF0WDB5U2VmV0d3N2NlSkU0NjluejU2dGhJUUVrM3NGTGZHOTBjeVpNODFPSFU1TVROU25uMzVhWUwrYm54UGtBUUR5RWVRQkFBRGdublBqNmFNM0hocngwa3N2YWRteVpYSnhjZEdpUllzMGVQQmdZN3Ztelp2cjhPSERKdU1VZGdpQk5UZjN1M0xsaW54OWZXM3VuNTZlcnJ5OFBIbDZlbHB0Yy9PUzJiWnQyMnJWcWxYcTI3ZXZjZmJZeElrVEZSVVZwVTZkT21uWXNHRkYrQVRXVFpvMFNWZXZYaTJSc1c3VXMyZFAvZmpqajJyVHBvMVpTR2t3R0ZTalJnMzE3dDFiUzVZczBjR0RCNDNQUWtKQ05HN2N1QUpEUEVuNjQ0OC9USDR1L3Y3K1ZvTzhHMCtoWGJWcWxSSVNFc3hPcHJYRnpTZjJPamc0V053N0wxOStTSHZ6Z1JzQUFPUWp5QU1BQU1BOTUrWWdKSCtHM3JKbHkxU3BVaVY5KysyM2F0dTJyVW1iOWV2WEt5TWo0N2JVVTZaTW1TSzF6OS8vcnFBREd5enRmUmNTRW1MODljNmRPelY5K25SVnJGaFJTNVlza1ZTMDVjYzN5ZytmZnYvOWQ4MmJOMCsrdnI1S1Nrb3ExbGdGeVY5cW5KNmVyc09IRDJ2ZnZuM2F1WE9uZHU3Y2FWeDJXclpzV1QzenpETktUVTNWZDk5OXA1VXJWMnJseXBWcTBxU0oyclp0cThjZmYxeU5HemVXdjcrL3ZMeThqR04vOXRsbit1eXp6eVFWL0gzWXVuV3I5dXpaWTd5T2o0K1hKTE1ncnpqQkhnQUF0NG9nRHdBQUFIYnQrUEhqK3VhYmIweVdQbHJ6MkdPUDZadHZ2bEdOR2pYTW50V3VYZHY0NjB1WEx1bktsU3ZGcnFsY3VYTHk4L096dVgxS1NvcGNYRncwYWRJa3ZmTEtLOFlncjFLbFNtWnQ4ME9vZ2c2eGlJdUxVNzkrL1pTWGw2ZGx5NWFwZXZYcWttU3lCNThsK1RNWmIyNVh0MjVkWldabWF2RGd3Y3JOemRXVUtWT00rOVNWaE9Ua1pFMlpNa1VSRVJFNmZ2eTRJaUlpbEp1YmEzemV1SEZqQlFjSEt6RXhVWDM3OWxWd2NMQ2s2OSszYmR1MktTd3NURHQyN05EOCtmTTFiOTQ4U2RlL1R4VXFWRkQxNnRXMWN1VktpOHVkTGRtNmRhdG16cHhwZG4vU3BFa20xOFVOOHVMajQ2MzJ6UThOQVFDd2hpQVBBQUFBZGljL2NEcDE2cFFhTldxa2V2WHEyUlRrN2R5NVV5NHVMb1cybXpoeG9oWXNXRkRzK29ZUEg2NzU4K2RiZlo0L1kzRElrQ0g2OWRkZmxaZVhweUZEaG1qeTVNbWFQbjI2V3JkdUxVbkdBTzVHaFFWNW1abVpDZ29LMG9VTEZ5VEo1QVJYYTBzNmJ4N2JVcnQ1OCtZcFBEeGNiZHEwMGNzdnYyd1M1SjA3ZDg1aU9HcHRmRXQ2OXV5cFRaczJxVWFOR3VyU3BZdGF0R2lod01CQVBmYllZNnBZc2FKT25EZ2hmMzkvSlNVbEdZTThIeDhmazcwVHIxNjlxa09IRHVubzBhTTZkZXFVVHA4K3JTNWR1dGdjNGttbU0vZUtLeTh2eitMaEtaS1VrSkJnRmdvQ0FHQXJnandBQUFDWWlZdUwwOGNmZjZ5Tkd6Y3FLaXFxeFBmc21qaHhZcEZuTk8zYXRVdXJWcTNTdG0zYmRQcjBhVWxTYm02dUhuMzBVVTJZTU1HbU1Xd0o4VzVrN1hNN09Eam9oUmRlMFBMbHl5MCtzMlQ5K3ZWYXUzYXR0bS9mcnZQbnowdVN2dnp5UzlXcVZVdWRPM2ZXaEFrVFZLdFdMWTBkTzlaNENJYWxzQzUvZkV0QlVYWjJ0a0pDUXZUYmI3L1o5UG1LNG9rbm5sRFpzbVgxMVZkZm1YMUdGeGVYQW1mN25UaHhRZ2FEb2NBMnk1Y3ZsNE9EZzlXOTdxS2pveVdaenB5OFdkbXlaZFcrZlh1VDA0RHZ0S3lzTEJrTUJybTZ1bHA4YnNzZWVRQUFXRU9RQndCRmxKcWRybFZITnVpWHM3L3JmSEtzTW5JeVM3c2szRWJ1em02cVhxYUsydFJxcGVlYjlwS1hpMGRwbHdUY2RtdlhydFh3NGNPVm1abXB3TUJBOWVyVnE4aDd2QldtUTRjT1JlNnphdFVxelowN1Y1SlVvMFlOeGNURXFFR0RCdHE3ZDIrSjFuYWpnbWFRclZpeG9raUhZU3hidGt6cjFxMVQxYXBWNWVucHFiUzBORVZIUjV2TVpPdmZ2Nzk2OXV5cHdNQkFIVDkrWEZPblRsVnNiS3htelpwbDNDOHZ2eWFEd1dCU1gzcDZ1a0pDUXJScDB5YTFiTmxTNGVIaEpicm5YOU9tVGJWbHl4YUxRWnFmbjErQnMvM2MzZDJWbVpsWjZJekFreWRQcWxXclZoYWZwYVNrU0pMV3JGbWpuMy8rdWNCeGZIeDg5UHZ2dnhmWTVtWlpXVmx5YzNNelhoZjBzeThvMk03Zk8vREcvZm55cGFlbkY3Z2t1ckR2RHdBQUJIa0FVQVIvbkQraUtUdm55dU9BazJxZXFLeUFKRDg1NTFoZU9vTjdRNDV6cmxKODAvVnpnMTNhZW1LSHhyVjdWWTlVYjFyYVpRRzN6ZkhqeHpWcDBpVDE2ZE5IYytiTXNiaEhXMm5wMEtHREtsV3FwRjY5ZXVuaGh4K1dnNE5Ec1E5dnNGVlVWSlRGKzNYcTFGSHYzcjAxWThZTWk4OHNHVGx5cE41NjZ5MEZCZ2FxWWNPR2lvaUlzTGdjMWNYRlJkSFIwWEp5Y3BLL3Y3KysrdW9yN2R5NVU4dVdMVk83ZHUyTVFWQk9UbzdKRE1QUTBGQnQyclJKQVFFQjJycDFhNEV6MTRycjhjY2ZML0V4YjVTWm1Wbm9qTFRFeEVUakhvTFdXRnFTWEpDWW1CaGR2WHJWTExCKzZLR0g5T3l6enhxdjE2NWRxNk5IanhZNFZ2NmhIQlVyVnBSVS9BTkdubjc2YVczZXZMbFlmUUVBOXk2Q1BBQ3cwUi9uaitpZGJ5ZXJ4Yy8xVlRHMlpHZW00Tzdsbk9Pa2N2SGVLaGZ2cmZqSVpMMXplYkkrZW02Q1dsWjdxTFJMQTI2THpaczNxMCtmUHZybW0yOUt1eFF6ZmZyMFVaOCtmVXAwek1qSVNIbDRlS2hxMWFvV24xZXBVc1ZxWHc4UGp3S2YzNnh6NTg0MnRWdS9mcjFTVTFQVnVuVnJoWVdGYWZUbzBWcTRjS0hDdzhQVnJsMDdZM2lYa1pFaEZ4Y1g1ZWJteXNuSlNmMzc5OWVXTFZ2MHd3OC9HRU1rZTlPa1NST3JzOTM4L2YxMTh1UkpYYmh3b2NEdnU0dUxTNEduL2Q0b016TlRyNzMybWh3Y0hKU1ltS2ptelp1YlBHL2F0S25KRXZCVHAwNFZHdVRsaDcvNUllMmJiNzRwNmZwTXdyTm56NnByMTY1cTNMaXh4YjRaR1JsYXRHaVJzckt5ckFiQ0FJRDdHMEVlQU5nZ05UdGRVM2JPSmNTN3oxV01MYU1XUDlmWDVFcHp0T1M1R1N5enhUMHBKeWRIYytiTUtlMHk3cGp2dnZ0T1k4YU0wZXJWcTlXN2QyK3o1eDRlMXY4OVg3bHlwVmF1WEZtaTlSZ01CazJkT2xXUzlQenp6OHZEdzBNTEZpelFnQUVEMUxadFcwbVNwNmVucE9zSE8vajQrS2hCZ3dZYU1HQ0FKazJhcE4yN2QxdGMwbW52dG0zYnBoTW5UcWgxNjlZRmhuaXBxYW5LeWNsUnVYTGxyTGJKenM2V2RQMzc5OFFUVDJqLy92MEtEQXlVcENJZGltSE44ZVBISlVuMTY5ZVhKRTJiTmsyU05HellNTFZ1M1ZyNzl1M1R2LzcxTDdNbHhIRnhjZXJWcTVleXNySTBjT0JBaTdNOUFRQWd5QU1BRzZ3NnNrRWVCNXdJOGFDS3NXVjAva0M4VmpYWW9LRXRueS90Y29BUzk4QUREOXhWeTJsTHd2YnQyNjAraTR1TFUwNU9qcHlkVGYrMzJNbkpTVTVPVGpwMTZwVEZmZ1V0cmExWHI1N1ZFMHNMczNUcFVoMDRjRUErUGo0YU9IQ2c4WDUraUNkSnZyNitrcTR2NFhSeWNsSmtaS1QyN2RzbnlmSytiUGJ1MnJWcitzYy8vaUZKR2p0MmJJRnRFeElTSkVubHk1ZTMyaVovNzd6WTJGakZ4OGZyazA4KzBaVXJWN1IzNzE0OTl0aGpKbTJQSERsaU1pUHZ5SkVqaGRhYnYyZmp3dzgvYkhJL0lDQkE2OWV2Vi9mdTNkV3hZMGZObWpWTEw3MzBraVJweTVZdEdqRmloS0tqb3pWNjlHaE5uejc5dGk4YkJ3RFlKNEk4QUxEQkwyZC9WODBUbFV1N0ROd2xhcDZvckYvUC9rR1FoM3RTNWNyM3pwOTFzYkd4ZXUyMTEvVFRUejlaL1Z3eE1UR1MvcmNNTWpFeFVYRnhjWHI5OWRmMSt1dXZGM2hZUkc1dXJzWG5mLzc1cDZUL0hWd1FFQkJnVTcxbnpwelJtREZqSkVtalI0ODJCblkzeTE4R0hCa1pxYmk0T0VreVd4SjZyOGpNekZUZnZuMFZFUkdoN3QyN0t5Z29xTUQyc2JHeGtsUmdHTDFzMlRKSlVyVnExYlI2OVdvRkJnYXFidDI2a3E3dlMzZWpvMGVQRnJxVTlrYloyZGtLQ3d1VHU3dTdXclpzYWZhOFhidDIycmR2bjRLRGd6Vm8wQ0N0V2JOR25wNmUrdWFiYitUbjU2ZE5temFwUjQ4ZU5yOFBBSEQvSWNnREFCdWNUNDVWUUpKZmFaZUJ1NFJQa29mT3A1d3M3VEtBMitMR1V6dnRVVjVlbmlScDRjS0ZHamR1bkpLU2toUVVGS1R3OEhCSk11NG5seTgvYkh2d3dRZU4vU1pNbUdEVHV6WnQycVJObXpZVjJxNmdFMDd6SlNVbHFXZlBua3BLU2xLZE9uVTBidHc0cTIzemwzK0doWVhKeDhkSFVza2NRcEdWbFhYTFk1U2ttSmdZaFlTRWFQZnUzZkwzOXpjR2NBVTVkT2lRSk9zSGpralhEd1c1ZVBHaUZpeFlvQ3BWcW1qeDRzV0tqbzVXKy9idGpiOFA4cjN3d2d0YXZueTV6VFZ2MnJSSlY2OWUxZE5QUDIxY0FuMnpSbzBhYWNhTUdRb09EalllWnVIbTVxYjU4K2NUNGdFQUNtWDk3SE1BZ0ZGR1RpYW4wOExJT2NkSjZkbldaK2tBdVAzeWx6amVlR3ByY25LeW9xT2pKVW5EaHcrWHI2K3ZObS9lckxWcjF4b0RyL3pnSkM4dlQ5dTJiZFB2di8rdTJyVnJ5OXZiVzVJMGZ2eDRHUXlHUXIrazZ5R1ByVzBsNmNLRkMwcEtTbEpjWEp3dVhyeG9EQlFURWhMMHQ3LzlUWC8rK2FkY1hGeTBmUG55QXBmSTl1elpVNDZPanBvL2Y3Nm1UcDBxYjI5dlBmWFVVMFg2L2lVbkordnMyYk5LU1VsUmRuYTJzckt5TkgvK2ZFbXlHa0FWSnY4VVlVdGZtWm1aQmJaWnMyYU5jWnkwdERSOThza25hdFNva1hidjNxMFdMVnBvKy9idHFsQ2hnckhOb1VPSGRQcjBhVjI5ZWxXNXVia3lHQXphdjMrL1B2cm9JMGxTKy9idHJkWlpwVW9WYmRpd1FWV3FWTkg1OCtmMTFsdHZTWkxlZmZkZGszWXBLU2xhdkhpeHBPdGhiSEp5c3NuUE0zOEpyYXVycS9IZWxDbFRKRWt2dnZpaXlWaXBxYW42NFljZk5HYk1HTld0VzFmZHVuVlRlbnE2dW5UcG9qWnQyaWd6TTFOQlFVR3FYYnUyaGc4ZnJsV3JWdW5reVpNMmhjQUFnUHNMTS9JQUFBQmdGK0xpNHVUblp6bzcrc2JsaTE5Ly9iVXlNelBsNk9pbzBhTkg2NE1QUGpDR1VwMDZkZEwrL2ZzdEhtalJ2MzkvU1NyeW5tUXJWcXpRaWhVcmJHcDcvUGh4clYyN1Z1Kzg4NDd4WHY3SnBlKy8vNzV4MzdaNTgrYXBkZXZXQlk1VnIxNDlmZkRCQjNydnZmZms2T2lvYWRPbUdZTklXeDA3ZHN6cUxMNG5uM3l5U0dQbDgvZjNMMVkvU1NwVHBvd2lJeVAxeFJkZmFOR2lSWXFQajVlam82UEdqQm1qRHovODBPelFrVmRmZlZXN2QrODJYanM1T1NrM04xZlM5ZVd4Tis0cFdKQVhYbmhCaVltSjZ0ZXZuenAxNm1UeTdPYnZhWU1HRFJRWEZ5Y3ZMeSs1dXJycXlwVXJrdjczZTNESmtpWGF0MitmNnRhdHE2Q2dJSDN4eFJmNi9mZmZkZkRnUVIwOGVGQTVPVG1TcmkrTkhqTm1qRjUrK1dYajdNbzllL1pvOGVMRit2YmJiN1Z3NFVJdFhMaFFrdVR1N3E1YXRXcHA1Y3FWWm52dUFRRHVUd1I1QUFBQXNBdVZLMWRXNDhhTmxaaVlLQThQRHozNjZLUDY1Sk5Qak0rSERSdW1uMzc2U1NOR2pEQUxvMEpEUTVXWGw2ZXdzRENscGFWSnVyNmM4VzkvKzVzbVRwd282WCtuamQ0T2RldldWYk5temRTd1lVTmxaMmVyZlBueXh0TnBwMDJicGoxNzltalFvRUVhT25Tb1RlTzkvZmJiR2pac21GeGNYQW84b2RXYVJvMGFxVUtGQ3NyTHl6UE9IUFR3OEZDYk5tMzArZWVmRjNrODZYL0xsSXRyOSs3ZG1qcDFxZ3dHZzRLRGd6VnAwaVJqMkhtekxsMjY2TnExYThyTXpGUjJkclljSFIxVnMyWk5kZS9lWGErLy9yck43NXd3WVlLU2s1T05zeEd0Y1hCd1VFaElpSDc0NFFkbFoyY3JOemRYNWN1WDF5T1BQR0w4UGRpbFN4ZlZxRkZEVTZkT2xZdUxpOExEdzdWdzRVSTVPenVyZWZQbTZ0eTVzN3AyN2FvMmJkckkwZEYwWWRSamp6Mm14eDU3VEhQbnp0VnZ2LzJtN2R1M2EvZnUzVHB5NUlpY25KenUyVDBRQVFCRjUyQmd2amFBT3lnME5GU1RKazJ5dTZVaTdiNTRUcjIrdlBYOWgzRHYyREI0dDNZT1cxTjRROENPT0RnNHFIMzc5dHF4WTBkcGwzTGZ5Y2pJa0x1N2U0bU91WG56WnVYazVGaWNoVmdTZHV6WUlVOVBUejM2NktNbE51YVdMVnZVcEVrVDQrRWpkMEptWm1hSjdRMTU0Y0lGVmF0V1RkTDFKZE4vL2ZXWFdyUm9ZVGFqc0NpeXNySk1sdThDQU81dnpNZ0RBQUFBU2xsSmgzaVNidnZCQ1IwNmRDanhNYnQxNjFiaVl4YW1KQTk0eVEveEpLbENoUXA2NG9rbmJubE1RandBd0kwNDdBSUFBQUFBQUFDd0F3UjVBQUFBQUFBQWdCMGd5QU1BQUFBQUFBRHNBRUVlQUFBQUFBQUFZQWNJOGdBQUFBQUFBQUE3UUpBSEFBQUFBQUFBMkFHQ1BBQ2x3bUF3bEhZSjl3VW5GeWViMjlaNHVJYnFQbEgzTmxaemE4clZLS2N5VmN1VWRobXdJL0h4OGRxN2QyOXBsd0VBQUFDVUdJSThBSGRVaFFvVkpFbFhybHdwNVVydURSNWxQVlR4d1lvV253VU9ETlRMMzc0c244bytObzNWNmExT0N2b2txQ1RMS3prT1V2ZUozVFhzbTJHcTJiSm1hVmVEUWlRbkoydkRoZzJsV2tOU1VwTHExNit2M3IxNzY5cTFhNlZhQ3dBQUFGQlNuRXU3QUFEM2wrclZxMHVTWW1OalZiNTgrVkt1NXU3ajdPb3NWMjlYdVhtNXljM0hUUjVsUE9SZTFsMmU1VHpsV2M1VFhoVzg1RjNSV3o2VmZPVGo1eU1YRHhkSjByZGp2dFdaZldkTXhrcU1UcFJYQlM4OVBlbHAvZWUxLzhpUTk3OVprTzFlYTZjSDJ6eW9ML3Q5V1doTmcxY08xdWxmVG12bm5KMG05NE9uQjF0c254S1hvdThuZnk5SjZ2cHVWNXMvK3kvemY5RzFlTXVCUzlPZVRWV2xZUlhGSEloUjlJRm9tOGRFNmVqWnM2ZDI3ZHFsZWZQbWFmanc0Y2I3b2FHaGlvMk5MZko0VmFwVVVXaG9hSkg2K1ByNnFrK2ZQbHEwYUpFKysrd3p2ZnZ1dXpiMzNiUnBreUlpSXF3K2I5S2tpYnAyN1NxRHdhQlBQLzIwd0xIeTJ3SUFBQUFsZ1NBUHdCMFZFQkFnU1RwdzRJQWFOV3BVeXRXVXZxSGZESldMdTR1YzNaemw2dWtxQjBlSEl2WFB5Y3hSYWtLcUduWnBhQmJrbmZ6NXBQNEsrMHNCblFMVXRGZFRIVjUzMlBqTXU2SzN5dGUwTFVndFg3TzhMbFc4WkhhL2RtQnQ1V1RsNkVyMC8yWlhWcXBYU1luUmljYnJ4dDBhMi94WmZsMzRxK1gzMXk2dkRuL3ZJRW1xMGFLRzN2emxUWnZIbEtUNXo4eFhha0pxa2ZyZzFreWJOazBkT25UUXlKRWo1ZUhob1JkZmZGR1N0R3JWcWdJRE1tdjgvZjNOZ3J5WFhucEp1YmtoU3ZHWEFBQWdBRWxFUVZTNUJmYTdkT21Tc1o2Ly92cXJ3TGJ2di8rK0dqUm9JRWxhdW5TcHZ2MzJXNnR0WDNycEpYWHQrdi9hdS9Pb3FzdkVqK09meStXeXVMQUpvdUlLS0M3SjRDNjJxTGxtaXpwa3FWbTJqZUhvVE9Oa3U1T1daV1c1cFdhVy90SkdLN05NeTl5R05KZVVjTjhTek1RVlJJSFlsOHR5ZjM4dzNMeXlLNHAzZXIvTzRSeS96L1o5TG5HTzlQRlpCcXFnb0VEUFB2dHN1ZU1XdHdVQUFBQ3FBMEVlZ0J1cVRaczJDZ2dJMEpvMWF6UnExS2lhbms2TjgvRHprRlFVeU9XazV5Z3ZLMCs1bWJsRlh4bTV5azNMVlhaYXRuTFNjcFNka3EyczM3S1VuWkt0ek9STVpTWm55cHhwTG5mOHJmTzJ5citIdityNlZtNTdiVlg5ZHVZM2ZUTDZFK3Z6TXorV0RObVN6eVNYdS9MdjNxbjNxdFdkclpTYmtWdWl6cW0yays2ZGVxOTE1ZUdKN1NlVWNpNmx3bmtGM0JZZ3p5YWV5c3ZPVTM1dWZtVStDcXBSbHk1ZDlPbW5uMnJvMEtGNi9QSEg1ZWJtcGlGRGhsanJyendqOCt1dnYxWnFhcW9lZmZUUkVtTVpES1dIMjh1WEw2OHd5Q3VXbXBxcTVjdVhsOXNtUER6Y0d1Ukprck96czNKeWNtemE1T2ZueTJReWxlZzdldlJvTFZteXBGSnRBUUFBZ0d0QmtBZmdoaklZREJvMmJKam16Sm1qQ3hjdXFFR0RCalU5cFJxWGNTbERDNGNzckxieC9qVDBUNnJyODN0d0Y3MHBXaXFVYmh0em15VHAwSnBEMWZhdTZ1RFd3RTM1NW55WnMyMURTVWRuUncyZFBsVGUvdDQ2dHVtWWd1NE1raytBajc1Lzkvc3l0K0JLVXJkSHVzbXppYWNLQ3dyMTdhUnZTdzBJY2YwTkhqeFliN3p4aGw1NjZTVkZSRVRZQkhsWGV2SEZGeFVURTFOcWtGZWVvS0NnRWl2dDh2UHpaVEFZWkRTV2Z0R0wyV3hXWVdHaFhGeGNxdlF1QUFBQTRHWkFrQWZnaHBzd1lZTG16NSt2cVZPbmF2NzgrVFU5bmY4NTdlOXRMOThnM3pMcll5TmpyWDh1YlFWZGFXWFZ4ZVJxVWw1T252VGZCVm1OT3pSVy9hRDZ1blRpa3JWTWtrd3VKdDMzeG4xcUhOSllSOWNkMVlZM051ajhvZlBxTzdHdlJpd2NvVlhQckZMU3FTU2JzVjNkWGRYL2hmNEt2Q05RZVRsNStuYlN0emFmRlRmZWl5KytxTURBUUEwYk51eUd2ZE5rTXBVYThCVUxEZzVXVEV3TU4yY0RBQURBTGhIa0Fiamg2dGV2cnhkZWVFR3Z2UEtLN3IvL2Z2WHUzYnVtcC9RL1pkbmp5eXBzNDFUYlNSZC91VmlwOFhxTzYzbXRVN0xxTzdHdmd2b0VLU2N0UjVaQ2krcDQxNUVNMHVGdkQxdmJ1THE3YXVpN1E5V3diVU9kM0huU2VuSEd3YThQeXRIWlViM0c5OUpEaXgvUzFubGJyYXNMMnc1c3E1N2plOHJWM1ZVcDUxSzA5cFcxU29ncGVhNGZicnl5UXJ6U3RzeGVYclo3OTI1MTd0eTV3dkZmZnZsbDVlYmFycnE4ZE9tU0prNmNXR3I3UzVjdVNWS0orbmZmZmRmbU9UYzN0OHh0dlZkYXVuU3BsaTVkV3FtMkFBQUF3TFVneUFOUUk1NTc3amx0M3J4Wnc0WU5VMlJrcEFJREEydDZTaldtamsrZGFsc0Z0M1grVnUzNWRFK0o4bHBldGVUaDU2R0U2QVFWNUJVb2RsZXNZbmRWYnJYYXlSOVBscms5MWRYRFZaMUhWaHkyRkV1S1RWSmhRYUZxZWRhU0pLVWxwT25RNmtNMjIzMGIzZEpJRFZvMzBDOWJmOUYzazc5VFlVR2h0Vzd2NTN1VkZwK21BUzhOVU4rSmZSVjhYN0FjakE3eUR2Q1dwZENpZzZzUGF0djhiVEpubFg5MklLNlBaY3VXYWNPR0RkYm5SbzBhYWZyMDZhVzJuVHg1c3ZYUDgrYk5VMUpTa2sxWm8wYU5LdlhPT1hQbUtEUFQ5aktUNU9Ua0NtK1R2YkwreWlEUDBkRlJiNzc1cGsxWllXR2hubi8rZVVtMjUveDE3dHhaRHo3NG9EWnUzS2orL2Z2TFlERFl0QVVBQUFDcUMwRWVnQnJoNk9pb0w3NzRRcUdob2VyZXZidFdybHo1aDEyWlYxaFFxSlR6RlYvZ1VCazVxVGtLdURWQWZTYjIwVGN2ZjZNTFAxK1FKRFVKYWFKN3B0Nmo5VlBYNitjTlAxZHB6T1RUeVdYVzFmR3VVNlVWZTFITG9oUzFMS3Jvd1NDYjdiVEZmdjN4VjMzeDl5OTAvdUI1V1FxdmFHQ1EwaSttNjhTMkUybzNxSjNxdDZwdnJZcjVQa1pSeTZJSThXclFuajE3YkM2VkNBb0tLalBJdS93VzJzOC8vMXhKU1VrbGJxYXRqSXdNMi9NU0RRWkR1VnRyVzdkdVhlSFcycjU5KzhySHg2ZkVxajJMeGFMNjlldkwxOWRYYm01dW1qSmxpajcrK0dNRkJnYnE1TW1UaW9pSVVHWm1wajcrK0dPMWF0VktoWVdGYXQrK2ZaVS9Fd0FBQUZBV2dqd0FOY2JMeTB1N2R1M1NBdzg4b0g3OSttbk1tREY2NVpWWC9uQVhZR1FtWlpaN3EydFZOUTVwckxyMTY2cGgyNGJXSU0vZHoxMlNsSEl1NVpwVy95MTllS2tTVHlaYW55K2R1RlRocmJWbEt1ZUlzblA3ejBrcXV2RENKOUJIRGRzMlZPT1F4bW9jMGxpdUhxNlNwTnlNWFAyNjQxZVpYRTFxRWRwQ3JmdTFWdXQrclpWNE1sSG5ENTVYM0pFNEpjVW1LZmwwY3RHNWZManVacytlcmRtelowc3ErN1paU2Rxd1lZTWlJeU90ejRtSlJUOVRWd1o1VnhQc1ZZZnc4UEJTeXcwR2d4NTk5RkY5Ly8zM3lzaklVS05HalRSaXhBaEpVbWhvcURJeU12VHl5eStyVzdkdWlvNk8xZ3N2dkhBanB3MEFBSUEvQUlJOEFEWEt5OHRMR3paczBQVHAwL1hXVzI5cHlaSWxHalJva0FZUEhxeU9IVHVxUVlNRzh2THlxdlJaVlhibHZ4L0pVbEM5aCs1Zk9IWkJsa0tMR3JUK1BSRDFhT3docVdoMW5YVkYzQlU2UGRoSmhmbUYydi9WL2pMSHprckpxdko4dkpwNlZTcmdPN1Buak5hOHRFWmRSM1dWVjFNdmVUWDNrbGRUTHhrY2Z2OXZueFNicE9NL0hKZUxtNHRpdm8vUkx6LzhJa2x5cXVXazV0MmFxMW5uWm1yY3NiSCtOT1JQK3RQUVB4VjFza2paYWRuS3VKU2h0WlBYS3ZsVTJTc01jV05zMkxCQmMrYk1LVkgrNnF1djJqeGZiWkNYbUpoWVp0L2kwTEFzSGg0ZVNrMU5yZFI3Um80Y3FaRWpSNVphMTdCaFE1dG5MdGNBQUFCQWRTRElBMURqSEIwZDlkSkxMK25KSjUvVXJGbXo5T1dYWCtxcnI3NnE2V25adVAyanNHb2YwOEhCUVpKVWtGOVFyZVBtNStZcktUWko5WU4rMzNicTJkaFRXY2xaeWtuUDBmWUYyMHYwY1hWM1ZkZFJYUlViR1Z0cS9iWElUczNXMFhWSDFYbEVaNTNlZmRxNlNyQll3RzBCOGc3d1ZrNTZqc3laWm5rSGVDdmcxZ0NsWDB6WHFaOU9LU0VtUWZFL3h5ditTTHl5VTdQbDJjUlRqMy8rdUp6ck9GdURQSE9XV2NlM0hOZnhMY2NsU2M1MW5PWFQwa2MrL2o3eWFPd2hEejhQbmZycFZMV0hlRFd4WXF4WHIxN3ExYXZYRFg5dmRicDg1ZDdWS2l3c2xORm9MTFV1S1NtcFJDaFlXWC83MjkrVW5aMWRadjEzMzMybjZPaG85ZTdkVy92MjdWTjZlcm9lZSt3eGVYaDRYTlg3QUFBQWdLb2d5QU53MDZoZnY3N2VmUE5OVFpzMlRkSFIwWXFPanRiNTgrY3JYRUZ6STJ6V2tXb2YwK2hVRkVMazUrWmJ5eDc3N0xHckd1dktyYmtYajE5VTYvNnRaVFFaVlpCWElNOG1ua282bFZSbS8zb3Q2a21TVGtXZXVxcjNseWM3TlZ0YjUyMVZtLzV0bFBWYmxuWjh1TU9tdnRXZHJTUVZYYW9oU2V0ZVhTZFpWT1paZDI0TjNDUkphZkZwWmI0ek55Tlg1L2FmczI3UnZWNnVOaXl5aDNkT25qeTV4cmEyVnNSc05zdGlzY2pKeWFuVStzcWNrVmVXcVZPbmxpZ3JMQ3pVOXUzYk5XZk9IRVZIUjZ0VHAwNzYrdXV2RlJrWnFTRkRoaWdpSWtKdnZmV1c3ci8vZmprNlZ1K3ZWald4R3ZuQWdRTTMvSjBBQUFDb0hJSThBRGNkZzhHZ05tM2FxRTJiTmpVOUZhdk5pKzZ2OWpHZGF6dExzZzJzdkpwNlZjdllpYkdKY2pBNnlLdVpsMUxqVTFXN1htM0ZmRjhVWGd5YVBFaHQrcGYrdmUzN2JGLzFmYlp2cVhVemJpMTVDMmhWYnEwOWQvQ2NtbmRyYmcwWEpja24wRWVlVFR5Vmw1Mm5FOXRQU0pMTW1XWjVOdkhVUTRzZktuVWNwMXBGNFUycjNxM1V1RVBqY3QrWmw1V25aVThzcTlUOHJzYU4zaTU1STRPMTY3SHF6MncyeTluWjJmcGNYa2hWM3ZjMkphWG9jcGphdFd1WHFNdk96cmF1ZGkxTldRSGY1WDc3N1RmOS9QUFAycmR2bjNidTNLbk5temZyNHNXTGNuRngwZlBQUDY4cFU2Ykl4Y1ZGQXdZTTBFOC8vYVR3OEhDTkdERkNFeVpNMEtCQmd4UWFHcW8yYmRxb2NlUEc4dlQwbEpPVGt4d2RIYThxNUhOM2Q2OXluMnVSbXBvcWIyL3ZHL3BPQUFBQVZCNUJIZ0RVa09KTEc3SlRiYmZ4cFYxSTAwZGhIMVZxakw5ODlSZnJDclhMRlY5STRlM3ZMYU9wYU9WZjRxKzJLeHUzenQ4cVNRcThQVkIrd1g1bFByZnUyMXErUWI2bHZyOHF0OVllMzN4Y1FYY0dLZUQyQUIzZlhMUUZObVJvaUNUcDBEZUhsSnVSYTIxck5Ca3JERFZkM0Z6azR1WlNicHVNU3hubDF0dWJtM1dGWEdXY1BYdFdxYW1wY25Pei9YbHQzNzY5L3Z6blAxdWZWNjFhcGNPSEQ1YzcxcVZMbHlUSkdqaGQ3YXExdSsrK1cydlhyclUrVDVvMFNSOSsrS0YxZkVreUdvM3EzcjI3WG56eFJUMzg4TU9xVjYrZXpSakJ3Y0hhdVhPbnRtelpvaVZMbHVpYmI3N1IvLzNmLzVWNDF6ZmZmS043NzcyM3luTXNEaTF2RklQQm9NYU55dy9JQVFBQVVITUk4Z0NnaGhRSGNOY2piRW81Vi9RLy8vV2ExN05lRm5IeHhFV2JObnMrM1NOSmNtL2dMcjlndnpLZjY3ZXNYeUxJTTdtWUpCVmRyTEg4eWVYVzh2SXV0VGo1NDBsbEpXZXAyeVBkZEh6TGNiazNjRmU3dTlzcE55Tlh1NWZ2dG1tYmVES3gxQldBa3ZUNDU0L0xzN0duUGhqOGdUS1RNc3Q4MzRSdEU1U2JtVnRtUFc2TTNOeGNqUnMzVGdhRFFjbkp5UW9KQ2JHcER3NE90Z2tvVDV3NFVXR1FGeHNiSzBscTBxU0pKT21aWjRwKzdyNzg4a3VkUG4xYUF3Y09WTHQyN1VydG01T1RvNDgrK2tobXMxa3RXclN3cVJzK2ZMaSsrT0lMR1kxRzVlZm5xM1BuemdvTkRiV0dqLy8rOTc4bFNXM2F0TkdBQVFNa3llYXN2dzRkT2lna0pFUS8vL3l6OXUvZnI1aVlHSGw0ZUNnME5GVDMzSE5QdVo4SkFBQUFxQXlDUEFDb0lkNEJSYXVKcnNjdHFxbHhxZHJ6NlI2ZDJINUNnVDBEVlZoUXFLU1RaWitSVjFXT0xrVi9mZVJsNTFXNlQ3NDVYM3MrMjZNN3h0MmhrS0VoQ3JndFFFYVRVWnRuYnk0M2tMdGM4MjdONWRuRVUzR0g0OHJ0WTNJeHljSG9vSnkwbkVyUEQ5VW5MNi9vNXlJMU5WVzMzbnFyOXU3ZHEyN2R1a2xTdFd5WlAzYnNtQ1NwWmN1V2txUjMzMzFYa3ZUa2swK3FSNDhlaW9xSzBtdXZ2YVl1WGJyWTlMdDQ4YUlHRHg0c3M5bXNoeDkrV0xObXpiS3B2K1dXVzNUOCtIR05HalZLeTVjdjE0WU5HN1JodzRZUzczL29vWWVzUWQ2RUNSUEtuZXZnd1lPMWJObjEyOTROQUFDQVB4YUNQQUNvSVUwNkZLMG1PbnZnYkxXUFhWaFFhTjBhMi9YaHJzcEt6bExiUVczbGQ0dGZ0WXp2M3JEbzNLNmM5S29GWmZ0Vzd0TXRkOStpT3lmY0tZT0RRY2MySGRPaDFZY3ExZGZrYWxMdmYvU1dKTzM1YkUrNWJWM2RYYTlxZnFnZXUzY1hyYkM4Y09HQ0VoTVROWDM2ZFAzMjIyLzY2YWVmMUwxN2Q1dTJodzRkc2xtUmQraFF4VDhQUC8zMGs2U2lGWENYYTkyNnRWYXZYcTFCZ3dhcFQ1OCttanQzcmthUEhpMUpXcjkrdmNMRHczWG16Qm45NHgvLzBNeVpNeXZja2xzY1NGN09aREtWS0JzNWNxU1dMbDFhcWJZQUFBREF0U0RJQTRBYTRPcmhxaVlkbXVpM3M3K1ZPTHZ1V2hnY0RHcld0Wm04L2IzbDQrOGpuNVkrcXRlaW5oeU1EdXIzYkQ4VjVCWG9sNjIvWFBON2ltKzVyZXBxd29LOEFzWCtGQ3V2NWtYbjN4MzVybkszQVJ0TlJ0MzcrcjN5YXVxbDJGMnhGWDZHV3ZWcVNaS3lmOHN1dHgydWowOCsrVVNTMUtoUkk2MWN1VkxkdW5XVHY3Ky9wS0p6NlM1MytQRGhDcmZTWGk0dkwwOFJFUkZ5Y1hGUnAwNmRTdFRmY2NjZGlvcUtVbGhZbUI1OTlGRjkrZVdYcWxXcmxyNzQ0Z3Y1K3ZycTIyKy9yZlEyMThwZVRtRXdHS3I5dGxvQUFBQ2dOUHpXQ1FBMUlIaHdzQndjSFhUZ3F3UFZPcTZsMEtKQnJ3eXlya2hMdTVDbUUxdFBLUDduZU1VZGlWTkNkSUlHdkRUZ210L1R2RnR6U1ZKQ1RFS2wreGhOUnQwNTRVNEZEdzVXOHBsa3VUZDBWOWpNTU8zNWJJOGlsMFNXdVUyM2J2MjZ1bWZxUFdwMFN5TWxuMG5XK3FuckszeFgvWmIxSlVtcDhhbVZuaCtxejVRcFV4UWZINitGQ3hlcVFZTUdXcng0c2M2Y09hT2VQWHNxSUNEQXB1MUREejFVcGEybjMzNzdyVkpUVTNYMzNYZXJWcTFhcGJacDI3YXRaczJhcGJDd01PdGxGczdPenZyZ2d3ODRxdzRBQUFCMmpTQVBBRzR3bDdvdTZqeWlzekl1WmVqd3R5VlhJcmsxY0N2MzBvaUtiSm05UlRucE9icHc3SUt5VTY1K1JacWprNk1LQ3d0Vng3dU9UYm1MbTR2OGUvZ3JMenRQcDM0NnBUbytkWlNka2kyZmxqNlNTajgzcjFtWFp1cnpUQjk1TnZIVTZkMm45YzFMMzhpenFhZnVtM2FmdW83cXF2YjN0dGYrbGZ0MTVMc2pTcitZTHFub25MdVFzQkNGUGhZcWs2dEpDVEVKV3YzY2FwdGJmdXUzckM5emxsblpxZGt5WjVsbHNWamsyOHBYM1I0cE9vL3QzUDV6Vi8zNWNmVWFOR2lnTld2V1NKTE9ueit2NTU1N1RsTFJyYkNYUzA5UHQyNC90VmdzU2s5UFY5MjZkYTFiWG91MzBEbzVPVm43dlAzMjI1S2tSeDU1eEdhc3pNeE03ZHk1VSt2V3JkT2FOV3NVR3hzcmc4R2dBUU1HS0RNelV6dDI3TkRRb1VQVnJGa3pEUmd3UUwxNzkxYW5UcDBVR0JoWTVoYmJ5dDZHdTN6NWNpMWZ2cnppaGdBQUFNQTFJc2dEZ0J2czl2RGI1VkxYUmV0bXJWTmVUc25RcTdDZ1VDbm5VeW8xbG9lZmh4eU1EalpseHpZZHE5SjhMaDYvcUY5KytIMnJhdnFsZEYwNmNVbjNUYnRQTFVLTGJ2WE1TUHo5WnQzQU93TGxWTXRKaDFZZlVsNU9ua1orT05KNmNZY2tuZGw3eG1aOGc4R2czdi9vTFE4L0QrMzViSSsyZjdCZGhmbUZTb2hPMExMSGxxbjNQM3FyVGI4MjZ2RmtEM1Y4c0tPK212Q1ZBbnNHS3ZpK1lMbTZ1OHBTYU5IZUZYdTFZK0VPNWVmbTI0emRaMklmTmJxbGtmWFpVbWl4M3RKN2N1ZEpuVHRJa0ZmVEhucm9JU1VuSjJ2RWlCSHEyN2V2VFYyZE9yWWhjYXRXclhUeDRrWFZybDFiVGs1Tyt1MjMzeVRKdW9WMnlaSWxpb3FLa3IrL3Y0WU9IYXBGaXhacDkrN2Qycjkvdi9idjM2LzgvS0tmajRZTkcyckNoQW42eTEvK1lyMWNJekl5VW9zWEw5WlhYMzJsRHovOFVCOSsrS0VreWNYRlJjMmFOZE5ubjMxVzRzeTlkOTU1cDhUbmVmYlpaMHVVZGV6WVVTTkdqS2hVV3dBQUFPQmFFT1FCd0EyMmIrVStXU3dXSGR0WU1uQkxQcE9zakVzWld2bjNsWlVhYTloN3cxVEhwMDdGRGN0eGVPMWhIVjc3KzhyQXFIOUhLZXJmVVdwL1QzdTVOM1JYWG02ZW9wWkZXZXVQZkhkRURWbzMwSThmL1NoSit1bVRuK1FkNkMyRHdhRGswOGsybnlzN05WczVhVG5hdG1DYkxBVVduVDkwM3ViZDJhblpXdmZxT3UzNWRJOXVENzlkaDc0NUpBZWpnN3FNN0NLRHdhQmZmdmhGUHk3NlVVbXhwZCs0ZStxblUzSnlkWkxSeVNnSFJ3ZFpDaTFLVDBqWHlWMG50WC9sL212NnZxQjZ2UGppaTBwTFM5TUhIM3hRYmp1RHdhQUhIM3hRLy9uUGY1U1hsNmVDZ2dKNWVYbXBjK2ZPbWo1OXVpUnB3SUFCYXRLa2lkNTU1eDJaVENZZFBYcFVIMzc0b1J3ZEhSVVNFcUorL2ZwcDRNQ0J1dTIyMitUZ1lCdHdkKy9lWGQyN2Q5Zjc3Nyt2blR0M2F2UG16ZHExYTVjT0hUb2tvOUdva0pBUWE5c21UWnFvWGJ0Mm1qaHhZb2w1ZnY3NTU5YnovcVNpa0hIUW9FR2x0bDJ5WkltYU5HbFNwZThYQUFBQVVCNkR4V0t4MVBRa0FPQm1kOGVpK3pYNDQ5Q2Fua2ExTUxtWTVPRG9vTnlNM0pxZVNwbGFkRytoeEpPSjFtMjJONk0xaiszU3RpZS9yT2xwMklYYzNGdzVPenRYeTFoeGNYRnExS2hvRldaU1VwS2lvNlBWc1dOSHVicTZYdldZWnJQWlp2dnVINW5CWUZEUG5qMzF3dzgvMVBSVUFBQUFVQXBXNUFIQUgweHAyM2x2TnJHUnNUVTlCVlNqNmdyeEpGbERQRW1xVjYrZWJyMzExbXNla3hBUEFBQUE5c0toNGlZQUFBQUFBQUFBYWhwQkhnQUFBQUFBQUdBSENQSUFBQUFBQUFBQU8wQ1FCd0FBQUFBQUFOZ0JnandBQUFBQUFBREFEaERrQVFBQUFBQUFBSGFBSUE4QUFBRC9jd29LQ3VUaTRpSVhGNWZyK3A3MDlIUUZCZ2FxVjY5ZWtxUzR1RGdOR2pSSWUvYnNxZlFZNDhlUFY0TUdEY3FzejhqSWtMZTN0L3IyN1h1dDB3VUFBSGFPSUE4QUFBQjJLeVltUnNPSEQ5Y25uM3hpVTI2eFdKU2JtNnZjM056cituNG5KeWY5K3V1dk9uWHFsQ1JwMzc1OTJyNTl1N3AxNjZaLy92T2Z5c25KcVhDTWxKUVVKU1FrbEZsdk5CcVZsSlNrNU9Sa0ZSWVdhdENnUVZxOGVIR1o3UTBHUTdWK3RXN2R1c3JmRndBQWNIMDQxdlFFQUFBQWdLdTFZTUVDclZpeFFpYVRTWTg4OHNnTmY3K3pzN09NUnFNS0Nnb2tTZmZjYzQ4T0hqeW9rU05IYXRhc1dUcC8vcnhXckZoaGJSOFhGNmNQUC96UVpveERodzVKa3FaTW1WSmkvQ2xUcHNoa01rbVNDZ3NMRlI4ZnIram9hRDM1NUpPS2pJelUvUG56NWVUa1ZLS2ZrNU9UV3JSb2NjMmZMeVltNXBySEFBQUExWWNnRHdBQUFIWXBLeXRMUzVjdWxTVDk5YTkvcmJGNXVMcTZLaTh2ei9yczcrK3ZiZHUyNmFXWFhsSjRlTGhOMjdpNE9MMzY2cXVsamxOYStaUXBVK1RvNkNnSEJ3Y1ZGQlRJejg5UFVWRlJDZ3NMMDZKRml4UWRIYTJJaUFnNU96dmI5R3ZSb29XaW82TkxqUGZKSjU5bzA2Wk5ldTIxMStUdjcxL2haek1ZREJXMkFRQUFOdzVCSGdBQUFPelMzTGx6bFpLU290dHV1MDJob2FIVk9uWlZ0cE5tWldVcE96dTcxRDVyMTY2VkpJMGFOVXFUSmsxUzU4NmRaYkZZYk5xTUdqVkt5NWN2TDFGK09TY25KK3MyWVc5dmIyM2F0RW1QUFBLSW1qWnRXaUxFSzh2aHc0YzFkdXhZK2ZyNnltUXlLU1VscGRSMlJxTlJkZXZXcmRTWUFBRGd4aUxJQTRCS2NIRjBWcjVqZ1J6empUVTlGZHdFOGgwTDVHcTZ2Z2ZvQXloZldscWEzbm5uSFVuU2poMDd5bDA1VnRHcXNzR0RCMnYxNnRVMlpWZXpwYlM4UGhjdVhLanllSmR6ZG5hVzJXeTJlZjc4ODgvTERmOHVkL3IwYVEwY09GQlpXVm1LalkxVjA2Wk55MnpicmwwN0hUbHk1SnJtQ3dBQXJnK0NQQUNvQkQrM0JrcjN5SlpuWXAyYW5ncHVBdWtlMmZLclcvWU5rNEE5cTJ3d1ZOTmVlKzAxSlNVbHljdkxTejQrUHFXMktRN1dnb0tDeWgycmNlUEdwWlkzYTliTWVvbEZXZUxpNHVUbjU2ZGV2WHBweTVZdDViYnQyN2V2dnYvKyt6THJLd29jVTFOVHkyeFQzbiszbUpnWURSZ3dRSEZ4Y1JvMWFwUjY5dXhaYXY5cDA2YnAxS2xUNnQ2OWU3bnpBQUFBTlljZ0R3QXE0YlptWGJTMTFYYUNQRWlTenJTNnFKN05icS9wYVFEWFJWbmJMVzhtdTNmdjF1elpzMlUwR2hVUkVhRU9IVHFVYUpPZm4yKzlKS0swcytLcVM1MDZSWDh2cEtXbFZkajJnUWNlVUVoSVNLbDErZm41T25IaVJLbmJjN095c3JSZ3dRTDUrZmxwK1BEaFZacmZmLzd6SDQwWU1VTDUrZm5xMGFPSDFxNWRxL0hqeDZ0YnQyN1dObWF6V1dQR2pOR3BVNmMwWk1nUUxWaXdvRXJ2QUFBQU53NUJIZ0JVd3ZEZ3dkcHcvQWNsbmt5VDl3VzNtcDRPYWxCaWd6VGxkQ3pVaU9EQk5UMFY0THFJajQrdjZTbVVLeU1qUTZOSGoxWkJRWUVtVHB4WWFvaDNJOVd0VzFkR283SFVJTzlmLy9xWGF0V3FwZkR3Y0hsNmVtck1tREhXdXZuejUydkxsaTJhUDMrK2ZIMTk5ZkxMTDJ2Nzl1MTYvdm5uZGZ2dHR2OVFrSm1acVFVTEZxaCsvZnA2OTkxM0t6MjNjK2ZPYWNpUUlmTDI5dGJhdFdzVkVCQ2dBUU1HNk00Nzc5Ujc3NzJuSjU1NFFnY1BIdFNqano2cUF3Y09hUHo0OGRhQUZBQUEzSndNRm52WlB3RUFOV3pQK1VONithdTMxSEZyUzhLOFA2akVCbW5hMS9NWFRidi9SWFZxMUw2bXB3TlV1K0p0bTE5ODhZV0dEUnRXdzdNcHlXS3hLQ3dzVEY5Ly9iV0NnNE1WRlJWVjVrVVBsNi9JdTVwZmR3MEdneHdkSFJVUUVGQnF2YWVucDNidDJpVko4dlgxVlc1dXJzMXF4Z3NYTHFoWnMyWXlHbzA2YythTXZMMjlyWFhwNmVrS0NBaVF3V0RRcVZPbjVPcnFxck5uejZwcjE2N0t5TWhRUkVTRXpZbzVTWEp4Y1ZHalJvMTA4dVJKYTFsR1JvWjFSZUNWY3c4S0NsSjBkTFMyYjkrdW9LQWcxYTlmWDVLVWs1T2pzV1BIYXNtU0pXclhycDJpbzZQbDRlR2g5OTkvWHc4ODhFQzVZd0VBZ0pySGlqd0FxS1RPZnNGNkkrd0Z2ZTN6dnM3dlMxVFQ0L1ZWTjhXVkN6RCt4K1U3RmlqZEkxdG5XbDFVZHNjQ1RldEppSWYvYmUzYXRkTmYvL3BYdFd6WnNzeHRvRFVsTVRGUjI3ZHZsN3U3dTc3ODhzdEszOVo2dGZMejg4dTh3T0x5Yy9VYU5XcWtBd2NPS0NzclM3VnExWklrelpzM1QyYXpXVTg5OVpSTmlDZEo3N3p6amk1ZHVxUStmZnBvNmRLbDF2S0JBd2ZxODg4LzErYk5tN1YvLzM1SlVuQndzSHIwNkNGZlgxOGxKQ1RZakhQWFhYZXBidDI2V3JObWpUVzB2TkxscS91U2twSzBkdTFhblQ5L1hwSjA5T2hSU1VWaDNZWU5HMlEybXhVYUdpcC9mLzhLeitzREFBQTFneFY1QUZCRm1YblordnpRR3YxNGVvL09wMTlRZGw1T1RVOEoxNUdyeVVWK2RSdm8xbWFkTlR4NHNHcWJYR3Q2U3NCMVl6QVk5Tnh6enlraUlrS0hEaDNTeElrVGRmZmRkeXM0T0ZodWJqZkhTdVNOR3pmS1pETHB6anZ2TExmZHRheklNNXZOY25aMlZwczJiZlR6enorWHFIZDJkbGJ6NXMydElWOVlXSmhXclZxbDZPaG9CUVVGS1NzclMwMmJObFZhV3BxT0hUdG1zNnJ2K1BIajZ0aXhvekl6TXlzMWw2ZWZmbHF6Wjg5V3IxNjl0SFhyVnYzMjIyL3k4UERRbmoxNzFLVkxGLzM1ejMvV1YxOTlaZE9uZUJYZHJsMjdGQmtacVIwN2Rtano1czNhdlh1M0Nnb0sxSzVkTzQwZVBWcWpSNC9XM3IxN3RXelpNbjM3N2JkS1QwK1hKTG01dWFsMTY5YWFOV3VXYnIzMVZsYmtBUUJ3RTJGRkhnQlVVVzJUcTU3b05GeFBkS3JhZ2VNQVlBOWNYVjBWR1JtcGFkT202ZlhYWDlkYmI3MTFYZDR6ZWZKa1Raa3lwY3I5Qmd3WUlLbm8vTG1WSzFkV3FrOXBGMGhjN3NxUUtpZW42QjlvU3R1MldsaFlLTFBack5xMWE1Y1lQeVltUmtGQlFabzZkYXFTa3BJVUhoNXVFK0psWm1icXozLytzelhFdXpKZ05CZ01ldXFwcC9UQkJ4K1VlRzlnWUtDMmJ0MnEyTmhZZGVqUVFUTm16SkJVOUgwb3k5S2xTelZod2dSSlVraElpQ1pObXFRLy9lbFA2dCsvdjNYK2Q5MTFsKzY2Nnk3bDV1YnFoeDkrME1hTkc3VjU4MmJGeHNhcVk4ZU9aWTROQUFCcUJrRWVBQUFBYkpoTUprMmVQRm5qeG8zVCt2WHJGUnNicThMQ3dtcDlSNjlldmE2cGYzeDhmSm5iWHE5VTJYYkZrcE9USlVuMTZ0VXJVWmVSa1NHcDZKS0xZc1VYYmh3NWNrUUJBUUdhTVdPRzNOemM5TW9ycjlqMEhUTm1qSTRlUGFwR2pSb3BMaTVPcTFldkxqSCtxVk9uYk1wNzl1d3BUMDlQNnp1T0h6K3U5UFIwclZpeFF2ZmRkMSs1MjUvSGpoMHJiMjl2OWUzYlZ3MGFORkIrZnI1OGZIeVVtcG9xUHo4L3RXN2RXbTNhdEZIYnRtM1Z0bTFiZGUvZTNScVVtczFtT1RrNVZlcjdCUUFBYmh5Q1BBQUFBSlRLMjl0YkR6LzhjRTFQbzFTTEZpM1Nva1dMeXF5L2xxMjF4VGYzTm16WXNFUmRhbXFxSk5sc05TNCtoMjdidG0xYXQyNmQ4dkx5TkdQR0RKdit1Ym01K3VXWFgzVGZmZmVwWWNPR1dyaHdvWVlPSFZwaS9JMGJOMnJqeG8zVzUxMjdkcWw3OSs3cTJyV3JKQ2txS2tycjFxMlRpNHVMM243NzdYSS9oN096czBhTkdtVjl6czdPMXVUSmt4VWRIYTNvNkdnZE9uUklFUkVSMXZxVkt6TUt2cTRBQUJSS1NVUkJWRmZxL3Z2dmx5UkNQQUFBYmxJRWVRQUFBTUJsaW0rR0xlM0cydUxWZWg0ZUh0WXlYMTlmZGUzYTFSckE5ZWpSUStQR2piUHA1K3pzckcrLy9WWkdvMUdUSmsyU0pPdVpkTVhxMXEycko1NTRRck5uejdhV0ZWK2UwYkZqUjNsNWVXbnUzTG5LeTh2VHZIbnpLdHd5WEN3N08xdnA2ZW1xWDcrKy92R1BmOWpVeGNmSDYrREJnenB3NElENjkrOWZxZkVBQUVETkljZ0RBQUFBTG5QZ3dBRkpVcHMyYlVyVW5UMTdWcEpLM0VUNzhNTVBLeW9xU3U3dTdscStmTGtjSEJ5c2RVODg4WVQ4L2YzMTBrc3YyZHdHNitoWThsZHhnOEZRYXJuUmFGUy9mdjIwWXNVS0RSdzQwQm9VWm1Sa3lNbkpxZHdWZEo5KytxbWVmUEpKdWJ1N3EyWExsbXJac3FWYXRXcWxWcTFhcVYyN2R1cmR1N2NHRGh4WTNyY0VBQURjSkJ3cWJnSUFBQUQ4Y2V6YXRVdVMxSzFiTjVuTlptdDVZV0dobGk1ZEtrbHEzNzY5dFR3eE1WSHZ2LysrcEtMd3Izbno1amJqYmRteVJUTm56clFKOGFTaWkwVXUvNUtLdGd4ZlhyWnAweVpyK1pvMWF5VEpacnZ6dW5YcjFMUnBVMFZHUnBiNWVSbzJiS2lubm5wS0hUdDJWSHg4dkQ3NzdETzkrdXFyZXVpaGh4UVNFcUk2ZGVxb2JkdTJldUNCQnpSMTZsUVZGQlJVNmZzRkFBQnVIRmJrQVFBQUFQK1ZtSmlveU1oSXRXelpVbjUrZmdvTEM5UG16WnZsNmVtcGpJd01YYnAwU2U3dTdycjc3cnNsRloyWjE3OS9meDA3ZGt6dTd1NktqSXpVcGsyYnJOdFU4L0x5ZFBic1dYWHAwcVhFdTY2OGRYZllzR0hxMTYrZnhvd1pZeTJyWDcrK3dzTEN0R3JWS3ZuNitpbzNOMWRMbHk3VnlKRWpKVWtuVHB4UVFrS0NYRnhjeXZ4TWd3WU4wcUJCZzZ6UHFhbXArdm5ubjNYa3lCSHQzNzlmQnc0YzBJRURCM1RzMkRHZFBYdTIzSnR3QVFCQXpTTElBd0FBQVA1cjJiSmxLaWdvMEpBaFF5UkpYYnAwMGVyVnE1V1NraUtqMGFqZzRHRE5tVE5IdnI2K2lvdUwwK0RCZzdWLy8zNk5HemRPdzRZTlU2OWV2VFIyN0ZnZE9IQkFkZXZXMVlrVEo1U2ZuNjliYnJtbHhMdUtMNWE0bkwrL3YwMzVPKys4bzFXclZxbHQyN1phdDI2ZHhvNGRxL1hyMXlzcUtrcGR1M2JWd1lNSDVlam9XT256OGlUSjNkMWRvYUdoQ2cwTnRaYmw1K2ZyeUpFakpWWU5BZ0NBbXd0QkhnQUFBT3pDdVhQbjFLUkpreXIzcTJ3NGxaMmRyWmt6WjBxU0huLzhjVW5TQ3krOG9PZWZmMTY1dWJseWRIUzBubCszYytkT2hZV0Y2Y0tGQ3hvK2ZMamVlKzg5T1RnNDZMSEhIdFBISDMrc3UrNjZTd3NYTHRRbm4zd2lTZXJjdVhPbDVyVnc0VUl0WExqUSt2ek1NODlvMmJKbEdqeDRzT3JVcWFNcFU2Wm93NFlOQ2c4UDE3Ly8vVzl0M3J4WklTRWhKVmJreGNiR1ZpbmNBd0FBOW9FZ0R3QUFBSGJCWkRJcEtDam91bzAvZi81OG5UMTdWa09HRExFSndRd0dnMDFRWmphYk5YcjBhRjI0Y0VIaDRlR2FOMitlOVhLTGhRc1g2c0tGQzFxL2ZyMTFGWjdSYUN6MU1va0ZDeFpVT0tlUWtCQjE3OTdkK3R5MWExZU5HVE5HQ3hjdXRJNC9mdno0RXYzTVpyTmlZbUlxK2NrQkFJQzlJTWdEQUFDQVhmRDE5VlYwZFBSMUd6OCtQbDd6NXMzVDlPblR5MjNuNU9Tazlldlg2N3Z2dnRQVFR6OXRVMmN5bWJSbXpScTkrZWFiV3JKa2lYSnljalI1OG1RMWJkclUyc1pvTk1wb05DbzhQUHlxNWpsMzdseEpSYmZSZHVqUVFSTW1UQ2pSSmlnb3FGcStWMnkxQlFEZzVtS3dXQ3lXbXA0RUFBQUFhcDdCWU5Ea3laTTFaY3FVbXA1S2pVbExTNU9ibTF0TlQrT2E3Tm16UjY2dXJtclhydDFOTlJZQUFMaDJyTWdEQUFBQS9zdmVRenlwOVBQNGJvYXhBQURBdFhPbzZRa0FBQUFBQUFBQXFCaEJIZ0FBQUFBQUFHQUhDUElBQUFBQUFBQUFPMENRQndBQUFBQUFBTmdCZ2p3QUFBQUFBQURBRGhEa0FRQUFBQUFBQUhhQUlBOEFBQUFBQUFDd0F3UjVBQUFBQUFBQWdCMGd5QU1BQUFBQUFBRHNBRUVlQUFBQUFBQUFZQWNJOGdBQUFBQUFBQUE3UUpBSEFBQUFBQUFBMkFHQ1BBQUFBQUFBQU1BT0VPUUJBQUFBQUFBQWRvQWdEd0FBQUFBQUFMQURCSGtBQUFBQUFBQ0FIU0RJQXdBQUFBQUFBT3dBUVI0QUFBQUFBQUJnQndqeUFBQUFBQUFBQUR0QWtBY0FBQUFBQUFEWUFZSThBQUFBQUFBQXdBNFE1QUVBQUFBQUFBQjJnQ0FQQUFBQUFBQUFzQU1FZVFBQUFBQUFBSUFkSU1nREFBQUFBQUFBN0FCQkhnQUFBQUFBQUdBSENQSUFBQUFBQUFBQU8wQ1FCd0FBQUFBQUFOZ0JnandBQUFBQUFBREFEaERrQVFBQUFBQUFBSGFBSUE4QUFBQUFBQUN3QXdSNUFBQUFBQUFBZ0IwZ3lBTUFBQUFBQUFEc0FFRWVBQUFBQUFBQVlBY0k4Z0FBQUFBQUFBQTdRSkFIQUFBQUFBQUEyQUdDUEFBQUFBQUFBTUFPRU9RQkFBQUFmMEJuejU3VnFWT25hbm9hQUFDZ0NnanlBQUFBOEQrbm9LQkFMaTR1Y25GeHVhN3ZTVTlQVjJCZ29IcjE2aVZKaW91TDA2QkJnN1JuejU0Sys0NGZQMTVEaGd5NXJ2T0xqSXpVZ2dVTGxKQ1FVS0t1UTRjT2F0R2l4WFY5UHdBQXFGNk9OVDBCQUFBQTRHckZ4TVJvOHVUSkdqUm9rQjU1NUJGcnVjVmlVVzV1N25WL3Y1T1RrMzc5OVZmbDUrZExrdmJ0MjZmdDI3ZXJXN2R1ZXZycHB6VnQyclF5dzhTSWlBakZ4TVNVS0I4MWFsU1Y1dURsNWFYMzNudXYxTHE1YytmcTAwOC8xYmx6NS9UR0cyOVVhVndBQUhEekljZ0RBQUNBM1Zxd1lJRldyRmdoazhsa0UrVGRLTTdPempJYWpTb29LSkFrM1hQUFBUcDQ4S0JHamh5cFdiTm02Zno1ODFxeFlrV1Z4bHkrZkhtVjJyZHExYXJVOHBTVUZLMVpzMGFTTkhMa3lDcU5DUUFBYms1c3JRVUFBSUJkeXNySzB0S2xTeVZKZi8zclgydHNIcTZ1cnNyTHk3TSsrL3Y3YTl1MmJYcm1tV2V1ZWhWY1VGQ1FMQlpMdVYrRmhZV1NwTHAxNjVZNnhvSUZDNVNabWFsT25UcXBYYnQyVnpVUEFBQndjMkZGSGdBQUFPelMzTGx6bFpLU290dHV1MDJob2FIVk9uYnIxcTByM1RZckswdloyZG1sOWxtN2RxMmtvdTJ5a3laTnFyYjVTVkpTVXBJa3ljUERvMFJkZW5xNjVzeVpJMG5hdTNldkRBWkRtZU9VVnlkSisvZnZWMGhJeURYTUZBQUFWQmVDUEFBQUFOaWR0TFEwdmZQT081S2tIVHQyWEZOUU5YandZSzFldmRxbXJMU3o2eXBTWHA4TEZ5NlVPWmZpc2dFREJtakRoZzJsOWo5Ky9MZzhQRHhVdDI1ZE9UczdLek16VXpObXpKQWtCUVFFbEdqLzVwdHZLaUVoUWJWcjExYmp4bzFMSGZQRWlSTXFLQ2hRVUZCUXVaL3JlbDhZQWdBQUtvOGdEd0FBQUZiRjJ6VnZkcSs5OXBxU2twTGs1ZVVsSHgrZlV0c1VCMnNWQlZWbEJWM05talhUcVZPbnl1MGJGeGNuUHo4LzllclZTMXUyYktsdzNxTkhqN2IrK2V1dnYxWmFXcHExckgzNzltWDI2OU9uajg2ZE8xZWkzTUhCUVNOR2pMQXBPM3IwcUdiT25DbEordmpqanpWczJMQlN4L1QyOWxaU1VwS2lvNk1ybkRjQUFMZzVFT1FCQUFCQWtsU25UaDNGeHNiVzlEUXF0SHYzYnMyZVBWdEdvMUVSRVJIcTBLRkRpVGI1K2ZreW1VeVNkRjJEcWpwMTZrZ3FXaUZZR1V1V0xMSCtPVEl5VW1scGFUWmxaUms0Y0tDMmJkdW0vUHg4RlJZV3l0blpXZjcrL3ZyYjMvNm1YcjE2MmJSOTRva25sSnVicXdjZmZMRE1FQThBQU5nbmdqd0FBQUJJa2tKRFE3VnYzNzZhbmthNU1qSXlOSHIwYUJVVUZHaml4SW1saG5nM1V0MjZkV1UwR2tzTjh2NzFyMytwVnExYUNnOFBsNmVuNXpXOTU2T1BQcXAwMitYTGwydm16Smw2NjYyM3J1bWRBQURnNW1Pd1dDeVdtcDRFQUFBQWF0NnFWYXNVRmhhbUw3NzQ0cVpjeVdXeFdCUVdGcWF2di81YXdjSEJpb3FLa3JPemM2bHRMMStSZHpXLzdob01Cams2T3BaNi9wd2tlWHA2YXRldVhaSWtYMTlmNWVibUtpVWx4VnAvNGNJRk5XdldURWFqVVdmT25KRzN0M2VKTVZxM2JxMlltQmpyL0ZKVFUrWHU3aTZEd1NBM056ZmRlKys5bFo3djRzV0w1ZXpzWEtWTE9pcDdScDRrK2ZqNGFQdjI3WlVlR3dBQVhCOEVlUUFBQUxBYVBueTR2di8rZS8zblAvKzU2VzRxdlhUcGt0cTJiYXU4dkR6dDNyMWJMVnUyTExOdGRRUjU1V25jdUxIT25qMHJTZXJRb1lNT0hEaWd6TXhNMWFwVlM1STBhZElrdmZIR0czcnFxYWYwd1FjZmxEcEdjWkEzYmRvMGZmbmxsMnJldkxtKyt1cXJDdDlkbW95TUROV3VYZnVxK2xhR3I2K3Y5Y0lPQUFCUWN4eHFlZ0lBQUFDNGVjeWZQMTlObXpaVmx5NWQ5T0tMTDJySGpoMlZQdi90ZXZQeDhkR3laY3UwYXRXcWNrTzhhMlUybXlWSmJkcTBrY1ZpS2ZIbDVPUmtEZXdreWQvZlg1S3N3VjVXVnBZKytPQURtVXdtUGZ2c3N6Wmo1K1hsYWZQbXpmcm5QLzlwYmYvU1N5L3A0TUdEYXQ2OHViVmRVRkNRTEJhTEhudnNNWmxNSnFXbHBaV1lSMHBLaXB5Y25OUzhlWFBWcmwxYmtrcWRiM1Y4RWVJQkFIQno0SXc4QUFBQVdOV3JWMCtSa1pHYU5tMmFYbi85OWV0Mnp0cmt5Wk0xWmNxVUt2Y2JNR0NBcEtMejUxYXVYRm1wUGhWdE43M3lNb3ljbkJ4SnYxOWtjYm5Dd2tLWnpXWnJjSGI1K0RFeE1Rb0tDdExVcVZPVmxKU2s4UEJ3bTYyNWUvZnUxWjEzM2xraUdKMDdkNjRlZU9BQjFhOWZ2OFQ3K3ZYcnA0OC8vbGdSRVJFYU9uU29UZDAzMzN3anM5bGNvaHdBQVB6dklzZ0RBQUNBRFpQSnBNbVRKMnZjdUhGYXYzNjlZbU5qVlZoWVdLM3Z1UEttMWFxS2o0OVhURXhNcGRwV3RsMng1T1JrU1VXaDVwVXlNaklrRlYxeVVhejR3bzBqUjQ0b0lDQkFNMmJNa0p1Ym0xNTU1Uldidm5YcTFGRm1acVo2OSs2dFljT0c2ZTIzMzlicDA2YzFmdno0TXVkeTExMTN5Y1hGUllzWEx5NFIyTTJiTjArUzlPaWpqNWJhdDArZlBqcC8vbndGbjdac2ZuNSsrdjc3NzYrNlB3QUFxSDRFZVFBQUFDaVZ0N2UzSG43NDRacWVScWtXTFZxa1JZc1dsVmwvTFdma3hjZkhTNUlhTm14WW9pNDFOVldTNU9ibVppMjcvZmJiSlVuYnRtM1R1blhybEplWHB4a3pacFRvNysvdnIvUG56OHZYMTFlU05HZk9uQXJuNHVIaG9iQ3dNSDMyMldjNmZQaXcycmR2TDBsYXYzNjlvcUtpMUxkdlh3VUhCNWZhOTlkZmY5WHAwNmNyZkVkWmlsY21BZ0NBbXdkbjVBRUFBQUNYT1hueXBDU1ZlbU50OFdvOUR3OFBhNW12cjYrNmR1MnFqUnMzNnNjZmYxU1BIajAwYnR5NEVuMU5KcE0xeEt1S2lSTW55bUt4Nk85Ly83c3NGb3N5TXpNMWZ2eDRPVGc0YU5xMGFSWDJ2NW96OFFBQXdNMkpJQThBQUFDNHpJRURCeVFWWFhaeHBlSUxLcnk5dlczS2kxY3V1cnU3YS9ueTVYSncrUDNYN0NlZWVFSnZ2UEhHVlFka0lTRWhHalZxbEg3NDRRZTkvdnJyZXV5eHgzVHk1RW1OR1ROR1hicDB1YW94QVFDQWZTTElBd0FBQUM2emE5Y3VTVkszYnQyc045aEtSUmRkTEYyNlZKS3NXMXdsS1RFeFVlKy8vNzZrb3ZEdjh0dG5KV25MbGkyYU9YT21EQWJEVmM5cDl1elphdEtraVY1NTVSV3RYTGxTSVNFaG1qbHo1bFdQQndBQTdCTkJIZ0FBQVBCZmlZbUppb3lNVk11V0xlWG41NmNSSTBiSTA5TlQvdjcrYXRDZ2diNzg4a3U1dTd2cjdydnZsbFIwWmw3Ly92MTE3Tmd4dWJ1N0t6SXlVcHMyYmJLT2w1ZVhwN05uenlvb0tPaWE1dVhrNUdTelFyQlRwMDR5R28zWE5DWUFBTEEvQkhrQUFBREFmeTFidGt3RkJRVWFNbVNJSktsTGx5NUtTMHRUYkd5c2twT1RGUndjck5XclY4dlgxMWR4Y1hIcTI3ZXY5dS9mcjNIanhtbk5taldTcExGanh5bzlQVjJTZE9MRUNlWG41K3VXVzI2NTZqa2RQWHBVWGJwMDBhWk5tOVNxVlN0NWUzdHI4ZUxGNnR5NXMzVWJNQUFBK0dNZ3lBTUFBSUJkT0hmdW5Bd0dRNlcraW0rc2xWVHBQams1T2RidHFvOC8vcmdrNllVWFhsQitmcjZ5czdPVms1T2pnd2NQcWxldlh0cTVjNmM2ZGVxa1BYdjJhUGp3NFhydnZmZlVzMmRQNi9sMWQ5MTFsNDRlUGFvbFM1WklranAzN2l4SlNraElrTmxzMXRtelozWHUzRG5WcWxXcnpNK2JtNXVyVjE5OVZaMDZkVkowZExRZWZQQkI3ZDI3VndjT0hOQnR0OTJtdzRjUHExT25UaG82ZEtoMjdOaFI1amlWL2Z5WGZ3RUFnSnVUd2NLMVZBQUFBTEFEQ1FrSjZ0bXo1M1ViL3k5LytZc21UcHlvSVVPRzZPdXZ2eTZ6bmRsc1ZydDI3WFRpeEFtRmg0ZHIzcng1MW0ydWVYbDVHang0c05hdlgyOXRielFhZGZMa1NUVnQybFF0V3JUUXFWT25ySFYzM0hHSHRtN2Rhak8rd1dCUVlHQ2dhdGV1cllNSEQ2cE9uVHFhUG4yNnhvNGRhMjFUVUZDZzZkT25hOXEwYWNySXlKQ3JxNnNPSFRxa3dNQkFhNXZtelp2cjlPblRWN1d0TnlZbVJzMmFOYk9aS3dBQXFIbU9OVDBCQUFBQW9ESjhmWDBWSFIxOTNjYVBqNC9Ydkhuek5IMzY5SExiT1RrNWFmMzY5ZnJ1dSsvMDlOTlAyOVNaVENhdFdiTkdiNzc1cHBZc1dhS2NuQnhObmp4WlRaczJsU1RkZnZ2dE1oZ01jblIwVk92V3JUVmp4b3hTMzJFMEdqVnk1RWo1K2ZscHdZSUYxdjZYMTcvNDRvdDYvUEhIOWE5Ly9VdDMzSEdIVFlnblNUMTc5bFJDUW9JMmJOaFExVytGQmc0Y0tGOWYzeXIzQXdBQTF4Y3I4Z0FBQUlEL1NrdExrNXViVzQzT0lTSWlRclZyMTFhM2J0M2s0TUJKT0FBQTRIY0VlUUFBQUFBQUFJQWQ0Si80QUFBQUFBQUFBRHRBa0FjQUFBQUFBQURZQVlJOEFBQUFBQUFBd0E0UTVBRUFBQUFBQUFCMmdDQVBBQUFBQUFBQXNBTUVlUUFBQUFBQUFJQWRJTWdEQUFBQUFBQUE3QUJCSGdBQUFBQUFBR0FIQ1BJQUFBQUFBQUFBTzBDUUJ3QUFBQUFBQU5nQmdqd0FBQUFBQUFEQURoRGtBUUFBQUFBQUFIYUFJQThBQUFBQUFBQ3dBd1I1QUFBQUFBQUFnQjBneUFNQUFBQUFBQURzQUVFZUFBQUFBQUFBWUFjSThnQUFBQUFBQUFBN1FKQUhBQUFBQUFBQTJBR0NQQUFBQUFBQUFNQU9FT1FCQUFBQUFBQUFkb0FnRHdBQUFBQUFBTEFEQkhrQUFBQUFBQUNBSFNESUF3QUFBQUFBQU93QVFSNEFBQUFBQUFCZ0J3anlBQUFBQUFBQUFEdEFrQWNBQUFBQUFBRFlBWUk4QUFBQUFBQUF3QTRRNUFFQUFBQUFBQUIyZ0NBUEFBQUFBQUFBc0FNRWVRQUFBQUFBQUlBZElNZ0RBQUFBQUFBQTdBQkJIZ0FBQUFBQUFHQUhDUElBQUFBQUFBQUFPMENRQndBQUFBQUFBTmdCZ2p3QUFBQUFBQURBRGhEa0FRQUFBQUFBQUhhQUlBOEFBQUFBQUFDd0F3UjVBQUFBQUFBQWdCMGd5QU1BQUFBQUFBRHNBRUVlQUFBQUFBQUFZQWNJOGdBQUFBQUFBQUE3UUpBSEFBQUFBQUFBMkFHQ1BBQUFBQUFBQU1BT0VPUUJBQUFBQUFBQWRvQWdEd0FBQUFBQUFMQURCSGtBQUFBQUFBQ0FIU0RJQXdBQUFBQUFBT3dBUVI0QUFBQUFBQUJnQndqeUFBQUFBQUFBQUR0QWtBY0FBQUFBQUFEWUFZSThBQUFBQUFBQXdBNFE1QUVBQUFBQUFBQjJnQ0FQQUFBQUFBQUFzQU1FZVFBQUFBQUFBSUFkSU1nREFBQUFBQUFBN01EL0F5d0M2dGpsUVhvd0FBQUFBRWxGVGtTdVFtQ0MiLAoJIlR5cGUiIDogIm1pbmQiCn0K"/>
    </extobj>
  </extobjs>
</s:customData>
</file>

<file path=customXml/itemProps114.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2118</Words>
  <Application>WPS 演示</Application>
  <PresentationFormat/>
  <Paragraphs>175</Paragraphs>
  <Slides>17</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17</vt:i4>
      </vt:variant>
    </vt:vector>
  </HeadingPairs>
  <TitlesOfParts>
    <vt:vector size="37" baseType="lpstr">
      <vt:lpstr>Arial</vt:lpstr>
      <vt:lpstr>宋体</vt:lpstr>
      <vt:lpstr>Wingdings</vt:lpstr>
      <vt:lpstr>Helvetica Neue</vt:lpstr>
      <vt:lpstr>Helvetica Neue Medium</vt:lpstr>
      <vt:lpstr>Helvetica Neue Light</vt:lpstr>
      <vt:lpstr>Helvetica</vt:lpstr>
      <vt:lpstr>微软雅黑</vt:lpstr>
      <vt:lpstr>汉仪书宋二KW</vt:lpstr>
      <vt:lpstr>宋体</vt:lpstr>
      <vt:lpstr>Segoe UI</vt:lpstr>
      <vt:lpstr>苹方-简</vt:lpstr>
      <vt:lpstr>Microsoft YaHei Light</vt:lpstr>
      <vt:lpstr>Arial Regular</vt:lpstr>
      <vt:lpstr>Wingdings</vt:lpstr>
      <vt:lpstr>Trebuchet MS</vt:lpstr>
      <vt:lpstr>Arial Unicode MS</vt:lpstr>
      <vt:lpstr>Helvetica Neue Medium</vt:lpstr>
      <vt:lpstr>WPS-Bullets</vt:lpstr>
      <vt:lpstr>2_White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追风者</cp:lastModifiedBy>
  <cp:revision>30</cp:revision>
  <dcterms:created xsi:type="dcterms:W3CDTF">2023-12-15T02:25:01Z</dcterms:created>
  <dcterms:modified xsi:type="dcterms:W3CDTF">2023-12-15T02:25:01Z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813E6E8DD2E8E24A7349536526FF8999_43</vt:lpwstr>
  </property>
  <property fmtid="{D5CDD505-2E9C-101B-9397-08002B2CF9AE}" pid="3" name="KSOProductBuildVer">
    <vt:lpwstr>2052-6.3.0.8471</vt:lpwstr>
  </property>
</Properties>
</file>