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377" r:id="rId4"/>
    <p:sldId id="258" r:id="rId5"/>
    <p:sldId id="370" r:id="rId6"/>
    <p:sldId id="371" r:id="rId7"/>
    <p:sldId id="364" r:id="rId8"/>
    <p:sldId id="372" r:id="rId9"/>
    <p:sldId id="373" r:id="rId10"/>
    <p:sldId id="293" r:id="rId11"/>
  </p:sldIdLst>
  <p:sldSz cx="24384000" cy="13716000"/>
  <p:notesSz cx="6858000" cy="9144000"/>
  <p:custDataLst>
    <p:tags r:id="rId17"/>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dongxue" initials="ld" lastIdx="2" clrIdx="0"/>
  <p:cmAuthor id="2" name="fit2cloudzhao" initials="f" lastIdx="3" clrIdx="1"/>
  <p:cmAuthor id="2000" name="李学军_fiQfYzUF" initials="authorId_485605460"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53.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p:nvPr>
            <p:ph type="sldImg"/>
          </p:nvPr>
        </p:nvSpPr>
        <p:spPr>
          <a:xfrm>
            <a:off x="1143000" y="685800"/>
            <a:ext cx="4572000" cy="3429000"/>
          </a:xfrm>
          <a:prstGeom prst="rect">
            <a:avLst/>
          </a:prstGeom>
        </p:spPr>
        <p:txBody>
          <a:bodyPr/>
          <a:lstStyle/>
          <a:p/>
        </p:txBody>
      </p:sp>
      <p:sp>
        <p:nvSpPr>
          <p:cNvPr id="70" name="Shape 7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 - 居中">
    <p:spTree>
      <p:nvGrpSpPr>
        <p:cNvPr id="1" name=""/>
        <p:cNvGrpSpPr/>
        <p:nvPr/>
      </p:nvGrpSpPr>
      <p:grpSpPr>
        <a:xfrm>
          <a:off x="0" y="0"/>
          <a:ext cx="0" cy="0"/>
          <a:chOff x="0" y="0"/>
          <a:chExt cx="0" cy="0"/>
        </a:xfrm>
      </p:grpSpPr>
      <p:pic>
        <p:nvPicPr>
          <p:cNvPr id="12"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pic>
        <p:nvPicPr>
          <p:cNvPr id="13" name="¡¾pptÄ£°å¡¿MeterSphere-1920X1080-01.png" descr="¡¾pptÄ£°å¡¿MeterSphere-1920X1080-01.png"/>
          <p:cNvPicPr>
            <a:picLocks noChangeAspect="1"/>
          </p:cNvPicPr>
          <p:nvPr/>
        </p:nvPicPr>
        <p:blipFill>
          <a:blip r:embed="rId3"/>
          <a:stretch>
            <a:fillRect/>
          </a:stretch>
        </p:blipFill>
        <p:spPr>
          <a:xfrm>
            <a:off x="0" y="0"/>
            <a:ext cx="24384000" cy="13716000"/>
          </a:xfrm>
          <a:prstGeom prst="rect">
            <a:avLst/>
          </a:prstGeom>
          <a:ln w="12700">
            <a:miter lim="400000"/>
            <a:headEnd/>
            <a:tailEnd/>
          </a:ln>
        </p:spPr>
      </p:pic>
      <p:pic>
        <p:nvPicPr>
          <p:cNvPr id="14"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sp>
        <p:nvSpPr>
          <p:cNvPr id="1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29" name="FIT2CLOUD飞致云 logo 蓝色 无空白.png" descr="FIT2CLOUD飞致云 logo 蓝色 无空白.png"/>
          <p:cNvPicPr>
            <a:picLocks noChangeAspect="1"/>
          </p:cNvPicPr>
          <p:nvPr/>
        </p:nvPicPr>
        <p:blipFill>
          <a:blip r:embed="rId2"/>
          <a:stretch>
            <a:fillRect/>
          </a:stretch>
        </p:blipFill>
        <p:spPr>
          <a:xfrm>
            <a:off x="18227447" y="995978"/>
            <a:ext cx="5461001" cy="566744"/>
          </a:xfrm>
          <a:prstGeom prst="rect">
            <a:avLst/>
          </a:prstGeom>
          <a:ln w="12700">
            <a:miter lim="400000"/>
            <a:headEnd/>
            <a:tailEnd/>
          </a:ln>
        </p:spPr>
      </p:pic>
      <p:sp>
        <p:nvSpPr>
          <p:cNvPr id="30" name="幻灯片编号"/>
          <p:cNvSpPr txBox="1">
            <a:spLocks noGrp="1"/>
          </p:cNvSpPr>
          <p:nvPr>
            <p:ph type="sldNum" sz="quarter" idx="2"/>
          </p:nvPr>
        </p:nvSpPr>
        <p:spPr>
          <a:xfrm>
            <a:off x="911583" y="12682568"/>
            <a:ext cx="551003" cy="564361"/>
          </a:xfrm>
          <a:prstGeom prst="rect">
            <a:avLst/>
          </a:prstGeom>
        </p:spPr>
        <p:txBody>
          <a:bodyPr/>
          <a:lstStyle>
            <a:lvl1pPr>
              <a:defRPr sz="2800"/>
            </a:lvl1p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37" name="MeterSphere-辅助图形-紫色.png" descr="MeterSphere-辅助图形-紫色.png"/>
          <p:cNvPicPr>
            <a:picLocks noChangeAspect="1"/>
          </p:cNvPicPr>
          <p:nvPr/>
        </p:nvPicPr>
        <p:blipFill>
          <a:blip r:embed="rId2"/>
          <a:stretch>
            <a:fillRect/>
          </a:stretch>
        </p:blipFill>
        <p:spPr>
          <a:xfrm>
            <a:off x="22261157" y="231461"/>
            <a:ext cx="1134422" cy="1310197"/>
          </a:xfrm>
          <a:prstGeom prst="rect">
            <a:avLst/>
          </a:prstGeom>
          <a:ln w="12700">
            <a:miter lim="400000"/>
            <a:headEnd/>
            <a:tailEnd/>
          </a:ln>
        </p:spPr>
      </p:pic>
      <p:sp>
        <p:nvSpPr>
          <p:cNvPr id="3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尾页">
    <p:spTree>
      <p:nvGrpSpPr>
        <p:cNvPr id="1" name=""/>
        <p:cNvGrpSpPr/>
        <p:nvPr/>
      </p:nvGrpSpPr>
      <p:grpSpPr>
        <a:xfrm>
          <a:off x="0" y="0"/>
          <a:ext cx="0" cy="0"/>
          <a:chOff x="0" y="0"/>
          <a:chExt cx="0" cy="0"/>
        </a:xfrm>
      </p:grpSpPr>
      <p:pic>
        <p:nvPicPr>
          <p:cNvPr id="45" name="【PPT 尾页】MeterSphere-1920X1080.jpg" descr="【PPT 尾页】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pic>
        <p:nvPicPr>
          <p:cNvPr id="46" name="FIT2CLOUD飞致云 logo 蓝色 无空白.png" descr="FIT2CLOUD飞致云 logo 蓝色 无空白.png"/>
          <p:cNvPicPr>
            <a:picLocks noChangeAspect="1"/>
          </p:cNvPicPr>
          <p:nvPr/>
        </p:nvPicPr>
        <p:blipFill>
          <a:blip r:embed="rId3"/>
          <a:stretch>
            <a:fillRect/>
          </a:stretch>
        </p:blipFill>
        <p:spPr>
          <a:xfrm>
            <a:off x="782053" y="994460"/>
            <a:ext cx="5767727" cy="598576"/>
          </a:xfrm>
          <a:prstGeom prst="rect">
            <a:avLst/>
          </a:prstGeom>
          <a:ln w="12700">
            <a:miter lim="400000"/>
            <a:headEnd/>
            <a:tailEnd/>
          </a:ln>
        </p:spPr>
      </p:pic>
      <p:sp>
        <p:nvSpPr>
          <p:cNvPr id="4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全空白">
    <p:spTree>
      <p:nvGrpSpPr>
        <p:cNvPr id="1" name=""/>
        <p:cNvGrpSpPr/>
        <p:nvPr/>
      </p:nvGrpSpPr>
      <p:grpSpPr>
        <a:xfrm>
          <a:off x="0" y="0"/>
          <a:ext cx="0" cy="0"/>
          <a:chOff x="0" y="0"/>
          <a:chExt cx="0" cy="0"/>
        </a:xfrm>
      </p:grpSpPr>
      <p:sp>
        <p:nvSpPr>
          <p:cNvPr id="5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封面">
    <p:spTree>
      <p:nvGrpSpPr>
        <p:cNvPr id="1" name=""/>
        <p:cNvGrpSpPr/>
        <p:nvPr/>
      </p:nvGrpSpPr>
      <p:grpSpPr>
        <a:xfrm>
          <a:off x="0" y="0"/>
          <a:ext cx="0" cy="0"/>
          <a:chOff x="0" y="0"/>
          <a:chExt cx="0" cy="0"/>
        </a:xfrm>
      </p:grpSpPr>
      <p:pic>
        <p:nvPicPr>
          <p:cNvPr id="61" name="【PPT 封面】MeterSphere-1920X1080.jpg" descr="【PPT 封面】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pic>
        <p:nvPicPr>
          <p:cNvPr id="62" name="2@2x.png" descr="2@2x.png"/>
          <p:cNvPicPr>
            <a:picLocks noChangeAspect="1"/>
          </p:cNvPicPr>
          <p:nvPr/>
        </p:nvPicPr>
        <p:blipFill>
          <a:blip r:embed="rId3"/>
          <a:stretch>
            <a:fillRect/>
          </a:stretch>
        </p:blipFill>
        <p:spPr>
          <a:xfrm>
            <a:off x="1275397" y="1029012"/>
            <a:ext cx="5033353" cy="525461"/>
          </a:xfrm>
          <a:prstGeom prst="rect">
            <a:avLst/>
          </a:prstGeom>
          <a:ln w="12700">
            <a:miter lim="400000"/>
            <a:headEnd/>
            <a:tailEnd/>
          </a:ln>
        </p:spPr>
      </p:pic>
      <p:sp>
        <p:nvSpPr>
          <p:cNvPr id="6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标题 - 顶部对齐">
    <p:spTree>
      <p:nvGrpSpPr>
        <p:cNvPr id="1" name=""/>
        <p:cNvGrpSpPr/>
        <p:nvPr/>
      </p:nvGrpSpPr>
      <p:grpSpPr>
        <a:xfrm>
          <a:off x="0" y="0"/>
          <a:ext cx="0" cy="0"/>
          <a:chOff x="0" y="0"/>
          <a:chExt cx="0" cy="0"/>
        </a:xfrm>
      </p:grpSpPr>
      <p:pic>
        <p:nvPicPr>
          <p:cNvPr id="84" name="【ppt 尾页】MeterSphere-1920X1080.png" descr="【ppt 尾页】MeterSphere-1920X1080.pn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sp>
        <p:nvSpPr>
          <p:cNvPr id="85" name="幻灯片编号"/>
          <p:cNvSpPr txBox="1">
            <a:spLocks noGrp="1"/>
          </p:cNvSpPr>
          <p:nvPr>
            <p:ph type="sldNum" sz="quarter" idx="2"/>
          </p:nvPr>
        </p:nvSpPr>
        <p:spPr>
          <a:xfrm>
            <a:off x="11954104" y="13073062"/>
            <a:ext cx="466267" cy="477670"/>
          </a:xfrm>
          <a:prstGeom prst="rect">
            <a:avLst/>
          </a:prstGeom>
        </p:spPr>
        <p:txBody>
          <a:bodyPr lIns="71436" tIns="71436" rIns="71436" bIns="71436"/>
          <a:lstStyle>
            <a:lvl1pPr defTabSz="821690"/>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3.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2" name="FIT2CLOUD飞致云 logo 蓝色 无空白.png" descr="FIT2CLOUD飞致云 logo 蓝色 无空白.png"/>
          <p:cNvPicPr>
            <a:picLocks noChangeAspect="1"/>
          </p:cNvPicPr>
          <p:nvPr/>
        </p:nvPicPr>
        <p:blipFill>
          <a:blip r:embed="rId10"/>
          <a:stretch>
            <a:fillRect/>
          </a:stretch>
        </p:blipFill>
        <p:spPr>
          <a:xfrm>
            <a:off x="18227447" y="762000"/>
            <a:ext cx="5461001" cy="566743"/>
          </a:xfrm>
          <a:prstGeom prst="rect">
            <a:avLst/>
          </a:prstGeom>
          <a:ln w="12700">
            <a:miter lim="400000"/>
            <a:headEnd/>
            <a:tailEnd/>
          </a:ln>
        </p:spPr>
      </p:pic>
      <p:sp>
        <p:nvSpPr>
          <p:cNvPr id="3" name="标题文本"/>
          <p:cNvSpPr txBox="1">
            <a:spLocks noGrp="1"/>
          </p:cNvSpPr>
          <p:nvPr>
            <p:ph type="title"/>
          </p:nvPr>
        </p:nvSpPr>
        <p:spPr>
          <a:xfrm>
            <a:off x="4387453" y="357187"/>
            <a:ext cx="15609094" cy="3036095"/>
          </a:xfrm>
          <a:prstGeom prst="rect">
            <a:avLst/>
          </a:prstGeom>
          <a:ln w="12700">
            <a:miter lim="400000"/>
          </a:ln>
        </p:spPr>
        <p:txBody>
          <a:bodyPr lIns="71437" tIns="71437" rIns="71437" bIns="71437" anchor="ctr">
            <a:normAutofit/>
          </a:bodyPr>
          <a:lstStyle/>
          <a:p>
            <a:r>
              <a:t>标题文本</a:t>
            </a:r>
          </a:p>
        </p:txBody>
      </p:sp>
      <p:sp>
        <p:nvSpPr>
          <p:cNvPr id="4" name="正文级别 1…"/>
          <p:cNvSpPr txBox="1">
            <a:spLocks noGrp="1"/>
          </p:cNvSpPr>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1pPr>
      <a:lvl2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2pPr>
      <a:lvl3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3pPr>
      <a:lvl4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4pPr>
      <a:lvl5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5pPr>
      <a:lvl6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6pPr>
      <a:lvl7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7pPr>
      <a:lvl8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8pPr>
      <a:lvl9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9pPr>
    </p:titleStyle>
    <p:bodyStyle>
      <a:lvl1pPr marL="610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1pPr>
      <a:lvl2pPr marL="1055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2pPr>
      <a:lvl3pPr marL="1499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3pPr>
      <a:lvl4pPr marL="1944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4pPr>
      <a:lvl5pPr marL="2388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5pPr>
      <a:lvl6pPr marL="2833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6pPr>
      <a:lvl7pPr marL="3277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7pPr>
      <a:lvl8pPr marL="3722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8pPr>
      <a:lvl9pPr marL="4166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1pPr>
      <a:lvl2pPr marL="0" marR="0" indent="228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2pPr>
      <a:lvl3pPr marL="0" marR="0" indent="457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3pPr>
      <a:lvl4pPr marL="0" marR="0" indent="685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4pPr>
      <a:lvl5pPr marL="0" marR="0" indent="9144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5pPr>
      <a:lvl6pPr marL="0" marR="0" indent="11430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6pPr>
      <a:lvl7pPr marL="0" marR="0" indent="1371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7pPr>
      <a:lvl8pPr marL="0" marR="0" indent="1600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8pPr>
      <a:lvl9pPr marL="0" marR="0" indent="1828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3" Type="http://schemas.openxmlformats.org/officeDocument/2006/relationships/slideLayout" Target="../slideLayouts/slideLayout9.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7" Type="http://schemas.openxmlformats.org/officeDocument/2006/relationships/slideLayout" Target="../slideLayouts/slideLayout2.xml"/><Relationship Id="rId16" Type="http://schemas.openxmlformats.org/officeDocument/2006/relationships/tags" Target="../tags/tag30.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image" Target="../media/image8.png"/><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image" Target="../media/image9.png"/><Relationship Id="rId1" Type="http://schemas.openxmlformats.org/officeDocument/2006/relationships/tags" Target="../tags/tag38.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8.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tags" Target="../tags/tag48.xml"/><Relationship Id="rId11" Type="http://schemas.openxmlformats.org/officeDocument/2006/relationships/slideLayout" Target="../slideLayouts/slideLayout2.xml"/><Relationship Id="rId10" Type="http://schemas.openxmlformats.org/officeDocument/2006/relationships/tags" Target="../tags/tag52.xml"/><Relationship Id="rId1" Type="http://schemas.openxmlformats.org/officeDocument/2006/relationships/tags" Target="../tags/tag4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5.jpe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164458" y="10890184"/>
            <a:ext cx="6128744" cy="673735"/>
          </a:xfrm>
          <a:prstGeom prst="rect">
            <a:avLst/>
          </a:prstGeom>
          <a:ln w="12700">
            <a:miter lim="400000"/>
          </a:ln>
        </p:spPr>
        <p:txBody>
          <a:bodyPr tIns="91439" bIns="91439">
            <a:spAutoFit/>
          </a:bodyPr>
          <a:lstStyle>
            <a:lvl1pPr defTabSz="1828800">
              <a:defRPr b="0">
                <a:solidFill>
                  <a:srgbClr val="FFFFFF"/>
                </a:solidFill>
                <a:latin typeface="Helvetica"/>
                <a:ea typeface="Helvetica"/>
                <a:cs typeface="Helvetica"/>
                <a:sym typeface="Helvetica"/>
              </a:defRPr>
            </a:lvl1pPr>
          </a:lstStyle>
          <a:p>
            <a:r>
              <a:rPr lang="en-US" altLang="zh-CN" dirty="0" err="1"/>
              <a:t>MeterSphere</a:t>
            </a:r>
            <a:r>
              <a:rPr lang="zh-CN" altLang="en-US" dirty="0"/>
              <a:t> 开源社区 </a:t>
            </a:r>
            <a:endParaRPr lang="zh-CN" altLang="en-US" dirty="0"/>
          </a:p>
        </p:txBody>
      </p:sp>
      <p:sp>
        <p:nvSpPr>
          <p:cNvPr id="3" name="一站式开源持续测试平台"/>
          <p:cNvSpPr txBox="1"/>
          <p:nvPr/>
        </p:nvSpPr>
        <p:spPr>
          <a:xfrm>
            <a:off x="7847965" y="3977640"/>
            <a:ext cx="8761730" cy="1412240"/>
          </a:xfrm>
          <a:prstGeom prst="rect">
            <a:avLst/>
          </a:prstGeom>
          <a:ln w="12700">
            <a:miter lim="400000"/>
          </a:ln>
        </p:spPr>
        <p:txBody>
          <a:bodyPr wrap="square" tIns="91439" bIns="91439">
            <a:spAutoFit/>
          </a:bodyPr>
          <a:lstStyle>
            <a:lvl1pPr defTabSz="1828800">
              <a:defRPr sz="9000">
                <a:solidFill>
                  <a:srgbClr val="FFFFFF"/>
                </a:solidFill>
                <a:latin typeface="Helvetica"/>
                <a:ea typeface="Helvetica"/>
                <a:cs typeface="Helvetica"/>
                <a:sym typeface="Helvetica"/>
              </a:defRPr>
            </a:lvl1pPr>
          </a:lstStyle>
          <a:p>
            <a:pPr algn="dist"/>
            <a:r>
              <a:rPr lang="zh-CN" altLang="en-US" sz="8000" dirty="0">
                <a:solidFill>
                  <a:srgbClr val="FFFFFF"/>
                </a:solidFill>
                <a:latin typeface="+mj-ea"/>
                <a:ea typeface="微软雅黑" panose="020B0502040204020203" charset="-122"/>
              </a:rPr>
              <a:t>软件测试实训</a:t>
            </a:r>
            <a:endParaRPr lang="zh-CN" altLang="en-US" sz="8000" dirty="0">
              <a:solidFill>
                <a:srgbClr val="FFFFFF"/>
              </a:solidFill>
              <a:latin typeface="+mj-ea"/>
              <a:ea typeface="微软雅黑" panose="020B0502040204020203" charset="-122"/>
            </a:endParaRPr>
          </a:p>
        </p:txBody>
      </p:sp>
      <p:sp>
        <p:nvSpPr>
          <p:cNvPr id="9" name="一站式开源持续测试平台"/>
          <p:cNvSpPr txBox="1"/>
          <p:nvPr/>
        </p:nvSpPr>
        <p:spPr>
          <a:xfrm>
            <a:off x="8068311" y="6138210"/>
            <a:ext cx="8321040" cy="2643505"/>
          </a:xfrm>
          <a:prstGeom prst="rect">
            <a:avLst/>
          </a:prstGeom>
          <a:ln w="12700">
            <a:miter lim="400000"/>
          </a:ln>
        </p:spPr>
        <p:txBody>
          <a:bodyPr wrap="none" tIns="91439" bIns="91439">
            <a:spAutoFit/>
          </a:bodyPr>
          <a:lstStyle>
            <a:lvl1pPr defTabSz="1828800">
              <a:defRPr sz="9000">
                <a:solidFill>
                  <a:srgbClr val="FFFFFF"/>
                </a:solidFill>
                <a:latin typeface="Helvetica"/>
                <a:ea typeface="Helvetica"/>
                <a:cs typeface="Helvetica"/>
                <a:sym typeface="Helvetica"/>
              </a:defRPr>
            </a:lvl1pPr>
          </a:lstStyle>
          <a:p>
            <a:pPr algn="ctr"/>
            <a:r>
              <a:rPr sz="8000">
                <a:solidFill>
                  <a:srgbClr val="FFC000"/>
                </a:solidFill>
                <a:latin typeface="宋体" pitchFamily="2" charset="-122"/>
                <a:ea typeface="宋体" pitchFamily="2" charset="-122"/>
                <a:cs typeface="宋体" pitchFamily="2" charset="-122"/>
                <a:sym typeface="+mn-ea"/>
              </a:rPr>
              <a:t>实验八 </a:t>
            </a:r>
            <a:endParaRPr sz="8000">
              <a:solidFill>
                <a:srgbClr val="FFC000"/>
              </a:solidFill>
              <a:latin typeface="宋体" pitchFamily="2" charset="-122"/>
              <a:ea typeface="宋体" pitchFamily="2" charset="-122"/>
              <a:cs typeface="宋体" pitchFamily="2" charset="-122"/>
            </a:endParaRPr>
          </a:p>
          <a:p>
            <a:pPr algn="ctr"/>
            <a:r>
              <a:rPr sz="8000">
                <a:solidFill>
                  <a:srgbClr val="FFC000"/>
                </a:solidFill>
                <a:latin typeface="宋体" pitchFamily="2" charset="-122"/>
                <a:ea typeface="宋体" pitchFamily="2" charset="-122"/>
                <a:cs typeface="宋体" pitchFamily="2" charset="-122"/>
                <a:sym typeface="+mn-ea"/>
              </a:rPr>
              <a:t>测试计划综合实验</a:t>
            </a:r>
            <a:endParaRPr lang="en-US" altLang="zh-CN" sz="8000">
              <a:solidFill>
                <a:srgbClr val="FFC000"/>
              </a:solidFill>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4772402" y="4253425"/>
            <a:ext cx="3106364" cy="1928628"/>
          </a:xfrm>
          <a:prstGeom prst="rect">
            <a:avLst/>
          </a:prstGeom>
          <a:noFill/>
        </p:spPr>
        <p:txBody>
          <a:bodyPr wrap="square" rtlCol="0"/>
          <a:p>
            <a:pPr algn="ctr"/>
            <a:r>
              <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rPr>
              <a:t>01</a:t>
            </a:r>
            <a:endPar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endParaRPr>
          </a:p>
        </p:txBody>
      </p:sp>
      <p:sp>
        <p:nvSpPr>
          <p:cNvPr id="6" name="文本框 5"/>
          <p:cNvSpPr txBox="1"/>
          <p:nvPr>
            <p:custDataLst>
              <p:tags r:id="rId2"/>
            </p:custDataLst>
          </p:nvPr>
        </p:nvSpPr>
        <p:spPr>
          <a:xfrm>
            <a:off x="11056085" y="4253425"/>
            <a:ext cx="3106364" cy="1928628"/>
          </a:xfrm>
          <a:prstGeom prst="rect">
            <a:avLst/>
          </a:prstGeom>
          <a:noFill/>
        </p:spPr>
        <p:txBody>
          <a:bodyPr wrap="square" rtlCol="0"/>
          <a:p>
            <a:pPr algn="ctr"/>
            <a:r>
              <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rPr>
              <a:t>02</a:t>
            </a:r>
            <a:endPar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endParaRPr>
          </a:p>
        </p:txBody>
      </p:sp>
      <p:sp>
        <p:nvSpPr>
          <p:cNvPr id="9" name="文本框 8"/>
          <p:cNvSpPr txBox="1"/>
          <p:nvPr>
            <p:custDataLst>
              <p:tags r:id="rId3"/>
            </p:custDataLst>
          </p:nvPr>
        </p:nvSpPr>
        <p:spPr>
          <a:xfrm>
            <a:off x="17388598" y="4253425"/>
            <a:ext cx="3106364" cy="1928628"/>
          </a:xfrm>
          <a:prstGeom prst="rect">
            <a:avLst/>
          </a:prstGeom>
          <a:noFill/>
        </p:spPr>
        <p:txBody>
          <a:bodyPr wrap="square" rtlCol="0"/>
          <a:p>
            <a:pPr algn="ctr"/>
            <a:r>
              <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rPr>
              <a:t>03</a:t>
            </a:r>
            <a:endPar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endParaRPr>
          </a:p>
        </p:txBody>
      </p:sp>
      <p:sp>
        <p:nvSpPr>
          <p:cNvPr id="13" name="文本框 12"/>
          <p:cNvSpPr txBox="1"/>
          <p:nvPr>
            <p:custDataLst>
              <p:tags r:id="rId4"/>
            </p:custDataLst>
          </p:nvPr>
        </p:nvSpPr>
        <p:spPr>
          <a:xfrm>
            <a:off x="4772402" y="8154971"/>
            <a:ext cx="3106364" cy="1928628"/>
          </a:xfrm>
          <a:prstGeom prst="rect">
            <a:avLst/>
          </a:prstGeom>
          <a:noFill/>
        </p:spPr>
        <p:txBody>
          <a:bodyPr wrap="square" rtlCol="0"/>
          <a:p>
            <a:pPr algn="ctr"/>
            <a:r>
              <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rPr>
              <a:t>04</a:t>
            </a:r>
            <a:endPar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endParaRPr>
          </a:p>
        </p:txBody>
      </p:sp>
      <p:sp>
        <p:nvSpPr>
          <p:cNvPr id="14" name="文本框 13"/>
          <p:cNvSpPr txBox="1"/>
          <p:nvPr>
            <p:custDataLst>
              <p:tags r:id="rId5"/>
            </p:custDataLst>
          </p:nvPr>
        </p:nvSpPr>
        <p:spPr>
          <a:xfrm>
            <a:off x="11056085" y="8154971"/>
            <a:ext cx="3106364" cy="1928628"/>
          </a:xfrm>
          <a:prstGeom prst="rect">
            <a:avLst/>
          </a:prstGeom>
          <a:noFill/>
        </p:spPr>
        <p:txBody>
          <a:bodyPr wrap="square" rtlCol="0"/>
          <a:p>
            <a:pPr algn="ctr"/>
            <a:r>
              <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rPr>
              <a:t>05</a:t>
            </a:r>
            <a:endParaRPr lang="en-US" altLang="zh-CN" sz="10000" b="1" dirty="0">
              <a:solidFill>
                <a:srgbClr val="7030A0"/>
              </a:solidFill>
              <a:latin typeface="Arial" panose="020B0604020202090204" pitchFamily="34" charset="0"/>
              <a:ea typeface="微软雅黑" panose="020B0502040204020203" charset="-122"/>
              <a:sym typeface="Arial" panose="020B0604020202090204" pitchFamily="34" charset="0"/>
            </a:endParaRPr>
          </a:p>
        </p:txBody>
      </p:sp>
      <p:sp>
        <p:nvSpPr>
          <p:cNvPr id="20" name="文本框 19"/>
          <p:cNvSpPr txBox="1"/>
          <p:nvPr>
            <p:custDataLst>
              <p:tags r:id="rId6"/>
            </p:custDataLst>
          </p:nvPr>
        </p:nvSpPr>
        <p:spPr>
          <a:xfrm>
            <a:off x="4606928" y="5997185"/>
            <a:ext cx="3554095" cy="1465594"/>
          </a:xfrm>
          <a:prstGeom prst="rect">
            <a:avLst/>
          </a:prstGeom>
          <a:noFill/>
        </p:spPr>
        <p:txBody>
          <a:bodyPr wrap="square" rtlCol="0" anchor="t"/>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实验目的</a:t>
            </a:r>
            <a:endPar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endParaRPr>
          </a:p>
        </p:txBody>
      </p:sp>
      <p:sp>
        <p:nvSpPr>
          <p:cNvPr id="21" name="文本框 20"/>
          <p:cNvSpPr txBox="1"/>
          <p:nvPr>
            <p:custDataLst>
              <p:tags r:id="rId7"/>
            </p:custDataLst>
          </p:nvPr>
        </p:nvSpPr>
        <p:spPr>
          <a:xfrm>
            <a:off x="10840639" y="5997209"/>
            <a:ext cx="3555165" cy="1344194"/>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实验</a:t>
            </a: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内容</a:t>
            </a:r>
            <a:endPar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endParaRPr>
          </a:p>
        </p:txBody>
      </p:sp>
      <p:sp>
        <p:nvSpPr>
          <p:cNvPr id="22" name="文本框 21"/>
          <p:cNvSpPr txBox="1"/>
          <p:nvPr>
            <p:custDataLst>
              <p:tags r:id="rId8"/>
            </p:custDataLst>
          </p:nvPr>
        </p:nvSpPr>
        <p:spPr>
          <a:xfrm>
            <a:off x="17190003" y="5997209"/>
            <a:ext cx="3555165" cy="1344194"/>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实验</a:t>
            </a: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原理</a:t>
            </a:r>
            <a:endPar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endParaRPr>
          </a:p>
        </p:txBody>
      </p:sp>
      <p:sp>
        <p:nvSpPr>
          <p:cNvPr id="24" name="文本框 23"/>
          <p:cNvSpPr txBox="1"/>
          <p:nvPr>
            <p:custDataLst>
              <p:tags r:id="rId9"/>
            </p:custDataLst>
          </p:nvPr>
        </p:nvSpPr>
        <p:spPr>
          <a:xfrm>
            <a:off x="10848975" y="9820910"/>
            <a:ext cx="3976370" cy="1344295"/>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结业认证</a:t>
            </a: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考试</a:t>
            </a:r>
            <a:endPar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endParaRPr>
          </a:p>
        </p:txBody>
      </p:sp>
      <p:sp>
        <p:nvSpPr>
          <p:cNvPr id="25" name="文本框 24"/>
          <p:cNvSpPr txBox="1"/>
          <p:nvPr>
            <p:custDataLst>
              <p:tags r:id="rId10"/>
            </p:custDataLst>
          </p:nvPr>
        </p:nvSpPr>
        <p:spPr>
          <a:xfrm>
            <a:off x="4540250" y="9820910"/>
            <a:ext cx="3554095" cy="1344295"/>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实验</a:t>
            </a:r>
            <a:r>
              <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rPr>
              <a:t>步骤</a:t>
            </a:r>
            <a:endParaRPr lang="zh-CN" altLang="en-US" sz="4800">
              <a:solidFill>
                <a:schemeClr val="bg1">
                  <a:lumMod val="50000"/>
                </a:schemeClr>
              </a:solidFill>
              <a:latin typeface="Arial" panose="020B0604020202090204" pitchFamily="34" charset="0"/>
              <a:ea typeface="微软雅黑" panose="020B0502040204020203" charset="-122"/>
              <a:cs typeface="+mj-cs"/>
              <a:sym typeface="Helvetica Neue" panose="02000503000000020004"/>
            </a:endParaRPr>
          </a:p>
        </p:txBody>
      </p:sp>
      <p:cxnSp>
        <p:nvCxnSpPr>
          <p:cNvPr id="26" name="直接连接符 25"/>
          <p:cNvCxnSpPr/>
          <p:nvPr>
            <p:custDataLst>
              <p:tags r:id="rId11"/>
            </p:custDataLst>
          </p:nvPr>
        </p:nvCxnSpPr>
        <p:spPr>
          <a:xfrm>
            <a:off x="2145437" y="3336610"/>
            <a:ext cx="2086502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469709" y="1827213"/>
            <a:ext cx="8128000" cy="13728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marL="0" marR="0" indent="0" algn="ctr" defTabSz="821690" rtl="0" fontAlgn="auto" latinLnBrk="0" hangingPunct="0">
              <a:lnSpc>
                <a:spcPct val="100000"/>
              </a:lnSpc>
              <a:spcBef>
                <a:spcPts val="0"/>
              </a:spcBef>
              <a:spcAft>
                <a:spcPts val="0"/>
              </a:spcAft>
              <a:buClrTx/>
              <a:buSzTx/>
              <a:buFontTx/>
              <a:buNone/>
            </a:pPr>
            <a:r>
              <a:rPr kumimoji="0" lang="zh-CN" altLang="en-US" sz="8000" i="0" u="none" strike="noStrike" cap="none" spc="0" normalizeH="0" baseline="0">
                <a:ln>
                  <a:noFill/>
                </a:ln>
                <a:solidFill>
                  <a:srgbClr val="000000"/>
                </a:solidFill>
                <a:effectLst/>
                <a:uFillTx/>
                <a:latin typeface="宋体" charset="0"/>
                <a:ea typeface="宋体" charset="0"/>
                <a:cs typeface="Helvetica Neue" panose="02000503000000020004"/>
                <a:sym typeface="Helvetica Neue" panose="02000503000000020004"/>
              </a:rPr>
              <a:t>目录</a:t>
            </a:r>
            <a:endParaRPr kumimoji="0" lang="zh-CN" altLang="en-US" sz="8000" i="0" u="none" strike="noStrike" cap="none" spc="0" normalizeH="0" baseline="0">
              <a:ln>
                <a:noFill/>
              </a:ln>
              <a:solidFill>
                <a:srgbClr val="000000"/>
              </a:solidFill>
              <a:effectLst/>
              <a:uFillTx/>
              <a:latin typeface="宋体" charset="0"/>
              <a:ea typeface="宋体" charset="0"/>
              <a:cs typeface="Helvetica Neue" panose="02000503000000020004"/>
              <a:sym typeface="Helvetica Neue" panose="02000503000000020004"/>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1318895" y="3375025"/>
            <a:ext cx="22034500" cy="8739505"/>
          </a:xfrm>
          <a:prstGeom prst="roundRect">
            <a:avLst/>
          </a:prstGeom>
          <a:solidFill>
            <a:srgbClr val="591979"/>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7030A0"/>
              </a:solidFill>
              <a:effectLst/>
              <a:uFillTx/>
              <a:latin typeface="+mn-lt"/>
              <a:ea typeface="+mn-ea"/>
              <a:cs typeface="+mn-cs"/>
              <a:sym typeface="Helvetica Neue Medium" panose="02000503000000020004"/>
            </a:endParaRPr>
          </a:p>
        </p:txBody>
      </p:sp>
      <p:sp>
        <p:nvSpPr>
          <p:cNvPr id="2" name="文本框 1"/>
          <p:cNvSpPr txBox="1"/>
          <p:nvPr/>
        </p:nvSpPr>
        <p:spPr>
          <a:xfrm>
            <a:off x="2845435" y="5074920"/>
            <a:ext cx="18981420" cy="53397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857250" marR="0" indent="-857250" algn="l" defTabSz="821690" rtl="0" fontAlgn="auto" latinLnBrk="0" hangingPunct="0">
              <a:lnSpc>
                <a:spcPct val="180000"/>
              </a:lnSpc>
              <a:spcBef>
                <a:spcPts val="0"/>
              </a:spcBef>
              <a:spcAft>
                <a:spcPts val="0"/>
              </a:spcAft>
              <a:buClrTx/>
              <a:buSzTx/>
              <a:buFont typeface="+mj-ea"/>
              <a:buAutoNum type="ea1JpnChsDbPeriod"/>
            </a:pPr>
            <a:r>
              <a:rPr kumimoji="0" lang="zh-CN" altLang="en-US" sz="6000"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熟悉 MeterSphere 测试计划的设计</a:t>
            </a:r>
            <a:endParaRPr kumimoji="0" lang="zh-CN" altLang="en-US" sz="6000"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L="857250" marR="0" indent="-857250" algn="l" defTabSz="821690" rtl="0" fontAlgn="auto" latinLnBrk="0" hangingPunct="0">
              <a:lnSpc>
                <a:spcPct val="180000"/>
              </a:lnSpc>
              <a:spcBef>
                <a:spcPts val="0"/>
              </a:spcBef>
              <a:spcAft>
                <a:spcPts val="0"/>
              </a:spcAft>
              <a:buClrTx/>
              <a:buSzTx/>
              <a:buFont typeface="+mj-ea"/>
              <a:buAutoNum type="ea1JpnChsDbPeriod"/>
            </a:pPr>
            <a:r>
              <a:rPr kumimoji="0" lang="zh-CN" altLang="en-US" sz="6000"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掌握 MeterSphere 测试计划的使用</a:t>
            </a:r>
            <a:endParaRPr kumimoji="0" lang="zh-CN" altLang="en-US" sz="6000"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a:p>
            <a:pPr marL="857250" marR="0" indent="-857250" algn="l" defTabSz="821690" rtl="0" fontAlgn="auto" latinLnBrk="0" hangingPunct="0">
              <a:lnSpc>
                <a:spcPct val="180000"/>
              </a:lnSpc>
              <a:spcBef>
                <a:spcPts val="0"/>
              </a:spcBef>
              <a:spcAft>
                <a:spcPts val="0"/>
              </a:spcAft>
              <a:buClrTx/>
              <a:buSzTx/>
              <a:buFont typeface="+mj-ea"/>
              <a:buAutoNum type="ea1JpnChsDbPeriod"/>
            </a:pPr>
            <a:r>
              <a:rPr kumimoji="0" lang="zh-CN" altLang="en-US" sz="6000"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掌握 MeterSphere 测试计划报告的查看和分析</a:t>
            </a:r>
            <a:endParaRPr kumimoji="0" lang="zh-CN" altLang="en-US" sz="6000" b="0" i="0" u="none" strike="noStrike" cap="none" spc="0" normalizeH="0" baseline="0">
              <a:ln>
                <a:noFill/>
              </a:ln>
              <a:solidFill>
                <a:schemeClr val="bg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cxnSp>
        <p:nvCxnSpPr>
          <p:cNvPr id="4" name="直接连接符 3"/>
          <p:cNvCxnSpPr/>
          <p:nvPr>
            <p:custDataLst>
              <p:tags r:id="rId1"/>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2"/>
            </p:custDataLst>
          </p:nvPr>
        </p:nvSpPr>
        <p:spPr>
          <a:xfrm>
            <a:off x="914400" y="304800"/>
            <a:ext cx="9800590"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sz="7200">
                <a:solidFill>
                  <a:srgbClr val="591979"/>
                </a:solidFill>
                <a:latin typeface="Arial Regular" panose="020B0604020202090204" charset="0"/>
                <a:ea typeface="宋体" charset="0"/>
              </a:rPr>
              <a:t>一、实验</a:t>
            </a:r>
            <a:r>
              <a:rPr lang="zh-CN" sz="7200">
                <a:solidFill>
                  <a:srgbClr val="591979"/>
                </a:solidFill>
                <a:latin typeface="Arial Regular" panose="020B0604020202090204" charset="0"/>
                <a:ea typeface="宋体" charset="0"/>
              </a:rPr>
              <a:t>目的</a:t>
            </a:r>
            <a:endParaRPr lang="zh-CN" sz="7200">
              <a:solidFill>
                <a:srgbClr val="591979"/>
              </a:solidFill>
              <a:latin typeface="Arial Regular" panose="020B0604020202090204" charset="0"/>
              <a:ea typeface="宋体"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87263" y="3185795"/>
            <a:ext cx="16409670" cy="8141970"/>
            <a:chOff x="3891" y="5017"/>
            <a:chExt cx="25842" cy="12822"/>
          </a:xfrm>
        </p:grpSpPr>
        <p:grpSp>
          <p:nvGrpSpPr>
            <p:cNvPr id="10" name="组合 9"/>
            <p:cNvGrpSpPr/>
            <p:nvPr>
              <p:custDataLst>
                <p:tags r:id="rId1"/>
              </p:custDataLst>
            </p:nvPr>
          </p:nvGrpSpPr>
          <p:grpSpPr>
            <a:xfrm>
              <a:off x="3891" y="5017"/>
              <a:ext cx="25842" cy="12822"/>
              <a:chOff x="3891" y="5017"/>
              <a:chExt cx="19199" cy="10559"/>
            </a:xfrm>
          </p:grpSpPr>
          <p:cxnSp>
            <p:nvCxnSpPr>
              <p:cNvPr id="3" name="直接连接符 2"/>
              <p:cNvCxnSpPr/>
              <p:nvPr>
                <p:custDataLst>
                  <p:tags r:id="rId2"/>
                </p:custDataLst>
              </p:nvPr>
            </p:nvCxnSpPr>
            <p:spPr>
              <a:xfrm>
                <a:off x="3891" y="5168"/>
                <a:ext cx="17321" cy="0"/>
              </a:xfrm>
              <a:prstGeom prst="line">
                <a:avLst/>
              </a:prstGeom>
              <a:solidFill>
                <a:schemeClr val="accent1">
                  <a:lumMod val="40000"/>
                  <a:lumOff val="60000"/>
                </a:schemeClr>
              </a:solidFill>
              <a:ln w="31750" cap="flat" cmpd="sng">
                <a:solidFill>
                  <a:srgbClr val="7030A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5" name="组合 4"/>
              <p:cNvGrpSpPr/>
              <p:nvPr>
                <p:custDataLst>
                  <p:tags r:id="rId3"/>
                </p:custDataLst>
              </p:nvPr>
            </p:nvGrpSpPr>
            <p:grpSpPr>
              <a:xfrm>
                <a:off x="21422" y="5017"/>
                <a:ext cx="1607" cy="240"/>
                <a:chOff x="12103" y="3344"/>
                <a:chExt cx="1607" cy="240"/>
              </a:xfrm>
            </p:grpSpPr>
            <p:sp>
              <p:nvSpPr>
                <p:cNvPr id="7" name="矩形 6"/>
                <p:cNvSpPr/>
                <p:nvPr>
                  <p:custDataLst>
                    <p:tags r:id="rId4"/>
                  </p:custDataLst>
                </p:nvPr>
              </p:nvSpPr>
              <p:spPr>
                <a:xfrm>
                  <a:off x="12103" y="3344"/>
                  <a:ext cx="240" cy="24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8" name="矩形 7"/>
                <p:cNvSpPr/>
                <p:nvPr>
                  <p:custDataLst>
                    <p:tags r:id="rId5"/>
                  </p:custDataLst>
                </p:nvPr>
              </p:nvSpPr>
              <p:spPr>
                <a:xfrm>
                  <a:off x="12548" y="3344"/>
                  <a:ext cx="240" cy="24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9" name="矩形 8"/>
                <p:cNvSpPr/>
                <p:nvPr>
                  <p:custDataLst>
                    <p:tags r:id="rId6"/>
                  </p:custDataLst>
                </p:nvPr>
              </p:nvSpPr>
              <p:spPr>
                <a:xfrm>
                  <a:off x="13025" y="3344"/>
                  <a:ext cx="240" cy="24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12" name="矩形 11"/>
                <p:cNvSpPr/>
                <p:nvPr>
                  <p:custDataLst>
                    <p:tags r:id="rId7"/>
                  </p:custDataLst>
                </p:nvPr>
              </p:nvSpPr>
              <p:spPr>
                <a:xfrm>
                  <a:off x="13470" y="3344"/>
                  <a:ext cx="240" cy="24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cxnSp>
            <p:nvCxnSpPr>
              <p:cNvPr id="13" name="直接连接符 12"/>
              <p:cNvCxnSpPr/>
              <p:nvPr>
                <p:custDataLst>
                  <p:tags r:id="rId8"/>
                </p:custDataLst>
              </p:nvPr>
            </p:nvCxnSpPr>
            <p:spPr>
              <a:xfrm>
                <a:off x="5770" y="15456"/>
                <a:ext cx="17321" cy="0"/>
              </a:xfrm>
              <a:prstGeom prst="line">
                <a:avLst/>
              </a:prstGeom>
              <a:solidFill>
                <a:schemeClr val="accent1">
                  <a:lumMod val="40000"/>
                  <a:lumOff val="60000"/>
                </a:schemeClr>
              </a:solidFill>
              <a:ln w="31750" cap="flat" cmpd="sng">
                <a:solidFill>
                  <a:srgbClr val="7030A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14" name="组合 13"/>
              <p:cNvGrpSpPr/>
              <p:nvPr>
                <p:custDataLst>
                  <p:tags r:id="rId9"/>
                </p:custDataLst>
              </p:nvPr>
            </p:nvGrpSpPr>
            <p:grpSpPr>
              <a:xfrm>
                <a:off x="3891" y="15336"/>
                <a:ext cx="1607" cy="240"/>
                <a:chOff x="5368" y="6426"/>
                <a:chExt cx="1607" cy="240"/>
              </a:xfrm>
            </p:grpSpPr>
            <p:sp>
              <p:nvSpPr>
                <p:cNvPr id="15" name="矩形 14"/>
                <p:cNvSpPr/>
                <p:nvPr>
                  <p:custDataLst>
                    <p:tags r:id="rId10"/>
                  </p:custDataLst>
                </p:nvPr>
              </p:nvSpPr>
              <p:spPr>
                <a:xfrm>
                  <a:off x="5368" y="6426"/>
                  <a:ext cx="240" cy="24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16" name="矩形 15"/>
                <p:cNvSpPr/>
                <p:nvPr>
                  <p:custDataLst>
                    <p:tags r:id="rId11"/>
                  </p:custDataLst>
                </p:nvPr>
              </p:nvSpPr>
              <p:spPr>
                <a:xfrm>
                  <a:off x="5813" y="6426"/>
                  <a:ext cx="240" cy="24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17" name="矩形 16"/>
                <p:cNvSpPr/>
                <p:nvPr>
                  <p:custDataLst>
                    <p:tags r:id="rId12"/>
                  </p:custDataLst>
                </p:nvPr>
              </p:nvSpPr>
              <p:spPr>
                <a:xfrm>
                  <a:off x="6290" y="6426"/>
                  <a:ext cx="240" cy="24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18" name="矩形 17"/>
                <p:cNvSpPr/>
                <p:nvPr>
                  <p:custDataLst>
                    <p:tags r:id="rId13"/>
                  </p:custDataLst>
                </p:nvPr>
              </p:nvSpPr>
              <p:spPr>
                <a:xfrm>
                  <a:off x="6735" y="6426"/>
                  <a:ext cx="240" cy="24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grpSp>
        <p:sp>
          <p:nvSpPr>
            <p:cNvPr id="19" name="Title 6"/>
            <p:cNvSpPr txBox="1"/>
            <p:nvPr>
              <p:custDataLst>
                <p:tags r:id="rId14"/>
              </p:custDataLst>
            </p:nvPr>
          </p:nvSpPr>
          <p:spPr>
            <a:xfrm>
              <a:off x="4796" y="5628"/>
              <a:ext cx="24033" cy="11601"/>
            </a:xfrm>
            <a:prstGeom prst="rect">
              <a:avLst/>
            </a:prstGeom>
            <a:noFill/>
          </p:spPr>
          <p:txBody>
            <a:bodyPr wrap="square" lIns="101600" tIns="0" rIns="82550" bIns="0" rtlCol="0" anchor="t" anchorCtr="0">
              <a:noAutofit/>
            </a:bodyPr>
            <a:lstStyle>
              <a:defPPr>
                <a:defRPr lang="zh-CN"/>
              </a:defPPr>
              <a:lvl1pPr fontAlgn="auto">
                <a:lnSpc>
                  <a:spcPct val="130000"/>
                </a:lnSpc>
                <a:spcAft>
                  <a:spcPts val="1000"/>
                </a:spcAft>
                <a:defRPr sz="1600" spc="150"/>
              </a:lvl1pPr>
            </a:lstStyle>
            <a:p>
              <a:pPr marL="632460" lvl="0" indent="-632460" algn="l" fontAlgn="ctr">
                <a:lnSpc>
                  <a:spcPct val="130000"/>
                </a:lnSpc>
                <a:spcBef>
                  <a:spcPts val="1200"/>
                </a:spcBef>
                <a:spcAft>
                  <a:spcPts val="0"/>
                </a:spcAft>
                <a:buSzPct val="100000"/>
                <a:buFont typeface="Wingdings 3" panose="05040102010807070707" charset="0"/>
                <a:buChar char="u"/>
              </a:pPr>
              <a:r>
                <a:rPr lang="zh-CN" altLang="en-US" sz="36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rPr>
                <a:t>创建 MeterSphere 测试计划。</a:t>
              </a:r>
              <a:endParaRPr lang="zh-CN" altLang="en-US" sz="36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endParaRPr>
            </a:p>
            <a:p>
              <a:pPr marL="632460" lvl="0" indent="-632460" algn="l" fontAlgn="ctr">
                <a:lnSpc>
                  <a:spcPct val="130000"/>
                </a:lnSpc>
                <a:spcBef>
                  <a:spcPts val="1200"/>
                </a:spcBef>
                <a:spcAft>
                  <a:spcPts val="0"/>
                </a:spcAft>
                <a:buSzPct val="100000"/>
                <a:buFont typeface="Wingdings 3" panose="05040102010807070707" charset="0"/>
                <a:buChar char="u"/>
              </a:pPr>
              <a:r>
                <a:rPr lang="zh-CN" altLang="en-US" sz="36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rPr>
                <a:t>关联功能测试用例到测试计划。</a:t>
              </a:r>
              <a:endParaRPr lang="zh-CN" altLang="en-US" sz="36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endParaRPr>
            </a:p>
            <a:p>
              <a:pPr marL="632460" lvl="0" indent="-632460" algn="l" fontAlgn="ctr">
                <a:lnSpc>
                  <a:spcPct val="130000"/>
                </a:lnSpc>
                <a:spcBef>
                  <a:spcPts val="1200"/>
                </a:spcBef>
                <a:spcAft>
                  <a:spcPts val="0"/>
                </a:spcAft>
                <a:buSzPct val="100000"/>
                <a:buFont typeface="Wingdings 3" panose="05040102010807070707" charset="0"/>
                <a:buChar char="u"/>
              </a:pPr>
              <a:r>
                <a:rPr lang="zh-CN" altLang="en-US" sz="36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rPr>
                <a:t>关联接口测试用例到测试计划。</a:t>
              </a:r>
              <a:endParaRPr lang="zh-CN" altLang="en-US" sz="36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endParaRPr>
            </a:p>
            <a:p>
              <a:pPr marL="632460" lvl="0" indent="-632460" algn="l" fontAlgn="ctr">
                <a:lnSpc>
                  <a:spcPct val="130000"/>
                </a:lnSpc>
                <a:spcBef>
                  <a:spcPts val="1200"/>
                </a:spcBef>
                <a:spcAft>
                  <a:spcPts val="0"/>
                </a:spcAft>
                <a:buSzPct val="100000"/>
                <a:buFont typeface="Wingdings 3" panose="05040102010807070707" charset="0"/>
                <a:buChar char="u"/>
              </a:pPr>
              <a:r>
                <a:rPr lang="zh-CN" altLang="en-US" sz="36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rPr>
                <a:t>关联接口自动化测试场景到测试计划。</a:t>
              </a:r>
              <a:endParaRPr lang="zh-CN" altLang="en-US" sz="36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endParaRPr>
            </a:p>
            <a:p>
              <a:pPr marL="632460" lvl="0" indent="-632460" algn="l" fontAlgn="ctr">
                <a:lnSpc>
                  <a:spcPct val="130000"/>
                </a:lnSpc>
                <a:spcBef>
                  <a:spcPts val="1200"/>
                </a:spcBef>
                <a:spcAft>
                  <a:spcPts val="0"/>
                </a:spcAft>
                <a:buSzPct val="100000"/>
                <a:buFont typeface="Wingdings 3" panose="05040102010807070707" charset="0"/>
                <a:buChar char="u"/>
              </a:pPr>
              <a:r>
                <a:rPr lang="zh-CN" altLang="en-US" sz="36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rPr>
                <a:t>关联 UI 自动化测试场景到测试计划。</a:t>
              </a:r>
              <a:endParaRPr lang="zh-CN" altLang="en-US" sz="36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endParaRPr>
            </a:p>
            <a:p>
              <a:pPr marL="632460" lvl="0" indent="-632460" algn="l" fontAlgn="ctr">
                <a:lnSpc>
                  <a:spcPct val="130000"/>
                </a:lnSpc>
                <a:spcBef>
                  <a:spcPts val="1200"/>
                </a:spcBef>
                <a:spcAft>
                  <a:spcPts val="0"/>
                </a:spcAft>
                <a:buSzPct val="100000"/>
                <a:buFont typeface="Wingdings 3" panose="05040102010807070707" charset="0"/>
                <a:buChar char="u"/>
              </a:pPr>
              <a:r>
                <a:rPr lang="zh-CN" altLang="en-US" sz="36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rPr>
                <a:t>关联性能测试任务到测试计划。</a:t>
              </a:r>
              <a:endParaRPr lang="zh-CN" altLang="en-US" sz="36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endParaRPr>
            </a:p>
            <a:p>
              <a:pPr marL="632460" lvl="0" indent="-632460" algn="l" fontAlgn="ctr">
                <a:lnSpc>
                  <a:spcPct val="130000"/>
                </a:lnSpc>
                <a:spcBef>
                  <a:spcPts val="1200"/>
                </a:spcBef>
                <a:spcAft>
                  <a:spcPts val="0"/>
                </a:spcAft>
                <a:buSzPct val="100000"/>
                <a:buFont typeface="Wingdings 3" panose="05040102010807070707" charset="0"/>
                <a:buChar char="u"/>
              </a:pPr>
              <a:r>
                <a:rPr lang="zh-CN" altLang="en-US" sz="36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rPr>
                <a:t>执行功能测试、接口测试、UI 自动化测试和性能测试。</a:t>
              </a:r>
              <a:endParaRPr lang="zh-CN" altLang="en-US" sz="36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endParaRPr>
            </a:p>
            <a:p>
              <a:pPr marL="632460" lvl="0" indent="-632460" algn="l" fontAlgn="ctr">
                <a:lnSpc>
                  <a:spcPct val="130000"/>
                </a:lnSpc>
                <a:spcBef>
                  <a:spcPts val="1200"/>
                </a:spcBef>
                <a:spcAft>
                  <a:spcPts val="0"/>
                </a:spcAft>
                <a:buSzPct val="100000"/>
                <a:buFont typeface="Wingdings 3" panose="05040102010807070707" charset="0"/>
                <a:buChar char="u"/>
              </a:pPr>
              <a:r>
                <a:rPr lang="zh-CN" altLang="en-US" sz="36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rPr>
                <a:t>查看并分析测试报告。</a:t>
              </a:r>
              <a:endParaRPr lang="zh-CN" altLang="en-US" sz="36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endParaRPr>
            </a:p>
          </p:txBody>
        </p:sp>
      </p:grpSp>
      <p:cxnSp>
        <p:nvCxnSpPr>
          <p:cNvPr id="4" name="直接连接符 3"/>
          <p:cNvCxnSpPr/>
          <p:nvPr>
            <p:custDataLst>
              <p:tags r:id="rId15"/>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16"/>
            </p:custDataLst>
          </p:nvPr>
        </p:nvSpPr>
        <p:spPr>
          <a:xfrm>
            <a:off x="914400" y="304800"/>
            <a:ext cx="9800590"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sz="7200">
                <a:solidFill>
                  <a:srgbClr val="591979"/>
                </a:solidFill>
                <a:latin typeface="Arial Regular" panose="020B0604020202090204" charset="0"/>
                <a:ea typeface="宋体" charset="0"/>
              </a:rPr>
              <a:t>二、实验内容</a:t>
            </a:r>
            <a:endParaRPr lang="zh-CN" sz="7200">
              <a:solidFill>
                <a:srgbClr val="591979"/>
              </a:solidFill>
              <a:latin typeface="Arial Regular" panose="020B0604020202090204" charset="0"/>
              <a:ea typeface="宋体"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39033" y="2559050"/>
            <a:ext cx="21106130" cy="3289300"/>
            <a:chOff x="2984" y="4030"/>
            <a:chExt cx="33238" cy="5180"/>
          </a:xfrm>
        </p:grpSpPr>
        <p:grpSp>
          <p:nvGrpSpPr>
            <p:cNvPr id="6" name="组合 5"/>
            <p:cNvGrpSpPr/>
            <p:nvPr>
              <p:custDataLst>
                <p:tags r:id="rId1"/>
              </p:custDataLst>
            </p:nvPr>
          </p:nvGrpSpPr>
          <p:grpSpPr>
            <a:xfrm>
              <a:off x="2984" y="4030"/>
              <a:ext cx="33239" cy="5181"/>
              <a:chOff x="2989" y="4747"/>
              <a:chExt cx="33239" cy="5181"/>
            </a:xfrm>
          </p:grpSpPr>
          <p:sp>
            <p:nvSpPr>
              <p:cNvPr id="7" name="对角圆角矩形 6"/>
              <p:cNvSpPr/>
              <p:nvPr>
                <p:custDataLst>
                  <p:tags r:id="rId2"/>
                </p:custDataLst>
              </p:nvPr>
            </p:nvSpPr>
            <p:spPr>
              <a:xfrm>
                <a:off x="3100" y="4872"/>
                <a:ext cx="33128" cy="5057"/>
              </a:xfrm>
              <a:prstGeom prst="round2DiagRect">
                <a:avLst/>
              </a:prstGeom>
              <a:solidFill>
                <a:srgbClr val="7030A0"/>
              </a:solidFill>
              <a:ln w="12700" cmpd="sng">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8" name="对角圆角矩形 7"/>
              <p:cNvSpPr/>
              <p:nvPr>
                <p:custDataLst>
                  <p:tags r:id="rId3"/>
                </p:custDataLst>
              </p:nvPr>
            </p:nvSpPr>
            <p:spPr>
              <a:xfrm>
                <a:off x="2989" y="4747"/>
                <a:ext cx="33128" cy="5057"/>
              </a:xfrm>
              <a:prstGeom prst="round2DiagRect">
                <a:avLst/>
              </a:prstGeom>
              <a:solidFill>
                <a:schemeClr val="lt1"/>
              </a:solidFill>
              <a:ln w="12700" cmpd="sng">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sp>
          <p:nvSpPr>
            <p:cNvPr id="9" name="Title 6"/>
            <p:cNvSpPr txBox="1"/>
            <p:nvPr>
              <p:custDataLst>
                <p:tags r:id="rId4"/>
              </p:custDataLst>
            </p:nvPr>
          </p:nvSpPr>
          <p:spPr>
            <a:xfrm>
              <a:off x="3542" y="4562"/>
              <a:ext cx="32122" cy="4118"/>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677545" lvl="0" indent="-578485" algn="l" fontAlgn="auto">
                <a:lnSpc>
                  <a:spcPct val="130000"/>
                </a:lnSpc>
                <a:spcBef>
                  <a:spcPts val="1110"/>
                </a:spcBef>
                <a:spcAft>
                  <a:spcPts val="0"/>
                </a:spcAft>
                <a:buSzPct val="100000"/>
                <a:buFont typeface="+mj-lt"/>
                <a:buAutoNum type="arabicPeriod"/>
              </a:pPr>
              <a:r>
                <a:rPr lang="zh-CN" altLang="en-US" sz="3000" u="none" strike="noStrike" spc="315" baseline="0" dirty="0">
                  <a:ln w="3175">
                    <a:noFill/>
                    <a:prstDash val="dash"/>
                  </a:ln>
                  <a:solidFill>
                    <a:schemeClr val="tx1"/>
                  </a:solidFill>
                  <a:uFillTx/>
                  <a:latin typeface="微软雅黑" panose="020B0502040204020203" charset="-122"/>
                  <a:ea typeface="微软雅黑" panose="020B0502040204020203" charset="-122"/>
                  <a:cs typeface="微软雅黑" panose="020B0502040204020203" charset="-122"/>
                  <a:sym typeface="+mn-ea"/>
                </a:rPr>
                <a:t>在测试执行阶段，测试人员通常需要执行功能测试、接口测试、UI 自动化测试和性能测试等一种或多种类型的测试。</a:t>
              </a:r>
              <a:endParaRPr lang="zh-CN" altLang="en-US" sz="3000" u="none" strike="noStrike" spc="315" baseline="0" dirty="0">
                <a:ln w="3175">
                  <a:noFill/>
                  <a:prstDash val="dash"/>
                </a:ln>
                <a:solidFill>
                  <a:schemeClr val="tx1"/>
                </a:solidFill>
                <a:uFillTx/>
                <a:latin typeface="微软雅黑" panose="020B0502040204020203" charset="-122"/>
                <a:ea typeface="微软雅黑" panose="020B0502040204020203" charset="-122"/>
                <a:cs typeface="微软雅黑" panose="020B0502040204020203" charset="-122"/>
                <a:sym typeface="+mn-ea"/>
              </a:endParaRPr>
            </a:p>
            <a:p>
              <a:pPr marL="677545" lvl="0" indent="-578485" algn="l" fontAlgn="auto">
                <a:lnSpc>
                  <a:spcPct val="130000"/>
                </a:lnSpc>
                <a:spcBef>
                  <a:spcPts val="1110"/>
                </a:spcBef>
                <a:spcAft>
                  <a:spcPts val="0"/>
                </a:spcAft>
                <a:buSzPct val="100000"/>
                <a:buFont typeface="+mj-lt"/>
                <a:buAutoNum type="arabicPeriod"/>
              </a:pPr>
              <a:r>
                <a:rPr lang="zh-CN" altLang="en-US" sz="3000" u="none" strike="noStrike" spc="315" baseline="0" dirty="0">
                  <a:ln w="3175">
                    <a:noFill/>
                    <a:prstDash val="dash"/>
                  </a:ln>
                  <a:solidFill>
                    <a:schemeClr val="tx1"/>
                  </a:solidFill>
                  <a:uFillTx/>
                  <a:latin typeface="微软雅黑" panose="020B0502040204020203" charset="-122"/>
                  <a:ea typeface="微软雅黑" panose="020B0502040204020203" charset="-122"/>
                  <a:cs typeface="微软雅黑" panose="020B0502040204020203" charset="-122"/>
                  <a:sym typeface="+mn-ea"/>
                </a:rPr>
                <a:t>MeterSphere 测试计划是用来帮助测试人员管理测试执行阶段的各种类型的测试执行任务，从功能测试、接口测试、UI 测试到性能测试。MeterSphere 测试计划也可以理解为测试执行计划。</a:t>
              </a:r>
              <a:endParaRPr lang="zh-CN" altLang="en-US" sz="3000" u="none" strike="noStrike" spc="315" baseline="0" dirty="0">
                <a:ln w="3175">
                  <a:noFill/>
                  <a:prstDash val="dash"/>
                </a:ln>
                <a:solidFill>
                  <a:schemeClr val="tx1"/>
                </a:solidFill>
                <a:uFillTx/>
                <a:latin typeface="微软雅黑" panose="020B0502040204020203" charset="-122"/>
                <a:ea typeface="微软雅黑" panose="020B0502040204020203" charset="-122"/>
                <a:cs typeface="微软雅黑" panose="020B0502040204020203" charset="-122"/>
                <a:sym typeface="+mn-ea"/>
              </a:endParaRPr>
            </a:p>
          </p:txBody>
        </p:sp>
      </p:grpSp>
      <p:pic>
        <p:nvPicPr>
          <p:cNvPr id="5" name="图片 4"/>
          <p:cNvPicPr>
            <a:picLocks noChangeAspect="1"/>
          </p:cNvPicPr>
          <p:nvPr>
            <p:custDataLst>
              <p:tags r:id="rId5"/>
            </p:custDataLst>
          </p:nvPr>
        </p:nvPicPr>
        <p:blipFill>
          <a:blip r:embed="rId6"/>
          <a:stretch>
            <a:fillRect/>
          </a:stretch>
        </p:blipFill>
        <p:spPr>
          <a:xfrm>
            <a:off x="6495831" y="6475104"/>
            <a:ext cx="11392535" cy="6591300"/>
          </a:xfrm>
          <a:prstGeom prst="rect">
            <a:avLst/>
          </a:prstGeom>
        </p:spPr>
      </p:pic>
      <p:cxnSp>
        <p:nvCxnSpPr>
          <p:cNvPr id="4" name="直接连接符 3"/>
          <p:cNvCxnSpPr/>
          <p:nvPr>
            <p:custDataLst>
              <p:tags r:id="rId7"/>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8"/>
            </p:custDataLst>
          </p:nvPr>
        </p:nvSpPr>
        <p:spPr>
          <a:xfrm>
            <a:off x="914400" y="304800"/>
            <a:ext cx="9800590"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sz="7200">
                <a:solidFill>
                  <a:srgbClr val="591979"/>
                </a:solidFill>
                <a:latin typeface="Arial Regular" panose="020B0604020202090204" charset="0"/>
                <a:ea typeface="宋体" charset="0"/>
              </a:rPr>
              <a:t>三、实验原理</a:t>
            </a:r>
            <a:endParaRPr lang="zh-CN" sz="7200">
              <a:solidFill>
                <a:srgbClr val="591979"/>
              </a:solidFill>
              <a:latin typeface="Arial Regular" panose="020B0604020202090204" charset="0"/>
              <a:ea typeface="宋体"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78940" y="2897505"/>
            <a:ext cx="14583410" cy="7816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99060" marR="0" algn="l" defTabSz="913765" rtl="0" fontAlgn="auto" latinLnBrk="0" hangingPunct="1">
              <a:lnSpc>
                <a:spcPct val="130000"/>
              </a:lnSpc>
              <a:spcBef>
                <a:spcPts val="1110"/>
              </a:spcBef>
              <a:spcAft>
                <a:spcPts val="0"/>
              </a:spcAft>
              <a:buClrTx/>
              <a:buSzTx/>
              <a:buFont typeface="+mj-lt"/>
            </a:pPr>
            <a:r>
              <a:rPr kumimoji="0" lang="zh-CN" altLang="en-US" b="0" i="0" u="none" strike="noStrike" kern="1200" cap="none" spc="315" normalizeH="0" baseline="0" dirty="0" smtClean="0">
                <a:ln w="3175">
                  <a:noFill/>
                  <a:prstDash val="dash"/>
                </a:ln>
                <a:solidFill>
                  <a:schemeClr val="tx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rPr>
              <a:t>MeterSphere 测试（执行）计划的创建和使用流程如下：</a:t>
            </a:r>
            <a:endParaRPr kumimoji="0" lang="zh-CN" altLang="en-US" b="0" i="0" u="none" strike="noStrike" kern="1200" cap="none" spc="315" normalizeH="0" baseline="0" dirty="0" smtClean="0">
              <a:ln w="3175">
                <a:noFill/>
                <a:prstDash val="dash"/>
              </a:ln>
              <a:solidFill>
                <a:schemeClr val="tx1"/>
              </a:solidFill>
              <a:effectLst/>
              <a:uFillTx/>
              <a:latin typeface="Microsoft YaHei Light" panose="020B0502040204020203" charset="-122"/>
              <a:ea typeface="Microsoft YaHei Light" panose="020B0502040204020203" charset="-122"/>
              <a:cs typeface="Microsoft YaHei Light" panose="020B0502040204020203" charset="-122"/>
              <a:sym typeface="Helvetica Neue" panose="02000503000000020004"/>
            </a:endParaRPr>
          </a:p>
        </p:txBody>
      </p:sp>
      <p:pic>
        <p:nvPicPr>
          <p:cNvPr id="4" name="图片 3"/>
          <p:cNvPicPr>
            <a:picLocks noChangeAspect="1"/>
          </p:cNvPicPr>
          <p:nvPr>
            <p:custDataLst>
              <p:tags r:id="rId1"/>
            </p:custDataLst>
          </p:nvPr>
        </p:nvPicPr>
        <p:blipFill>
          <a:blip r:embed="rId2"/>
          <a:stretch>
            <a:fillRect/>
          </a:stretch>
        </p:blipFill>
        <p:spPr>
          <a:xfrm>
            <a:off x="5089623" y="4648200"/>
            <a:ext cx="14204950" cy="7178675"/>
          </a:xfrm>
          <a:prstGeom prst="rect">
            <a:avLst/>
          </a:prstGeom>
        </p:spPr>
      </p:pic>
      <p:cxnSp>
        <p:nvCxnSpPr>
          <p:cNvPr id="5" name="直接连接符 4"/>
          <p:cNvCxnSpPr/>
          <p:nvPr>
            <p:custDataLst>
              <p:tags r:id="rId3"/>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4"/>
            </p:custDataLst>
          </p:nvPr>
        </p:nvSpPr>
        <p:spPr>
          <a:xfrm>
            <a:off x="914400" y="304800"/>
            <a:ext cx="9800590"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sz="7200">
                <a:solidFill>
                  <a:srgbClr val="591979"/>
                </a:solidFill>
                <a:latin typeface="Arial Regular" panose="020B0604020202090204" charset="0"/>
                <a:ea typeface="宋体" charset="0"/>
              </a:rPr>
              <a:t>三、实验原理</a:t>
            </a:r>
            <a:endParaRPr lang="zh-CN" sz="7200">
              <a:solidFill>
                <a:srgbClr val="591979"/>
              </a:solidFill>
              <a:latin typeface="Arial Regular" panose="020B0604020202090204" charset="0"/>
              <a:ea typeface="宋体"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1"/>
            </p:custDataLst>
          </p:nvPr>
        </p:nvGrpSpPr>
        <p:grpSpPr>
          <a:xfrm>
            <a:off x="5423535" y="4121785"/>
            <a:ext cx="12804775" cy="7752715"/>
            <a:chOff x="8541" y="6491"/>
            <a:chExt cx="19200" cy="8607"/>
          </a:xfrm>
        </p:grpSpPr>
        <p:sp>
          <p:nvSpPr>
            <p:cNvPr id="7" name="圆角矩形 6"/>
            <p:cNvSpPr/>
            <p:nvPr>
              <p:custDataLst>
                <p:tags r:id="rId2"/>
              </p:custDataLst>
            </p:nvPr>
          </p:nvSpPr>
          <p:spPr>
            <a:xfrm>
              <a:off x="8741" y="6636"/>
              <a:ext cx="19000" cy="8462"/>
            </a:xfrm>
            <a:prstGeom prst="roundRect">
              <a:avLst>
                <a:gd name="adj" fmla="val 9447"/>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8" name="圆角矩形 7"/>
            <p:cNvSpPr/>
            <p:nvPr>
              <p:custDataLst>
                <p:tags r:id="rId3"/>
              </p:custDataLst>
            </p:nvPr>
          </p:nvSpPr>
          <p:spPr>
            <a:xfrm>
              <a:off x="8541" y="6491"/>
              <a:ext cx="19000" cy="8462"/>
            </a:xfrm>
            <a:prstGeom prst="roundRect">
              <a:avLst>
                <a:gd name="adj" fmla="val 9447"/>
              </a:avLst>
            </a:prstGeom>
            <a:solidFill>
              <a:schemeClr val="lt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sp>
        <p:nvSpPr>
          <p:cNvPr id="9" name="Title 6"/>
          <p:cNvSpPr txBox="1"/>
          <p:nvPr>
            <p:custDataLst>
              <p:tags r:id="rId4"/>
            </p:custDataLst>
          </p:nvPr>
        </p:nvSpPr>
        <p:spPr>
          <a:xfrm>
            <a:off x="6120448" y="4853305"/>
            <a:ext cx="11410949" cy="628967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891540" lvl="0" indent="-891540" algn="l" fontAlgn="auto">
              <a:lnSpc>
                <a:spcPct val="130000"/>
              </a:lnSpc>
              <a:spcBef>
                <a:spcPts val="800"/>
              </a:spcBef>
              <a:spcAft>
                <a:spcPts val="0"/>
              </a:spcAft>
              <a:buSzPct val="100000"/>
              <a:buFont typeface="+mj-ea"/>
              <a:buAutoNum type="ea1JpnChsDbPeriod"/>
            </a:pPr>
            <a:r>
              <a:rPr lang="zh-CN" altLang="en-US" sz="40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测试计划创建</a:t>
            </a:r>
            <a:endParaRPr lang="zh-CN" altLang="en-US" sz="40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a:p>
            <a:pPr marL="891540" lvl="0" indent="-891540" algn="l" fontAlgn="auto">
              <a:lnSpc>
                <a:spcPct val="130000"/>
              </a:lnSpc>
              <a:spcBef>
                <a:spcPts val="800"/>
              </a:spcBef>
              <a:spcAft>
                <a:spcPts val="0"/>
              </a:spcAft>
              <a:buSzPct val="100000"/>
              <a:buFont typeface="+mj-ea"/>
              <a:buAutoNum type="ea1JpnChsDbPeriod"/>
            </a:pPr>
            <a:r>
              <a:rPr lang="zh-CN" altLang="en-US" sz="40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功能测试用例测试执行</a:t>
            </a:r>
            <a:endParaRPr lang="zh-CN" altLang="en-US" sz="40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a:p>
            <a:pPr marL="891540" lvl="0" indent="-891540" algn="l" fontAlgn="auto">
              <a:lnSpc>
                <a:spcPct val="130000"/>
              </a:lnSpc>
              <a:spcBef>
                <a:spcPts val="800"/>
              </a:spcBef>
              <a:spcAft>
                <a:spcPts val="0"/>
              </a:spcAft>
              <a:buSzPct val="100000"/>
              <a:buFont typeface="+mj-ea"/>
              <a:buAutoNum type="ea1JpnChsDbPeriod"/>
            </a:pPr>
            <a:r>
              <a:rPr lang="zh-CN" altLang="en-US" sz="40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接口测试用例测试执行</a:t>
            </a:r>
            <a:endParaRPr lang="zh-CN" altLang="en-US" sz="40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a:p>
            <a:pPr marL="891540" lvl="0" indent="-891540" algn="l" fontAlgn="auto">
              <a:lnSpc>
                <a:spcPct val="130000"/>
              </a:lnSpc>
              <a:spcBef>
                <a:spcPts val="800"/>
              </a:spcBef>
              <a:spcAft>
                <a:spcPts val="0"/>
              </a:spcAft>
              <a:buSzPct val="100000"/>
              <a:buFont typeface="+mj-ea"/>
              <a:buAutoNum type="ea1JpnChsDbPeriod"/>
            </a:pPr>
            <a:r>
              <a:rPr lang="zh-CN" altLang="en-US" sz="40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接口自动化测试场景测试执行</a:t>
            </a:r>
            <a:endParaRPr lang="zh-CN" altLang="en-US" sz="40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a:p>
            <a:pPr marL="891540" lvl="0" indent="-891540" algn="l" fontAlgn="auto">
              <a:lnSpc>
                <a:spcPct val="130000"/>
              </a:lnSpc>
              <a:spcBef>
                <a:spcPts val="800"/>
              </a:spcBef>
              <a:spcAft>
                <a:spcPts val="0"/>
              </a:spcAft>
              <a:buSzPct val="100000"/>
              <a:buFont typeface="+mj-ea"/>
              <a:buAutoNum type="ea1JpnChsDbPeriod"/>
            </a:pPr>
            <a:r>
              <a:rPr lang="zh-CN" altLang="en-US" sz="40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UI 测试用例测试执行</a:t>
            </a:r>
            <a:endParaRPr lang="zh-CN" altLang="en-US" sz="40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a:p>
            <a:pPr marL="891540" lvl="0" indent="-891540" algn="l" fontAlgn="auto">
              <a:lnSpc>
                <a:spcPct val="130000"/>
              </a:lnSpc>
              <a:spcBef>
                <a:spcPts val="800"/>
              </a:spcBef>
              <a:spcAft>
                <a:spcPts val="0"/>
              </a:spcAft>
              <a:buSzPct val="100000"/>
              <a:buFont typeface="+mj-ea"/>
              <a:buAutoNum type="ea1JpnChsDbPeriod"/>
            </a:pPr>
            <a:r>
              <a:rPr lang="zh-CN" altLang="en-US" sz="40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性能测试任务测试执行</a:t>
            </a:r>
            <a:endParaRPr lang="zh-CN" altLang="en-US" sz="40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a:p>
            <a:pPr marL="891540" lvl="0" indent="-891540" algn="l" fontAlgn="auto">
              <a:lnSpc>
                <a:spcPct val="130000"/>
              </a:lnSpc>
              <a:spcBef>
                <a:spcPts val="800"/>
              </a:spcBef>
              <a:spcAft>
                <a:spcPts val="0"/>
              </a:spcAft>
              <a:buSzPct val="100000"/>
              <a:buFont typeface="+mj-ea"/>
              <a:buAutoNum type="ea1JpnChsDbPeriod"/>
            </a:pPr>
            <a:r>
              <a:rPr lang="zh-CN" altLang="en-US" sz="40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rPr>
              <a:t>测试报告生成和查看</a:t>
            </a:r>
            <a:endParaRPr lang="zh-CN" altLang="en-US" sz="4000" u="none" strike="noStrike" spc="315" baseline="0">
              <a:ln w="3175">
                <a:noFill/>
                <a:prstDash val="dash"/>
              </a:ln>
              <a:solidFill>
                <a:schemeClr val="dk1">
                  <a:lumMod val="75000"/>
                  <a:lumOff val="25000"/>
                </a:schemeClr>
              </a:solidFill>
              <a:uFillTx/>
              <a:latin typeface="微软雅黑" panose="020B0502040204020203" charset="-122"/>
              <a:ea typeface="微软雅黑" panose="020B0502040204020203" charset="-122"/>
              <a:cs typeface="微软雅黑" panose="020B0502040204020203" charset="-122"/>
              <a:sym typeface="+mn-ea"/>
            </a:endParaRPr>
          </a:p>
        </p:txBody>
      </p:sp>
      <p:cxnSp>
        <p:nvCxnSpPr>
          <p:cNvPr id="4" name="直接连接符 3"/>
          <p:cNvCxnSpPr/>
          <p:nvPr>
            <p:custDataLst>
              <p:tags r:id="rId5"/>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6"/>
            </p:custDataLst>
          </p:nvPr>
        </p:nvSpPr>
        <p:spPr>
          <a:xfrm>
            <a:off x="914400" y="304800"/>
            <a:ext cx="9800590"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sz="7200">
                <a:solidFill>
                  <a:srgbClr val="591979"/>
                </a:solidFill>
                <a:latin typeface="Arial Regular" panose="020B0604020202090204" charset="0"/>
                <a:ea typeface="宋体" charset="0"/>
              </a:rPr>
              <a:t>四、实验步骤</a:t>
            </a:r>
            <a:endParaRPr lang="zh-CN" sz="7200">
              <a:solidFill>
                <a:srgbClr val="591979"/>
              </a:solidFill>
              <a:latin typeface="Arial Regular" panose="020B0604020202090204" charset="0"/>
              <a:ea typeface="宋体"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914408" y="1828814"/>
            <a:ext cx="22555380" cy="25400"/>
          </a:xfrm>
          <a:prstGeom prst="line">
            <a:avLst/>
          </a:prstGeom>
          <a:ln w="31750" cap="flat" cmpd="sng">
            <a:solidFill>
              <a:srgbClr val="591979"/>
            </a:solidFill>
            <a:prstDash val="solid"/>
            <a:headEnd type="none"/>
            <a:tailEnd type="none"/>
          </a:ln>
        </p:spPr>
        <p:style>
          <a:lnRef idx="1">
            <a:schemeClr val="dk1"/>
          </a:lnRef>
          <a:fillRef idx="0">
            <a:schemeClr val="dk1"/>
          </a:fillRef>
          <a:effectRef idx="0">
            <a:schemeClr val="dk1"/>
          </a:effectRef>
          <a:fontRef idx="minor">
            <a:schemeClr val="tx1"/>
          </a:fontRef>
        </p:style>
      </p:cxnSp>
      <p:sp>
        <p:nvSpPr>
          <p:cNvPr id="11" name="文本框 6"/>
          <p:cNvSpPr txBox="1"/>
          <p:nvPr>
            <p:custDataLst>
              <p:tags r:id="rId2"/>
            </p:custDataLst>
          </p:nvPr>
        </p:nvSpPr>
        <p:spPr>
          <a:xfrm>
            <a:off x="914400" y="304800"/>
            <a:ext cx="9800590" cy="1219200"/>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2040204020203" charset="-122"/>
                <a:ea typeface="微软雅黑" panose="020B0502040204020203" charset="-122"/>
                <a:cs typeface="微软雅黑" panose="020B0502040204020203" charset="-122"/>
              </a:defRPr>
            </a:lvl1pPr>
          </a:lstStyle>
          <a:p>
            <a:pPr marL="0" indent="0" algn="l">
              <a:lnSpc>
                <a:spcPct val="100000"/>
              </a:lnSpc>
              <a:spcBef>
                <a:spcPts val="0"/>
              </a:spcBef>
              <a:spcAft>
                <a:spcPts val="0"/>
              </a:spcAft>
              <a:buSzPct val="100000"/>
              <a:buNone/>
            </a:pPr>
            <a:r>
              <a:rPr lang="zh-CN" sz="7200">
                <a:solidFill>
                  <a:srgbClr val="591979"/>
                </a:solidFill>
                <a:latin typeface="Arial Regular" panose="020B0604020202090204" charset="0"/>
                <a:ea typeface="宋体" charset="0"/>
              </a:rPr>
              <a:t>五、结业认证</a:t>
            </a:r>
            <a:r>
              <a:rPr lang="zh-CN" sz="7200">
                <a:solidFill>
                  <a:srgbClr val="591979"/>
                </a:solidFill>
                <a:latin typeface="Arial Regular" panose="020B0604020202090204" charset="0"/>
                <a:ea typeface="宋体" charset="0"/>
              </a:rPr>
              <a:t>考试</a:t>
            </a:r>
            <a:endParaRPr lang="zh-CN" sz="7200">
              <a:solidFill>
                <a:srgbClr val="591979"/>
              </a:solidFill>
              <a:latin typeface="Arial Regular" panose="020B0604020202090204" charset="0"/>
              <a:ea typeface="宋体" charset="0"/>
            </a:endParaRPr>
          </a:p>
        </p:txBody>
      </p:sp>
      <p:pic>
        <p:nvPicPr>
          <p:cNvPr id="2" name="图片 2"/>
          <p:cNvPicPr>
            <a:picLocks noChangeAspect="1"/>
          </p:cNvPicPr>
          <p:nvPr/>
        </p:nvPicPr>
        <p:blipFill>
          <a:blip r:embed="rId3"/>
          <a:srcRect r="1440" b="2608"/>
          <a:stretch>
            <a:fillRect/>
          </a:stretch>
        </p:blipFill>
        <p:spPr>
          <a:xfrm>
            <a:off x="671195" y="7324725"/>
            <a:ext cx="6048375" cy="5976620"/>
          </a:xfrm>
          <a:prstGeom prst="rect">
            <a:avLst/>
          </a:prstGeom>
          <a:noFill/>
          <a:ln>
            <a:noFill/>
          </a:ln>
        </p:spPr>
      </p:pic>
      <p:pic>
        <p:nvPicPr>
          <p:cNvPr id="4" name="图片 3"/>
          <p:cNvPicPr>
            <a:picLocks noChangeAspect="1"/>
          </p:cNvPicPr>
          <p:nvPr/>
        </p:nvPicPr>
        <p:blipFill>
          <a:blip r:embed="rId4"/>
          <a:stretch>
            <a:fillRect/>
          </a:stretch>
        </p:blipFill>
        <p:spPr>
          <a:xfrm>
            <a:off x="7079615" y="2679383"/>
            <a:ext cx="5162550" cy="9817735"/>
          </a:xfrm>
          <a:prstGeom prst="rect">
            <a:avLst/>
          </a:prstGeom>
          <a:noFill/>
          <a:ln>
            <a:noFill/>
          </a:ln>
        </p:spPr>
      </p:pic>
      <p:pic>
        <p:nvPicPr>
          <p:cNvPr id="5" name="图片 4"/>
          <p:cNvPicPr>
            <a:picLocks noChangeAspect="1"/>
          </p:cNvPicPr>
          <p:nvPr/>
        </p:nvPicPr>
        <p:blipFill>
          <a:blip r:embed="rId5"/>
          <a:stretch>
            <a:fillRect/>
          </a:stretch>
        </p:blipFill>
        <p:spPr>
          <a:xfrm>
            <a:off x="12840335" y="2679383"/>
            <a:ext cx="5161915" cy="9817735"/>
          </a:xfrm>
          <a:prstGeom prst="rect">
            <a:avLst/>
          </a:prstGeom>
          <a:noFill/>
          <a:ln>
            <a:noFill/>
          </a:ln>
        </p:spPr>
      </p:pic>
      <p:pic>
        <p:nvPicPr>
          <p:cNvPr id="6" name="图片 5"/>
          <p:cNvPicPr>
            <a:picLocks noChangeAspect="1"/>
          </p:cNvPicPr>
          <p:nvPr/>
        </p:nvPicPr>
        <p:blipFill>
          <a:blip r:embed="rId6"/>
          <a:stretch>
            <a:fillRect/>
          </a:stretch>
        </p:blipFill>
        <p:spPr>
          <a:xfrm>
            <a:off x="18653125" y="2677160"/>
            <a:ext cx="4945380" cy="9822180"/>
          </a:xfrm>
          <a:prstGeom prst="rect">
            <a:avLst/>
          </a:prstGeom>
          <a:noFill/>
          <a:ln>
            <a:noFill/>
          </a:ln>
        </p:spPr>
      </p:pic>
      <p:grpSp>
        <p:nvGrpSpPr>
          <p:cNvPr id="8" name="组合 7"/>
          <p:cNvGrpSpPr/>
          <p:nvPr/>
        </p:nvGrpSpPr>
        <p:grpSpPr>
          <a:xfrm>
            <a:off x="561340" y="2823845"/>
            <a:ext cx="5849620" cy="4464050"/>
            <a:chOff x="5569" y="15943"/>
            <a:chExt cx="18318" cy="5284"/>
          </a:xfrm>
        </p:grpSpPr>
        <p:grpSp>
          <p:nvGrpSpPr>
            <p:cNvPr id="9" name="组合 8"/>
            <p:cNvGrpSpPr/>
            <p:nvPr>
              <p:custDataLst>
                <p:tags r:id="rId7"/>
              </p:custDataLst>
            </p:nvPr>
          </p:nvGrpSpPr>
          <p:grpSpPr>
            <a:xfrm>
              <a:off x="5569" y="15943"/>
              <a:ext cx="18318" cy="5284"/>
              <a:chOff x="5569" y="15943"/>
              <a:chExt cx="18318" cy="5284"/>
            </a:xfrm>
          </p:grpSpPr>
          <p:sp>
            <p:nvSpPr>
              <p:cNvPr id="10" name="矩形 9"/>
              <p:cNvSpPr/>
              <p:nvPr>
                <p:custDataLst>
                  <p:tags r:id="rId8"/>
                </p:custDataLst>
              </p:nvPr>
            </p:nvSpPr>
            <p:spPr>
              <a:xfrm>
                <a:off x="6818" y="15943"/>
                <a:ext cx="15820" cy="5285"/>
              </a:xfrm>
              <a:prstGeom prst="rect">
                <a:avLst/>
              </a:prstGeom>
              <a:solidFill>
                <a:schemeClr val="l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sp>
            <p:nvSpPr>
              <p:cNvPr id="15" name="圆角矩形 14"/>
              <p:cNvSpPr/>
              <p:nvPr>
                <p:custDataLst>
                  <p:tags r:id="rId9"/>
                </p:custDataLst>
              </p:nvPr>
            </p:nvSpPr>
            <p:spPr>
              <a:xfrm>
                <a:off x="5569" y="16158"/>
                <a:ext cx="18318" cy="4854"/>
              </a:xfrm>
              <a:prstGeom prst="roundRect">
                <a:avLst/>
              </a:prstGeom>
              <a:solidFill>
                <a:schemeClr val="lt1"/>
              </a:solidFill>
              <a:ln w="12700" cmpd="sng">
                <a:solidFill>
                  <a:schemeClr val="l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lt1"/>
                  </a:solidFill>
                </a:endParaRPr>
              </a:p>
            </p:txBody>
          </p:sp>
        </p:grpSp>
        <p:sp>
          <p:nvSpPr>
            <p:cNvPr id="16" name="Title 6"/>
            <p:cNvSpPr txBox="1"/>
            <p:nvPr>
              <p:custDataLst>
                <p:tags r:id="rId10"/>
              </p:custDataLst>
            </p:nvPr>
          </p:nvSpPr>
          <p:spPr>
            <a:xfrm>
              <a:off x="6056" y="16538"/>
              <a:ext cx="17346" cy="4349"/>
            </a:xfrm>
            <a:prstGeom prst="rect">
              <a:avLst/>
            </a:prstGeom>
            <a:noFill/>
          </p:spPr>
          <p:txBody>
            <a:bodyPr wrap="square" lIns="101600" tIns="0" rIns="82550" bIns="0" rtlCol="0" anchor="t" anchorCtr="0">
              <a:noAutofit/>
            </a:bodyPr>
            <a:lstStyle>
              <a:defPPr>
                <a:defRPr lang="zh-CN"/>
              </a:defPPr>
              <a:lvl1pPr fontAlgn="auto">
                <a:lnSpc>
                  <a:spcPct val="130000"/>
                </a:lnSpc>
                <a:spcAft>
                  <a:spcPts val="1000"/>
                </a:spcAft>
                <a:defRPr sz="1600" spc="150"/>
              </a:lvl1pPr>
            </a:lstStyle>
            <a:p>
              <a:pPr marL="36195" lvl="0" algn="l" fontAlgn="ctr">
                <a:lnSpc>
                  <a:spcPct val="130000"/>
                </a:lnSpc>
                <a:spcBef>
                  <a:spcPts val="1200"/>
                </a:spcBef>
                <a:spcAft>
                  <a:spcPts val="0"/>
                </a:spcAft>
                <a:buSzPct val="90000"/>
                <a:buFont typeface="WPS-Bullets" pitchFamily="2" charset="0"/>
              </a:pPr>
              <a:r>
                <a:rPr lang="zh-CN" altLang="en-US" sz="40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rPr>
                <a:t>电脑端地址：</a:t>
              </a:r>
              <a:r>
                <a:rPr lang="zh-CN" altLang="en-US" sz="30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rPr>
                <a:t>https://edu.fit2cloud.com/p/t_pc/pc_evaluation/exam/ex_655c78e9ea939_dwDe55Nf</a:t>
              </a:r>
              <a:endParaRPr lang="zh-CN" altLang="en-US" sz="3000" u="none" strike="noStrike" spc="160" baseline="0" dirty="0">
                <a:solidFill>
                  <a:schemeClr val="dk1">
                    <a:lumMod val="75000"/>
                    <a:lumOff val="25000"/>
                  </a:schemeClr>
                </a:solidFill>
                <a:uFillTx/>
                <a:latin typeface="微软雅黑" panose="020B0502040204020203" charset="-122"/>
                <a:ea typeface="微软雅黑" panose="020B0502040204020203" charset="-122"/>
                <a:sym typeface="+mn-ea"/>
              </a:endParaRP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文本框 5"/>
          <p:cNvSpPr txBox="1"/>
          <p:nvPr/>
        </p:nvSpPr>
        <p:spPr>
          <a:xfrm>
            <a:off x="10179865" y="10475038"/>
            <a:ext cx="4024270" cy="1148081"/>
          </a:xfrm>
          <a:prstGeom prst="rect">
            <a:avLst/>
          </a:prstGeom>
          <a:ln w="12700">
            <a:miter lim="400000"/>
          </a:ln>
        </p:spPr>
        <p:txBody>
          <a:bodyPr tIns="91439" bIns="91439">
            <a:spAutoFit/>
          </a:bodyPr>
          <a:lstStyle>
            <a:lvl1pPr algn="l" defTabSz="1828800">
              <a:defRPr>
                <a:solidFill>
                  <a:srgbClr val="FFFFFF"/>
                </a:solidFill>
                <a:latin typeface="Helvetica"/>
                <a:ea typeface="Helvetica"/>
                <a:cs typeface="Helvetica"/>
                <a:sym typeface="Helvetica"/>
              </a:defRPr>
            </a:lvl1pPr>
          </a:lstStyle>
          <a:p>
            <a:r>
              <a:t>www.metersphere.io</a:t>
            </a:r>
          </a:p>
        </p:txBody>
      </p:sp>
      <p:sp>
        <p:nvSpPr>
          <p:cNvPr id="901" name="文本框 5"/>
          <p:cNvSpPr txBox="1"/>
          <p:nvPr/>
        </p:nvSpPr>
        <p:spPr>
          <a:xfrm>
            <a:off x="7839291" y="5877559"/>
            <a:ext cx="8705419" cy="1960881"/>
          </a:xfrm>
          <a:prstGeom prst="rect">
            <a:avLst/>
          </a:prstGeom>
          <a:ln w="12700">
            <a:miter lim="400000"/>
          </a:ln>
        </p:spPr>
        <p:txBody>
          <a:bodyPr tIns="91439" bIns="91439">
            <a:spAutoFit/>
          </a:bodyPr>
          <a:lstStyle/>
          <a:p>
            <a:pPr algn="l" defTabSz="1828800">
              <a:defRPr sz="12000">
                <a:solidFill>
                  <a:srgbClr val="5E5E5E"/>
                </a:solidFill>
                <a:latin typeface="Trebuchet MS" panose="020B0603020202020204"/>
                <a:ea typeface="Trebuchet MS" panose="020B0603020202020204"/>
                <a:cs typeface="Trebuchet MS" panose="020B0603020202020204"/>
                <a:sym typeface="Trebuchet MS" panose="020B0603020202020204"/>
              </a:defRPr>
            </a:pPr>
            <a:r>
              <a:t>THANK</a:t>
            </a:r>
            <a:r>
              <a:t> </a:t>
            </a:r>
            <a:r>
              <a:t>YOU</a:t>
            </a:r>
          </a:p>
        </p:txBody>
      </p:sp>
      <p:pic>
        <p:nvPicPr>
          <p:cNvPr id="902" name="Picture 103" descr="Picture 103"/>
          <p:cNvPicPr>
            <a:picLocks noChangeAspect="1"/>
          </p:cNvPicPr>
          <p:nvPr/>
        </p:nvPicPr>
        <p:blipFill>
          <a:blip r:embed="rId1"/>
          <a:srcRect l="3610" t="3209" r="3610" b="3209"/>
          <a:stretch>
            <a:fillRect/>
          </a:stretch>
        </p:blipFill>
        <p:spPr>
          <a:xfrm>
            <a:off x="16971409" y="9454462"/>
            <a:ext cx="2876870" cy="2874752"/>
          </a:xfrm>
          <a:prstGeom prst="rect">
            <a:avLst/>
          </a:prstGeom>
          <a:ln w="12700">
            <a:miter lim="400000"/>
            <a:headEnd/>
            <a:tailEnd/>
          </a:ln>
        </p:spPr>
      </p:pic>
      <p:sp>
        <p:nvSpPr>
          <p:cNvPr id="903" name="文本框 13"/>
          <p:cNvSpPr txBox="1"/>
          <p:nvPr/>
        </p:nvSpPr>
        <p:spPr>
          <a:xfrm>
            <a:off x="9110609" y="9677096"/>
            <a:ext cx="4440197" cy="728419"/>
          </a:xfrm>
          <a:prstGeom prst="rect">
            <a:avLst/>
          </a:prstGeom>
          <a:ln w="12700">
            <a:miter lim="400000"/>
          </a:ln>
        </p:spPr>
        <p:txBody>
          <a:bodyPr tIns="91439" bIns="91439">
            <a:spAutoFit/>
          </a:bodyPr>
          <a:lstStyle>
            <a:lvl1pPr algn="l" defTabSz="1828800">
              <a:defRPr sz="3600">
                <a:solidFill>
                  <a:srgbClr val="5E5E5E"/>
                </a:solidFill>
              </a:defRPr>
            </a:lvl1pPr>
          </a:lstStyle>
          <a:p>
            <a:r>
              <a:t>www.fit2cloud.com</a:t>
            </a:r>
          </a:p>
        </p:txBody>
      </p:sp>
      <p:sp>
        <p:nvSpPr>
          <p:cNvPr id="904" name="文本框 15"/>
          <p:cNvSpPr txBox="1"/>
          <p:nvPr/>
        </p:nvSpPr>
        <p:spPr>
          <a:xfrm>
            <a:off x="7541455" y="11299282"/>
            <a:ext cx="7578503" cy="1303021"/>
          </a:xfrm>
          <a:prstGeom prst="rect">
            <a:avLst/>
          </a:prstGeom>
          <a:ln w="12700">
            <a:miter lim="400000"/>
          </a:ln>
        </p:spPr>
        <p:txBody>
          <a:bodyPr tIns="91439" bIns="91439">
            <a:spAutoFit/>
          </a:bodyPr>
          <a:lstStyle/>
          <a:p>
            <a:pPr algn="l" defTabSz="1828800">
              <a:lnSpc>
                <a:spcPct val="110000"/>
              </a:lnSpc>
              <a:defRPr sz="3000">
                <a:solidFill>
                  <a:srgbClr val="5E5E5E"/>
                </a:solidFill>
                <a:latin typeface="Helvetica"/>
                <a:ea typeface="Helvetica"/>
                <a:cs typeface="Helvetica"/>
                <a:sym typeface="Helvetica"/>
              </a:defRPr>
            </a:pPr>
            <a:r>
              <a:t>北京 </a:t>
            </a:r>
            <a:r>
              <a:t>·</a:t>
            </a:r>
            <a:r>
              <a:t> 上海 </a:t>
            </a:r>
            <a:r>
              <a:t>·</a:t>
            </a:r>
            <a:r>
              <a:t> 深圳 </a:t>
            </a:r>
            <a:r>
              <a:t>·</a:t>
            </a:r>
            <a:r>
              <a:t> 广州 </a:t>
            </a:r>
            <a:r>
              <a:t>·</a:t>
            </a:r>
            <a:r>
              <a:t> 南京 </a:t>
            </a:r>
            <a:r>
              <a:t>·</a:t>
            </a:r>
            <a:r>
              <a:t> 杭州 </a:t>
            </a:r>
            <a:r>
              <a:t>·</a:t>
            </a:r>
            <a:r>
              <a:t> 成都 </a:t>
            </a:r>
            <a:r>
              <a:t>武汉 · 苏州 · 西安 · 济南 · 郑州 · 长沙 · 厦门</a:t>
            </a:r>
          </a:p>
        </p:txBody>
      </p:sp>
      <p:sp>
        <p:nvSpPr>
          <p:cNvPr id="905" name="文本框 13"/>
          <p:cNvSpPr txBox="1"/>
          <p:nvPr/>
        </p:nvSpPr>
        <p:spPr>
          <a:xfrm>
            <a:off x="9794006" y="10487908"/>
            <a:ext cx="3073401" cy="728981"/>
          </a:xfrm>
          <a:prstGeom prst="rect">
            <a:avLst/>
          </a:prstGeom>
          <a:ln w="12700">
            <a:miter lim="400000"/>
          </a:ln>
        </p:spPr>
        <p:txBody>
          <a:bodyPr tIns="91439" bIns="91439">
            <a:spAutoFit/>
          </a:bodyPr>
          <a:lstStyle>
            <a:lvl1pPr algn="l" defTabSz="1828800">
              <a:defRPr sz="3600">
                <a:solidFill>
                  <a:srgbClr val="5E5E5E"/>
                </a:solidFill>
                <a:latin typeface="Helvetica"/>
                <a:ea typeface="Helvetica"/>
                <a:cs typeface="Helvetica"/>
                <a:sym typeface="Helvetica"/>
              </a:defRPr>
            </a:lvl1pPr>
          </a:lstStyle>
          <a:p>
            <a:r>
              <a:t>400-052-0755</a:t>
            </a:r>
          </a:p>
        </p:txBody>
      </p:sp>
      <p:sp>
        <p:nvSpPr>
          <p:cNvPr id="906" name="电话"/>
          <p:cNvSpPr/>
          <p:nvPr/>
        </p:nvSpPr>
        <p:spPr>
          <a:xfrm>
            <a:off x="9245765" y="10598331"/>
            <a:ext cx="508109" cy="508135"/>
          </a:xfrm>
          <a:custGeom>
            <a:avLst/>
            <a:gdLst/>
            <a:ahLst/>
            <a:cxnLst>
              <a:cxn ang="0">
                <a:pos x="wd2" y="hd2"/>
              </a:cxn>
              <a:cxn ang="5400000">
                <a:pos x="wd2" y="hd2"/>
              </a:cxn>
              <a:cxn ang="10800000">
                <a:pos x="wd2" y="hd2"/>
              </a:cxn>
              <a:cxn ang="16200000">
                <a:pos x="wd2" y="hd2"/>
              </a:cxn>
            </a:cxnLst>
            <a:rect l="0" t="0" r="r" b="b"/>
            <a:pathLst>
              <a:path w="21279" h="21372"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929292"/>
          </a:solidFill>
          <a:ln w="12700">
            <a:miter lim="400000"/>
          </a:ln>
        </p:spPr>
        <p:txBody>
          <a:bodyPr lIns="71437" tIns="71437" rIns="71437" bIns="71437" anchor="ctr"/>
          <a:lstStyle/>
          <a:p>
            <a:pPr>
              <a:defRPr sz="3000">
                <a:solidFill>
                  <a:srgbClr val="FFFFFF"/>
                </a:solidFill>
                <a:latin typeface="Helvetica"/>
                <a:ea typeface="Helvetica"/>
                <a:cs typeface="Helvetica"/>
                <a:sym typeface="Helvetica"/>
              </a:defRPr>
            </a:pPr>
          </a:p>
        </p:txBody>
      </p:sp>
      <p:pic>
        <p:nvPicPr>
          <p:cNvPr id="907" name="qrcode_for_gh_c67c68eaa37f_258.jpg" descr="qrcode_for_gh_c67c68eaa37f_258.jpg"/>
          <p:cNvPicPr>
            <a:picLocks noChangeAspect="1"/>
          </p:cNvPicPr>
          <p:nvPr/>
        </p:nvPicPr>
        <p:blipFill>
          <a:blip r:embed="rId2"/>
          <a:stretch>
            <a:fillRect/>
          </a:stretch>
        </p:blipFill>
        <p:spPr>
          <a:xfrm>
            <a:off x="20078707" y="9355045"/>
            <a:ext cx="3073401" cy="3073401"/>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901"/>
                                        </p:tgtEl>
                                        <p:attrNameLst>
                                          <p:attrName>style.visibility</p:attrName>
                                        </p:attrNameLst>
                                      </p:cBhvr>
                                      <p:to>
                                        <p:strVal val="visible"/>
                                      </p:to>
                                    </p:set>
                                    <p:animEffect transition="in" filter="wipe(left)">
                                      <p:cBhvr>
                                        <p:cTn id="7" dur="1500"/>
                                        <p:tgtEl>
                                          <p:spTgt spid="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901" grpId="1" animBg="1" advAuto="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1269_5*l_h_i*1_1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0.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181269_5*l_h_a*1_4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7"/>
  <p:tag name="KSO_WM_UNIT_ID" val="diagram20181269_5*l_i*1_7"/>
  <p:tag name="KSO_WM_TEMPLATE_CATEGORY" val="diagram"/>
  <p:tag name="KSO_WM_TEMPLATE_INDEX" val="20181269"/>
  <p:tag name="KSO_WM_UNIT_LAYERLEVEL" val="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Lst>
</file>

<file path=ppt/tags/tag12.xml><?xml version="1.0" encoding="utf-8"?>
<p:tagLst xmlns:p="http://schemas.openxmlformats.org/presentationml/2006/main">
  <p:tag name="KSO_WM_TEMPLATE_INDEX" val="20209527"/>
  <p:tag name="KSO_WM_TAG_VERSION" val="1.0"/>
  <p:tag name="KSO_WM_SLIDE_INDEX" val="1"/>
  <p:tag name="KSO_WM_SLIDE_ITEM_CNT" val="6"/>
  <p:tag name="KSO_WM_SLIDE_LAYOUT" val="d"/>
  <p:tag name="KSO_WM_SLIDE_LAYOUT_CNT" val="1"/>
  <p:tag name="KSO_WM_SLIDE_TYPE" val="text"/>
  <p:tag name="KSO_WM_SLIDE_SUBTYPE" val="picTxt"/>
  <p:tag name="KSO_WM_BEAUTIFY_FLAG" val="#wm#"/>
  <p:tag name="KSO_WM_TEMPLATE_CATEGORY" val="diagram"/>
  <p:tag name="KSO_WM_SLIDE_ID" val="diagram20209527_1"/>
  <p:tag name="KSO_WM_DIAGRAM_GROUP_CODE" val="l1-1"/>
  <p:tag name="KSO_WM_TEMPLATE_SUBCATEGORY" val="21"/>
  <p:tag name="KSO_WM_TEMPLATE_MASTER_TYPE" val="0"/>
  <p:tag name="KSO_WM_TEMPLATE_COLOR_TYPE" val="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id&quot;:&quot;2023-12-11T17:57:11&quot;,&quot;maxSize&quot;:{&quot;size1&quot;:2.310280974926772},&quot;minSize&quot;:{&quot;size1&quot;:2.310280974926772},&quot;normalSize&quot;:{&quot;size1&quot;:2.310280974926772},&quot;subLayout&quot;:[{&quot;id&quot;:&quot;2023-12-11T17:57:11&quot;,&quot;type&quot;:0},{&quot;id&quot;:&quot;2023-12-11T17:57:11&quot;,&quot;margin&quot;:{&quot;bottom&quot;:1.6929999589920044,&quot;left&quot;:1.6929999589920044,&quot;right&quot;:1.6929999589920044,&quot;top&quot;:1.2699999809265137},&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features&quot;:[&quot;collage&quot;,&quot;carousel&quot;],&quot;support_big_font&quot;:false,&quot;picture_toward&quot;:0,&quot;picture_dockside&quot;:[],&quot;fill_id&quot;:&quot;05426f0b1077440ebd8848530286d431&quot;,&quot;fill_align&quot;:&quot;cm&quot;,&quot;chip_types&quot;:[&quot;diagram&quot;,&quot;pictext&quot;,&quot;text&quot;,&quot;picture&quot;,&quot;chart&quot;,&quot;table&quot;,&quot;video&quot;]}]]"/>
  <p:tag name="KSO_WM_SLIDE_SIZE" val="864*324"/>
  <p:tag name="KSO_WM_SLIDE_POSITION" val="47*107"/>
  <p:tag name="KSO_WM_CHIP_XID" val="5f20142fc4814ce96fb1281b"/>
  <p:tag name="KSO_WM_CHIP_DECFILLPROP" val="[]"/>
  <p:tag name="KSO_WM_CHIP_GROUPID" val="5f20142fc4814ce96fb1281a"/>
  <p:tag name="KSO_WM_SLIDE_BK_DARK_LIGHT" val="2"/>
  <p:tag name="KSO_WM_SLIDE_BACKGROUND_TYPE" val="general"/>
  <p:tag name="KSO_WM_SLIDE_SUPPORT_FEATURE_TYPE" val="3"/>
  <p:tag name="KSO_WM_TEMPLATE_ASSEMBLE_XID" val="60656e904054ed1e2fb7fb93"/>
  <p:tag name="KSO_WM_TEMPLATE_ASSEMBLE_GROUPID" val="60656e904054ed1e2fb7fb93"/>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14.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15.xml><?xml version="1.0" encoding="utf-8"?>
<p:tagLst xmlns:p="http://schemas.openxmlformats.org/presentationml/2006/main">
  <p:tag name="KSO_WM_UNIT_TEXTBOXSTYLE_GUID" val="{6ae9d29c-2d96-45a6-a111-93d181c0e296}"/>
</p:tagLst>
</file>

<file path=ppt/tags/tag16.xml><?xml version="1.0" encoding="utf-8"?>
<p:tagLst xmlns:p="http://schemas.openxmlformats.org/presentationml/2006/main">
  <p:tag name="KSO_WM_UNIT_TEXTBOXSTYLE_SHAPETYPE" val="1"/>
  <p:tag name="KSO_WM_UNIT_TEXTBOXSTYLE_ADJUSTLEFT" val="0_0"/>
  <p:tag name="KSO_WM_UNIT_TEXTBOXSTYLE_ADJUSTTOP" val="0_-25"/>
  <p:tag name="KSO_WM_UNIT_TEXTBOXSTYLE_ADJUSTWIDTH" val="100_-93.95001"/>
  <p:tag name="KSO_WM_UNIT_HIGHLIGHT" val="0"/>
  <p:tag name="KSO_WM_UNIT_COMPATIBLE" val="0"/>
  <p:tag name="KSO_WM_UNIT_DIAGRAM_ISNUMVISUAL" val="0"/>
  <p:tag name="KSO_WM_UNIT_DIAGRAM_ISREFERUNIT" val="0"/>
  <p:tag name="KSO_WM_UNIT_TYPE" val="i"/>
  <p:tag name="KSO_WM_UNIT_INDEX" val="1"/>
  <p:tag name="KSO_WM_UNIT_ID" val="mixed20201941_422*i*1"/>
  <p:tag name="KSO_WM_TEMPLATE_CATEGORY" val="mixed"/>
  <p:tag name="KSO_WM_TEMPLATE_INDEX" val="20201941"/>
  <p:tag name="KSO_WM_UNIT_LAYERLEVEL" val="1"/>
  <p:tag name="KSO_WM_TAG_VERSION" val="1.0"/>
  <p:tag name="KSO_WM_BEAUTIFY_FLAG" val="#wm#"/>
  <p:tag name="KSO_WM_UNIT_TEXTBOXSTYLE_GUID" val="{6ae9d29c-2d96-45a6-a111-93d181c0e296}"/>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17.xml><?xml version="1.0" encoding="utf-8"?>
<p:tagLst xmlns:p="http://schemas.openxmlformats.org/presentationml/2006/main">
  <p:tag name="KSO_WM_UNIT_TEXTBOXSTYLE_SHAPETYPE" val="1"/>
  <p:tag name="KSO_WM_UNIT_TEXTBOXSTYLE_ADJUSTLEFT" val="100_-83.44998"/>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2"/>
  <p:tag name="KSO_WM_UNIT_ID" val="mixed20201941_422*i*2"/>
  <p:tag name="KSO_WM_TEMPLATE_CATEGORY" val="mixed"/>
  <p:tag name="KSO_WM_TEMPLATE_INDEX" val="20201941"/>
  <p:tag name="KSO_WM_UNIT_LAYERLEVEL" val="1"/>
  <p:tag name="KSO_WM_TAG_VERSION" val="1.0"/>
  <p:tag name="KSO_WM_BEAUTIFY_FLAG" val="#wm#"/>
  <p:tag name="KSO_WM_UNIT_TEXTBOXSTYLE_GUID" val="{6ae9d29c-2d96-45a6-a111-93d181c0e296}"/>
</p:tagLst>
</file>

<file path=ppt/tags/tag18.xml><?xml version="1.0" encoding="utf-8"?>
<p:tagLst xmlns:p="http://schemas.openxmlformats.org/presentationml/2006/main">
  <p:tag name="KSO_WM_UNIT_TEXTBOXSTYLE_SHAPETYPE" val="1"/>
  <p:tag name="KSO_WM_UNIT_TEXTBOXSTYLE_ADJUSTLEFT" val="0_336.7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3"/>
  <p:tag name="KSO_WM_UNIT_ID" val="mixed20201941_422*i*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9.xml><?xml version="1.0" encoding="utf-8"?>
<p:tagLst xmlns:p="http://schemas.openxmlformats.org/presentationml/2006/main">
  <p:tag name="KSO_WM_UNIT_TEXTBOXSTYLE_SHAPETYPE" val="1"/>
  <p:tag name="KSO_WM_UNIT_TEXTBOXSTYLE_TEMPLATETYPE" val="0"/>
  <p:tag name="KSO_WM_UNIT_TEXTBOXSTYLE_ADJUSTLEFT" val="0_359"/>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4"/>
  <p:tag name="KSO_WM_UNIT_ID" val="mixed20201941_422*i*4"/>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1269_5*l_h_i*1_2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20.xml><?xml version="1.0" encoding="utf-8"?>
<p:tagLst xmlns:p="http://schemas.openxmlformats.org/presentationml/2006/main">
  <p:tag name="KSO_WM_UNIT_TEXTBOXSTYLE_SHAPETYPE" val="1"/>
  <p:tag name="KSO_WM_UNIT_TEXTBOXSTYLE_ADJUSTLEFT" val="0_382.85"/>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5"/>
  <p:tag name="KSO_WM_UNIT_ID" val="mixed20201941_422*i*5"/>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xml><?xml version="1.0" encoding="utf-8"?>
<p:tagLst xmlns:p="http://schemas.openxmlformats.org/presentationml/2006/main">
  <p:tag name="KSO_WM_UNIT_TEXTBOXSTYLE_SHAPETYPE" val="1"/>
  <p:tag name="KSO_WM_UNIT_TEXTBOXSTYLE_ADJUSTLEFT" val="0_405.1"/>
  <p:tag name="KSO_WM_UNIT_TEXTBOXSTYLE_ADJUSTTOP" val="0_-32.55"/>
  <p:tag name="KSO_WM_UNIT_HIGHLIGHT" val="0"/>
  <p:tag name="KSO_WM_UNIT_COMPATIBLE" val="0"/>
  <p:tag name="KSO_WM_UNIT_DIAGRAM_ISNUMVISUAL" val="0"/>
  <p:tag name="KSO_WM_UNIT_DIAGRAM_ISREFERUNIT" val="0"/>
  <p:tag name="KSO_WM_UNIT_TYPE" val="i"/>
  <p:tag name="KSO_WM_UNIT_INDEX" val="6"/>
  <p:tag name="KSO_WM_UNIT_ID" val="mixed20201941_422*i*6"/>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xml><?xml version="1.0" encoding="utf-8"?>
<p:tagLst xmlns:p="http://schemas.openxmlformats.org/presentationml/2006/main">
  <p:tag name="KSO_WM_UNIT_TEXTBOXSTYLE_ADJUSTWIDTH" val="100_-93.95001"/>
  <p:tag name="KSO_WM_UNIT_TEXTBOXSTYLE_SHAPETYPE" val="1"/>
  <p:tag name="KSO_WM_UNIT_TEXTBOXSTYLE_ADJUSTLEFT" val="0_93.95001"/>
  <p:tag name="KSO_WM_UNIT_TEXTBOXSTYLE_ADJUSTTOP" val="100_26.54999"/>
  <p:tag name="KSO_WM_UNIT_HIGHLIGHT" val="0"/>
  <p:tag name="KSO_WM_UNIT_COMPATIBLE" val="0"/>
  <p:tag name="KSO_WM_UNIT_DIAGRAM_ISNUMVISUAL" val="0"/>
  <p:tag name="KSO_WM_UNIT_DIAGRAM_ISREFERUNIT" val="0"/>
  <p:tag name="KSO_WM_UNIT_TYPE" val="i"/>
  <p:tag name="KSO_WM_UNIT_INDEX" val="8"/>
  <p:tag name="KSO_WM_UNIT_ID" val="mixed20201941_422*i*8"/>
  <p:tag name="KSO_WM_TEMPLATE_CATEGORY" val="mixed"/>
  <p:tag name="KSO_WM_TEMPLATE_INDEX" val="20201941"/>
  <p:tag name="KSO_WM_UNIT_LAYERLEVEL" val="1"/>
  <p:tag name="KSO_WM_TAG_VERSION" val="1.0"/>
  <p:tag name="KSO_WM_BEAUTIFY_FLAG" val="#wm#"/>
  <p:tag name="KSO_WM_UNIT_TEXTBOXSTYLE_GUID" val="{6ae9d29c-2d96-45a6-a111-93d181c0e296}"/>
  <p:tag name="KSO_WM_UNIT_FILL_FORE_SCHEMECOLOR_INDEX_BRIGHTNESS" val="0.6"/>
  <p:tag name="KSO_WM_UNIT_FILL_FORE_SCHEMECOLOR_INDEX" val="5"/>
  <p:tag name="KSO_WM_UNIT_FILL_TYPE" val="1"/>
  <p:tag name="KSO_WM_UNIT_LINE_FORE_SCHEMECOLOR_INDEX_BRIGHTNESS" val="0.6"/>
  <p:tag name="KSO_WM_UNIT_LINE_FORE_SCHEMECOLOR_INDEX" val="5"/>
  <p:tag name="KSO_WM_UNIT_LINE_FILL_TYPE" val="2"/>
</p:tagLst>
</file>

<file path=ppt/tags/tag23.xml><?xml version="1.0" encoding="utf-8"?>
<p:tagLst xmlns:p="http://schemas.openxmlformats.org/presentationml/2006/main">
  <p:tag name="KSO_WM_UNIT_TEXTBOXSTYLE_SHAPETYPE" val="1"/>
  <p:tag name="KSO_WM_UNIT_TEXTBOXSTYLE_ADJUSTLEFT" val="0_0"/>
  <p:tag name="KSO_WM_UNIT_TEXTBOXSTYLE_ADJUSTTOP" val="100_20.54999"/>
  <p:tag name="KSO_WM_UNIT_HIGHLIGHT" val="0"/>
  <p:tag name="KSO_WM_UNIT_COMPATIBLE" val="0"/>
  <p:tag name="KSO_WM_UNIT_DIAGRAM_ISNUMVISUAL" val="0"/>
  <p:tag name="KSO_WM_UNIT_DIAGRAM_ISREFERUNIT" val="0"/>
  <p:tag name="KSO_WM_UNIT_TYPE" val="i"/>
  <p:tag name="KSO_WM_UNIT_INDEX" val="9"/>
  <p:tag name="KSO_WM_UNIT_ID" val="mixed20201941_422*i*9"/>
  <p:tag name="KSO_WM_TEMPLATE_CATEGORY" val="mixed"/>
  <p:tag name="KSO_WM_TEMPLATE_INDEX" val="20201941"/>
  <p:tag name="KSO_WM_UNIT_LAYERLEVEL" val="1"/>
  <p:tag name="KSO_WM_TAG_VERSION" val="1.0"/>
  <p:tag name="KSO_WM_BEAUTIFY_FLAG" val="#wm#"/>
  <p:tag name="KSO_WM_UNIT_TEXTBOXSTYLE_GUID" val="{6ae9d29c-2d96-45a6-a111-93d181c0e296}"/>
</p:tagLst>
</file>

<file path=ppt/tags/tag24.xml><?xml version="1.0" encoding="utf-8"?>
<p:tagLst xmlns:p="http://schemas.openxmlformats.org/presentationml/2006/main">
  <p:tag name="KSO_WM_UNIT_TEXTBOXSTYLE_SHAPETYPE" val="1"/>
  <p:tag name="KSO_WM_UNIT_TEXTBOXSTYLE_ADJUSTLEFT" val="0_0"/>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0"/>
  <p:tag name="KSO_WM_UNIT_ID" val="mixed20201941_422*i*10"/>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xml><?xml version="1.0" encoding="utf-8"?>
<p:tagLst xmlns:p="http://schemas.openxmlformats.org/presentationml/2006/main">
  <p:tag name="KSO_WM_UNIT_TEXTBOXSTYLE_SHAPETYPE" val="1"/>
  <p:tag name="KSO_WM_UNIT_TEXTBOXSTYLE_ADJUSTLEFT" val="0_22.25"/>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1"/>
  <p:tag name="KSO_WM_UNIT_ID" val="mixed20201941_422*i*11"/>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xml><?xml version="1.0" encoding="utf-8"?>
<p:tagLst xmlns:p="http://schemas.openxmlformats.org/presentationml/2006/main">
  <p:tag name="KSO_WM_UNIT_TEXTBOXSTYLE_SHAPETYPE" val="1"/>
  <p:tag name="KSO_WM_UNIT_TEXTBOXSTYLE_ADJUSTLEFT" val="0_46.10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2"/>
  <p:tag name="KSO_WM_UNIT_ID" val="mixed20201941_422*i*12"/>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xml><?xml version="1.0" encoding="utf-8"?>
<p:tagLst xmlns:p="http://schemas.openxmlformats.org/presentationml/2006/main">
  <p:tag name="KSO_WM_UNIT_TEXTBOXSTYLE_SHAPETYPE" val="1"/>
  <p:tag name="KSO_WM_UNIT_TEXTBOXSTYLE_ADJUSTLEFT" val="0_68.35001"/>
  <p:tag name="KSO_WM_UNIT_TEXTBOXSTYLE_ADJUSTTOP" val="0_121.55"/>
  <p:tag name="KSO_WM_UNIT_HIGHLIGHT" val="0"/>
  <p:tag name="KSO_WM_UNIT_COMPATIBLE" val="0"/>
  <p:tag name="KSO_WM_UNIT_DIAGRAM_ISNUMVISUAL" val="0"/>
  <p:tag name="KSO_WM_UNIT_DIAGRAM_ISREFERUNIT" val="0"/>
  <p:tag name="KSO_WM_UNIT_TYPE" val="i"/>
  <p:tag name="KSO_WM_UNIT_INDEX" val="13"/>
  <p:tag name="KSO_WM_UNIT_ID" val="mixed20201941_422*i*13"/>
  <p:tag name="KSO_WM_TEMPLATE_CATEGORY" val="mixed"/>
  <p:tag name="KSO_WM_TEMPLATE_INDEX" val="20201941"/>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mixed20201941_422*f*1"/>
  <p:tag name="KSO_WM_TEMPLATE_CATEGORY" val="mixed"/>
  <p:tag name="KSO_WM_TEMPLATE_INDEX" val="20201941"/>
  <p:tag name="KSO_WM_UNIT_LAYERLEVEL" val="1"/>
  <p:tag name="KSO_WM_TAG_VERSION" val="1.0"/>
  <p:tag name="KSO_WM_BEAUTIFY_FLAG" val="#wm#"/>
  <p:tag name="KSO_WM_UNIT_TEXTBOXSTYLE_GUID" val="{6ae9d29c-2d96-45a6-a111-93d181c0e296}"/>
  <p:tag name="KSO_WM_UNIT_TEXTBOXSTYLE_TYPE" val="8"/>
  <p:tag name="KSO_WM_UNIT_TEXT_FILL_FORE_SCHEMECOLOR_INDEX_BRIGHTNESS" val="0.25"/>
  <p:tag name="KSO_WM_UNIT_TEXT_FILL_FORE_SCHEMECOLOR_INDEX" val="13"/>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81269_5*l_h_i*1_3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3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31.xml><?xml version="1.0" encoding="utf-8"?>
<p:tagLst xmlns:p="http://schemas.openxmlformats.org/presentationml/2006/main">
  <p:tag name="KSO_WM_UNIT_TEXTBOXSTYLE_GUID" val="{c65f90d0-583c-4a05-b273-d1cabd6576a7}"/>
</p:tagLst>
</file>

<file path=ppt/tags/tag32.xml><?xml version="1.0" encoding="utf-8"?>
<p:tagLst xmlns:p="http://schemas.openxmlformats.org/presentationml/2006/main">
  <p:tag name="KSO_WM_UNIT_TEXTBOXSTYLE_SHAPETYPE" val="1"/>
  <p:tag name="KSO_WM_UNIT_TEXTBOXSTYLE_ADJUSTLEFT" val="0_-19.60001"/>
  <p:tag name="KSO_WM_UNIT_TEXTBOXSTYLE_ADJUSTTOP" val="0_-17.2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1"/>
  <p:tag name="KSO_WM_UNIT_ID" val="mixed20201941_58*i*1"/>
  <p:tag name="KSO_WM_TEMPLATE_CATEGORY" val="mixed"/>
  <p:tag name="KSO_WM_TEMPLATE_INDEX" val="20201941"/>
  <p:tag name="KSO_WM_UNIT_LAYERLEVEL" val="1"/>
  <p:tag name="KSO_WM_TAG_VERSION" val="1.0"/>
  <p:tag name="KSO_WM_BEAUTIFY_FLAG" val="#wm#"/>
  <p:tag name="KSO_WM_UNIT_TEXTBOXSTYLE_GUID" val="{c65f90d0-583c-4a05-b273-d1cabd6576a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TEXTBOXSTYLE_SHAPETYPE" val="1"/>
  <p:tag name="KSO_WM_UNIT_TEXTBOXSTYLE_ADJUSTLEFT" val="0_-25.15001"/>
  <p:tag name="KSO_WM_UNIT_TEXTBOXSTYLE_ADJUSTTOP" val="0_-23.5"/>
  <p:tag name="KSO_WM_UNIT_TEXTBOXSTYLE_ADJUSTWIDTH" val="100_50.30002"/>
  <p:tag name="KSO_WM_UNIT_TEXTBOXSTYLE_ADJUSTHEIGTH" val="100_46.95"/>
  <p:tag name="KSO_WM_UNIT_HIGHLIGHT" val="0"/>
  <p:tag name="KSO_WM_UNIT_COMPATIBLE" val="0"/>
  <p:tag name="KSO_WM_UNIT_DIAGRAM_ISNUMVISUAL" val="0"/>
  <p:tag name="KSO_WM_UNIT_DIAGRAM_ISREFERUNIT" val="0"/>
  <p:tag name="KSO_WM_UNIT_TYPE" val="i"/>
  <p:tag name="KSO_WM_UNIT_INDEX" val="2"/>
  <p:tag name="KSO_WM_UNIT_ID" val="mixed20201941_58*i*2"/>
  <p:tag name="KSO_WM_TEMPLATE_CATEGORY" val="mixed"/>
  <p:tag name="KSO_WM_TEMPLATE_INDEX" val="20201941"/>
  <p:tag name="KSO_WM_UNIT_LAYERLEVEL" val="1"/>
  <p:tag name="KSO_WM_TAG_VERSION" val="1.0"/>
  <p:tag name="KSO_WM_BEAUTIFY_FLAG" val="#wm#"/>
  <p:tag name="KSO_WM_UNIT_TEXTBOXSTYLE_GUID" val="{c65f90d0-583c-4a05-b273-d1cabd6576a7}"/>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4.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58*f*1"/>
  <p:tag name="KSO_WM_TEMPLATE_CATEGORY" val="mixed"/>
  <p:tag name="KSO_WM_TEMPLATE_INDEX" val="20201941"/>
  <p:tag name="KSO_WM_UNIT_LAYERLEVEL" val="1"/>
  <p:tag name="KSO_WM_TAG_VERSION" val="1.0"/>
  <p:tag name="KSO_WM_BEAUTIFY_FLAG" val="#wm#"/>
  <p:tag name="KSO_WM_UNIT_TEXTBOXSTYLE_GUID" val="{c65f90d0-583c-4a05-b273-d1cabd6576a7}"/>
  <p:tag name="KSO_WM_UNIT_TEXTBOXSTYLE_TYPE" val="8"/>
  <p:tag name="KSO_WM_UNIT_TEXT_FILL_FORE_SCHEMECOLOR_INDEX_BRIGHTNESS" val="0.25"/>
  <p:tag name="KSO_WM_UNIT_TEXT_FILL_FORE_SCHEMECOLOR_INDEX" val="13"/>
  <p:tag name="KSO_WM_UNIT_TEXT_FILL_TYPE" val="1"/>
</p:tagLst>
</file>

<file path=ppt/tags/tag35.xml><?xml version="1.0" encoding="utf-8"?>
<p:tagLst xmlns:p="http://schemas.openxmlformats.org/presentationml/2006/main">
  <p:tag name="KSO_WM_BEAUTIFY_FLAG" val=""/>
  <p:tag name="KSO_WM_UNIT_PLACING_PICTURE_USER_VIEWPORT" val="{&quot;height&quot;:10380,&quot;width&quot;:1794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37.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38.xml><?xml version="1.0" encoding="utf-8"?>
<p:tagLst xmlns:p="http://schemas.openxmlformats.org/presentationml/2006/main">
  <p:tag name="KSO_WM_BEAUTIFY_FLAG" val=""/>
  <p:tag name="KSO_WM_UNIT_PLACING_PICTURE_USER_VIEWPORT" val="{&quot;height&quot;:11305,&quot;width&quot;:22370}"/>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181269_5*l_h_i*1_4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40.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41.xml><?xml version="1.0" encoding="utf-8"?>
<p:tagLst xmlns:p="http://schemas.openxmlformats.org/presentationml/2006/main">
  <p:tag name="KSO_WM_UNIT_TEXTBOXSTYLE_GUID" val="{b6574e21-e7ab-4228-8a1c-4ece3c8923d5}"/>
</p:tagLst>
</file>

<file path=ppt/tags/tag42.xml><?xml version="1.0" encoding="utf-8"?>
<p:tagLst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41_111*i*1"/>
  <p:tag name="KSO_WM_TEMPLATE_CATEGORY" val="mixed"/>
  <p:tag name="KSO_WM_TEMPLATE_INDEX" val="20201941"/>
  <p:tag name="KSO_WM_UNIT_LAYERLEVEL" val="1"/>
  <p:tag name="KSO_WM_TAG_VERSION" val="1.0"/>
  <p:tag name="KSO_WM_BEAUTIFY_FLAG" val="#wm#"/>
  <p:tag name="KSO_WM_UNIT_TEXTBOXSTYLE_GUID" val="{b6574e21-e7ab-4228-8a1c-4ece3c8923d5}"/>
  <p:tag name="KSO_WM_UNIT_FILL_FORE_SCHEMECOLOR_INDEX_BRIGHTNESS" val="0.8"/>
  <p:tag name="KSO_WM_UNIT_FILL_FORE_SCHEMECOLOR_INDEX" val="5"/>
  <p:tag name="KSO_WM_UNIT_FILL_TYPE" val="1"/>
  <p:tag name="KSO_WM_UNIT_LINE_FORE_SCHEMECOLOR_INDEX_BRIGHTNESS" val="0.4"/>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43.xml><?xml version="1.0" encoding="utf-8"?>
<p:tagLst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41_111*i*2"/>
  <p:tag name="KSO_WM_TEMPLATE_CATEGORY" val="mixed"/>
  <p:tag name="KSO_WM_TEMPLATE_INDEX" val="20201941"/>
  <p:tag name="KSO_WM_UNIT_LAYERLEVEL" val="1"/>
  <p:tag name="KSO_WM_TAG_VERSION" val="1.0"/>
  <p:tag name="KSO_WM_BEAUTIFY_FLAG" val="#wm#"/>
  <p:tag name="KSO_WM_UNIT_TEXTBOXSTYLE_GUID" val="{b6574e21-e7ab-4228-8a1c-4ece3c8923d5}"/>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44.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111*f*1"/>
  <p:tag name="KSO_WM_TEMPLATE_CATEGORY" val="mixed"/>
  <p:tag name="KSO_WM_TEMPLATE_INDEX" val="20201941"/>
  <p:tag name="KSO_WM_UNIT_LAYERLEVEL" val="1"/>
  <p:tag name="KSO_WM_TAG_VERSION" val="1.0"/>
  <p:tag name="KSO_WM_BEAUTIFY_FLAG" val="#wm#"/>
  <p:tag name="KSO_WM_UNIT_TEXTBOXSTYLE_GUID" val="{b6574e21-e7ab-4228-8a1c-4ece3c8923d5}"/>
  <p:tag name="KSO_WM_UNIT_TEXTBOXSTYLE_TYPE" val="8"/>
  <p:tag name="KSO_WM_UNIT_TEXT_FILL_FORE_SCHEMECOLOR_INDEX_BRIGHTNESS" val="0.25"/>
  <p:tag name="KSO_WM_UNIT_TEXT_FILL_FORE_SCHEMECOLOR_INDEX" val="13"/>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6.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0058_1*i*1"/>
  <p:tag name="KSO_WM_TEMPLATE_CATEGORY" val="diagram"/>
  <p:tag name="KSO_WM_TEMPLATE_INDEX" val="20220058"/>
  <p:tag name="KSO_WM_UNIT_LAYERLEVEL" val="1"/>
  <p:tag name="KSO_WM_TAG_VERSION" val="1.0"/>
  <p:tag name="KSO_WM_BEAUTIFY_FLAG" val="#wm#"/>
  <p:tag name="KSO_WM_UNIT_BLOCK" val="0"/>
  <p:tag name="KSO_WM_UNIT_SM_LIMIT_TYPE" val="0"/>
  <p:tag name="KSO_WM_UNIT_DEC_AREA_ID" val="401453a90b9f4fd5b1215058b8a2f2e8"/>
  <p:tag name="KSO_WM_UNIT_DECORATE_INFO" val="{&quot;ReferentInfo&quot;:{&quot;Id&quot;:&quot;2d2094633d9c481aa0d84a95a0159686&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48.xml><?xml version="1.0" encoding="utf-8"?>
<p:tagLst xmlns:p="http://schemas.openxmlformats.org/presentationml/2006/main">
  <p:tag name="KSO_WM_UNIT_ISCONTENTSTITLE" val="0"/>
  <p:tag name="KSO_WM_UNIT_ISNUMDGMTITLE" val="0"/>
  <p:tag name="KSO_WM_UNIT_PRESET_TEXT" val="线型上下导航版"/>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20058_1*a*1"/>
  <p:tag name="KSO_WM_TEMPLATE_CATEGORY" val="diagram"/>
  <p:tag name="KSO_WM_TEMPLATE_INDEX" val="20220058"/>
  <p:tag name="KSO_WM_UNIT_LAYERLEVEL" val="1"/>
  <p:tag name="KSO_WM_TAG_VERSION" val="1.0"/>
  <p:tag name="KSO_WM_BEAUTIFY_FLAG" val="#wm#"/>
  <p:tag name="KSO_WM_UNIT_VALUE" val="27"/>
  <p:tag name="KSO_WM_UNIT_BLOCK" val="0"/>
  <p:tag name="KSO_WM_UNIT_SM_LIMIT_TYPE" val="2"/>
  <p:tag name="KSO_WM_UNIT_DEC_AREA_ID" val="2d2094633d9c481aa0d84a95a015968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49.xml><?xml version="1.0" encoding="utf-8"?>
<p:tagLst xmlns:p="http://schemas.openxmlformats.org/presentationml/2006/main">
  <p:tag name="KSO_WM_UNIT_TEXTBOXSTYLE_GUID" val="{afd64df7-1df0-4513-ae7c-6696c7518b67}"/>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181269_5*l_h_i*1_5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50.xml><?xml version="1.0" encoding="utf-8"?>
<p:tagLst xmlns:p="http://schemas.openxmlformats.org/presentationml/2006/main">
  <p:tag name="KSO_WM_UNIT_TEXTBOXSTYLE_SHAPETYPE" val="1"/>
  <p:tag name="KSO_WM_UNIT_TEXTBOXSTYLE_ADJUSTLEFT" val="0_25.60001"/>
  <p:tag name="KSO_WM_UNIT_TEXTBOXSTYLE_ADJUSTTOP" val="0_-37.67496"/>
  <p:tag name="KSO_WM_UNIT_TEXTBOXSTYLE_ADJUSTWIDTH" val="100_-51.25"/>
  <p:tag name="KSO_WM_UNIT_TEXTBOXSTYLE_ADJUSTHEIGTH" val="100_75.25"/>
  <p:tag name="KSO_WM_UNIT_HIGHLIGHT" val="0"/>
  <p:tag name="KSO_WM_UNIT_COMPATIBLE" val="0"/>
  <p:tag name="KSO_WM_UNIT_DIAGRAM_ISNUMVISUAL" val="0"/>
  <p:tag name="KSO_WM_UNIT_DIAGRAM_ISREFERUNIT" val="0"/>
  <p:tag name="KSO_WM_UNIT_TYPE" val="i"/>
  <p:tag name="KSO_WM_UNIT_INDEX" val="1"/>
  <p:tag name="KSO_WM_UNIT_ID" val="mixed20201941_162*i*1"/>
  <p:tag name="KSO_WM_TEMPLATE_CATEGORY" val="mixed"/>
  <p:tag name="KSO_WM_TEMPLATE_INDEX" val="20201941"/>
  <p:tag name="KSO_WM_UNIT_LAYERLEVEL" val="1"/>
  <p:tag name="KSO_WM_TAG_VERSION" val="1.0"/>
  <p:tag name="KSO_WM_BEAUTIFY_FLAG" val="#wm#"/>
  <p:tag name="KSO_WM_UNIT_TEXTBOXSTYLE_GUID" val="{afd64df7-1df0-4513-ae7c-6696c7518b67}"/>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51.xml><?xml version="1.0" encoding="utf-8"?>
<p:tagLst xmlns:p="http://schemas.openxmlformats.org/presentationml/2006/main">
  <p:tag name="KSO_WM_UNIT_TEXTBOXSTYLE_SHAPETYPE" val="1"/>
  <p:tag name="KSO_WM_UNIT_TEXTBOXSTYLE_ADJUSTLEFT" val="0_-36.85001"/>
  <p:tag name="KSO_WM_UNIT_TEXTBOXSTYLE_ADJUSTTOP" val="0_-26.89999"/>
  <p:tag name="KSO_WM_UNIT_TEXTBOXSTYLE_ADJUSTWIDTH" val="100_73.64999"/>
  <p:tag name="KSO_WM_UNIT_TEXTBOXSTYLE_ADJUSTHEIGTH" val="100_53.7"/>
  <p:tag name="KSO_WM_UNIT_HIGHLIGHT" val="0"/>
  <p:tag name="KSO_WM_UNIT_COMPATIBLE" val="0"/>
  <p:tag name="KSO_WM_UNIT_DIAGRAM_ISNUMVISUAL" val="0"/>
  <p:tag name="KSO_WM_UNIT_DIAGRAM_ISREFERUNIT" val="0"/>
  <p:tag name="KSO_WM_UNIT_TYPE" val="i"/>
  <p:tag name="KSO_WM_UNIT_INDEX" val="2"/>
  <p:tag name="KSO_WM_UNIT_ID" val="mixed20201941_162*i*2"/>
  <p:tag name="KSO_WM_TEMPLATE_CATEGORY" val="mixed"/>
  <p:tag name="KSO_WM_TEMPLATE_INDEX" val="20201941"/>
  <p:tag name="KSO_WM_UNIT_LAYERLEVEL" val="1"/>
  <p:tag name="KSO_WM_TAG_VERSION" val="1.0"/>
  <p:tag name="KSO_WM_BEAUTIFY_FLAG" val="#wm#"/>
  <p:tag name="KSO_WM_UNIT_TEXTBOXSTYLE_GUID" val="{afd64df7-1df0-4513-ae7c-6696c7518b67}"/>
  <p:tag name="KSO_WM_UNIT_FILL_FORE_SCHEMECOLOR_INDEX_BRIGHTNESS" val="0"/>
  <p:tag name="KSO_WM_UNIT_FILL_FORE_SCHEMECOLOR_INDEX" val="14"/>
  <p:tag name="KSO_WM_UNIT_FILL_TYPE" val="1"/>
  <p:tag name="KSO_WM_UNIT_LINE_FORE_SCHEMECOLOR_INDEX_BRIGHTNESS" val="-0.2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52.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
  <p:tag name="KSO_WM_UNIT_NOCLEAR" val="1"/>
  <p:tag name="KSO_WM_UNIT_VALUE" val="92"/>
  <p:tag name="KSO_WM_UNIT_HIGHLIGHT" val="0"/>
  <p:tag name="KSO_WM_UNIT_COMPATIBLE" val="0"/>
  <p:tag name="KSO_WM_UNIT_DIAGRAM_ISNUMVISUAL" val="0"/>
  <p:tag name="KSO_WM_UNIT_DIAGRAM_ISREFERUNIT" val="0"/>
  <p:tag name="KSO_WM_UNIT_TYPE" val="f"/>
  <p:tag name="KSO_WM_UNIT_INDEX" val="1"/>
  <p:tag name="KSO_WM_UNIT_ID" val="mixed20201941_162*f*1"/>
  <p:tag name="KSO_WM_TEMPLATE_CATEGORY" val="mixed"/>
  <p:tag name="KSO_WM_TEMPLATE_INDEX" val="20201941"/>
  <p:tag name="KSO_WM_UNIT_LAYERLEVEL" val="1"/>
  <p:tag name="KSO_WM_TAG_VERSION" val="1.0"/>
  <p:tag name="KSO_WM_BEAUTIFY_FLAG" val="#wm#"/>
  <p:tag name="KSO_WM_UNIT_TEXTBOXSTYLE_GUID" val="{afd64df7-1df0-4513-ae7c-6696c7518b67}"/>
  <p:tag name="KSO_WM_UNIT_TEXTBOXSTYLE_TYPE" val="8"/>
  <p:tag name="KSO_WM_UNIT_TEXT_FILL_FORE_SCHEMECOLOR_INDEX_BRIGHTNESS" val="0.25"/>
  <p:tag name="KSO_WM_UNIT_TEXT_FILL_FORE_SCHEMECOLOR_INDEX" val="13"/>
  <p:tag name="KSO_WM_UNIT_TEXT_FILL_TYPE" val="1"/>
</p:tagLst>
</file>

<file path=ppt/tags/tag53.xml><?xml version="1.0" encoding="utf-8"?>
<p:tagLst xmlns:p="http://schemas.openxmlformats.org/presentationml/2006/main">
  <p:tag name="KSO_WPP_MARK_KEY" val="d46e008c-edc1-4ad0-b15b-d1a9c22cb9d8"/>
  <p:tag name="COMMONDATA" val="eyJoZGlkIjoiZDAyOWYzZGU1OGRhNmI0M2E1ZmViMzc4NDQ4NGJhNzAifQ=="/>
</p:tagLst>
</file>

<file path=ppt/tags/tag6.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81269_5*l_h_a*1_1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7.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81269_5*l_h_a*1_2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8.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81269_5*l_h_a*1_3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ags/tag9.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181269_5*l_h_a*1_5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1"/>
</p:tagLst>
</file>

<file path=ppt/theme/theme1.xml><?xml version="1.0" encoding="utf-8"?>
<a:theme xmlns:a="http://schemas.openxmlformats.org/drawingml/2006/main" name="1_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766</Words>
  <Application>WPS 演示</Application>
  <PresentationFormat/>
  <Paragraphs>79</Paragraphs>
  <Slides>9</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9</vt:i4>
      </vt:variant>
    </vt:vector>
  </HeadingPairs>
  <TitlesOfParts>
    <vt:vector size="29" baseType="lpstr">
      <vt:lpstr>Arial</vt:lpstr>
      <vt:lpstr>宋体</vt:lpstr>
      <vt:lpstr>Wingdings</vt:lpstr>
      <vt:lpstr>Helvetica Neue</vt:lpstr>
      <vt:lpstr>Helvetica Neue Medium</vt:lpstr>
      <vt:lpstr>Helvetica Neue Light</vt:lpstr>
      <vt:lpstr>Helvetica</vt:lpstr>
      <vt:lpstr>微软雅黑</vt:lpstr>
      <vt:lpstr>汉仪书宋二KW</vt:lpstr>
      <vt:lpstr>宋体</vt:lpstr>
      <vt:lpstr>Microsoft YaHei Light</vt:lpstr>
      <vt:lpstr>Arial Regular</vt:lpstr>
      <vt:lpstr>Wingdings 3</vt:lpstr>
      <vt:lpstr>Segoe UI</vt:lpstr>
      <vt:lpstr>苹方-简</vt:lpstr>
      <vt:lpstr>Trebuchet MS</vt:lpstr>
      <vt:lpstr>Arial Unicode MS</vt:lpstr>
      <vt:lpstr>WPS-Bullets</vt:lpstr>
      <vt:lpstr>Helvetica Neue Medium</vt:lpstr>
      <vt:lpstr>1_White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追风者</cp:lastModifiedBy>
  <cp:revision>13</cp:revision>
  <dcterms:created xsi:type="dcterms:W3CDTF">2023-12-15T02:41:33Z</dcterms:created>
  <dcterms:modified xsi:type="dcterms:W3CDTF">2023-12-15T02:41:33Z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F2D0EB32C9F3477E8B0B6CCE5C5DDCB3</vt:lpwstr>
  </property>
  <property fmtid="{D5CDD505-2E9C-101B-9397-08002B2CF9AE}" pid="3" name="KSOProductBuildVer">
    <vt:lpwstr>2052-6.3.0.8471</vt:lpwstr>
  </property>
</Properties>
</file>