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465" r:id="rId3"/>
    <p:sldId id="772" r:id="rId5"/>
    <p:sldId id="700" r:id="rId6"/>
    <p:sldId id="692" r:id="rId7"/>
    <p:sldId id="704" r:id="rId8"/>
    <p:sldId id="708" r:id="rId9"/>
    <p:sldId id="709" r:id="rId10"/>
    <p:sldId id="722" r:id="rId11"/>
    <p:sldId id="710" r:id="rId12"/>
    <p:sldId id="712" r:id="rId13"/>
    <p:sldId id="711" r:id="rId14"/>
    <p:sldId id="713" r:id="rId15"/>
    <p:sldId id="715" r:id="rId16"/>
    <p:sldId id="716" r:id="rId17"/>
    <p:sldId id="714" r:id="rId18"/>
    <p:sldId id="717" r:id="rId19"/>
    <p:sldId id="718" r:id="rId20"/>
    <p:sldId id="719" r:id="rId21"/>
    <p:sldId id="774" r:id="rId22"/>
    <p:sldId id="775" r:id="rId23"/>
    <p:sldId id="764" r:id="rId24"/>
    <p:sldId id="765" r:id="rId25"/>
    <p:sldId id="766" r:id="rId26"/>
    <p:sldId id="767" r:id="rId27"/>
    <p:sldId id="768" r:id="rId28"/>
    <p:sldId id="769" r:id="rId29"/>
    <p:sldId id="720" r:id="rId30"/>
    <p:sldId id="295" r:id="rId31"/>
  </p:sldIdLst>
  <p:sldSz cx="24384000" cy="13716000"/>
  <p:notesSz cx="6858000" cy="9144000"/>
  <p:custDataLst>
    <p:tags r:id="rId37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>
        <p15:guide id="1" orient="horz" pos="4773" userDrawn="1">
          <p15:clr>
            <a:srgbClr val="A4A3A4"/>
          </p15:clr>
        </p15:guide>
        <p15:guide id="2" pos="749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000" name="李学军_fiQfYzUF" initials="authorId_48560546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633983"/>
    <a:srgbClr val="FFFFFF"/>
    <a:srgbClr val="7E3A91"/>
    <a:srgbClr val="783887"/>
    <a:srgbClr val="773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01"/>
    <p:restoredTop sz="94718"/>
  </p:normalViewPr>
  <p:slideViewPr>
    <p:cSldViewPr snapToObjects="1" showGuides="1">
      <p:cViewPr>
        <p:scale>
          <a:sx n="42" d="100"/>
          <a:sy n="42" d="100"/>
        </p:scale>
        <p:origin x="1632" y="888"/>
      </p:cViewPr>
      <p:guideLst>
        <p:guide orient="horz" pos="4773"/>
        <p:guide pos="74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74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#1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3E43F-34BD-4F74-9303-78E874FB1371}" type="doc">
      <dgm:prSet loTypeId="hierarchy" loCatId="hierarchy" qsTypeId="urn:microsoft.com/office/officeart/2005/8/quickstyle/simple5" qsCatId="simple" csTypeId="urn:microsoft.com/office/officeart/2005/8/colors/accent1_3#1" csCatId="mainScheme" phldr="1"/>
      <dgm:spPr/>
      <dgm:t>
        <a:bodyPr/>
        <a:lstStyle/>
        <a:p>
          <a:endParaRPr lang="zh-CN" altLang="en-US"/>
        </a:p>
      </dgm:t>
    </dgm:pt>
    <dgm:pt modelId="{B815418A-11C3-46DA-A131-C4E14F3F81DA}">
      <dgm:prSet phldrT="[文本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报文</a:t>
          </a: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/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gm:t>
    </dgm:pt>
    <dgm:pt modelId="{9023A6B9-9845-415C-9E9F-22EF865ACE3A}" cxnId="{2F6E99C5-5C9B-4E0A-9BC3-B2AEFC3F9E2E}" type="parTrans">
      <dgm:prSet/>
      <dgm:spPr/>
      <dgm:t>
        <a:bodyPr/>
        <a:lstStyle/>
        <a:p>
          <a:pPr algn="ctr"/>
          <a:endParaRPr lang="zh-CN" altLang="en-US" sz="800"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</a:endParaRPr>
        </a:p>
      </dgm:t>
    </dgm:pt>
    <dgm:pt modelId="{5ABA9B40-8560-4BF3-917F-A5E507139357}" cxnId="{2F6E99C5-5C9B-4E0A-9BC3-B2AEFC3F9E2E}" type="sibTrans">
      <dgm:prSet/>
      <dgm:spPr/>
      <dgm:t>
        <a:bodyPr/>
        <a:lstStyle/>
        <a:p>
          <a:pPr algn="ctr"/>
          <a:endParaRPr lang="zh-CN" altLang="en-US" sz="800"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</a:endParaRPr>
        </a:p>
      </dgm:t>
    </dgm:pt>
    <dgm:pt modelId="{F2BAD322-ED8D-43D7-AEC8-38234E47C4E4}">
      <dgm:prSet phldrT="[文本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请求报文</a:t>
          </a: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/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gm:t>
    </dgm:pt>
    <dgm:pt modelId="{F3E1539D-427B-46CD-A760-AD1EE4A81386}" cxnId="{37EA9D94-CE47-4362-82EF-C497438F3888}" type="parTrans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gm:t>
    </dgm:pt>
    <dgm:pt modelId="{31BB7D12-E985-4D32-8809-9EAEFB01DBB3}" cxnId="{37EA9D94-CE47-4362-82EF-C497438F3888}" type="sibTrans">
      <dgm:prSet/>
      <dgm:spPr/>
      <dgm:t>
        <a:bodyPr/>
        <a:lstStyle/>
        <a:p>
          <a:pPr algn="ctr"/>
          <a:endParaRPr lang="zh-CN" altLang="en-US" sz="800"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</a:endParaRPr>
        </a:p>
      </dgm:t>
    </dgm:pt>
    <dgm:pt modelId="{79588AC8-8599-4A42-9CC2-10A30AE79DB4}">
      <dgm:prSet phldrT="[文本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请求行</a:t>
          </a: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/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gm:t>
    </dgm:pt>
    <dgm:pt modelId="{55C1012F-13BD-477E-994B-335450FF8F74}" cxnId="{AA2FB613-6AA4-43F9-9230-14EB55FB6211}" type="parTrans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gm:t>
    </dgm:pt>
    <dgm:pt modelId="{16C7C1A6-1D4E-4088-A745-6E21686BE8B2}" cxnId="{AA2FB613-6AA4-43F9-9230-14EB55FB6211}" type="sibTrans">
      <dgm:prSet/>
      <dgm:spPr/>
      <dgm:t>
        <a:bodyPr/>
        <a:lstStyle/>
        <a:p>
          <a:pPr algn="ctr"/>
          <a:endParaRPr lang="zh-CN" altLang="en-US" sz="800"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</a:endParaRPr>
        </a:p>
      </dgm:t>
    </dgm:pt>
    <dgm:pt modelId="{DA493038-043E-46B5-BC30-66772D064F9C}">
      <dgm:prSet phldrT="[文本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方法</a:t>
          </a: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/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gm:t>
    </dgm:pt>
    <dgm:pt modelId="{E48DBDA6-1F64-4686-914E-B983EE70153A}" cxnId="{3DBAB37B-061D-4798-83CE-D5420EC142A6}" type="parTrans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gm:t>
    </dgm:pt>
    <dgm:pt modelId="{654B5C28-0654-4633-84D9-7C7239AB5F0F}" cxnId="{3DBAB37B-061D-4798-83CE-D5420EC142A6}" type="sibTrans">
      <dgm:prSet/>
      <dgm:spPr/>
      <dgm:t>
        <a:bodyPr/>
        <a:lstStyle/>
        <a:p>
          <a:pPr algn="ctr"/>
          <a:endParaRPr lang="zh-CN" altLang="en-US" sz="800"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</a:endParaRPr>
        </a:p>
      </dgm:t>
    </dgm:pt>
    <dgm:pt modelId="{80467742-F20D-426E-A222-C5F96105F770}">
      <dgm:prSet phldrT="[文本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</a:rPr>
            <a:t>协议版本</a:t>
          </a:r>
          <a:r>
            <a:rPr sz="2800">
              <a:latin typeface="微软雅黑" panose="020B0503020204020204" charset="-122"/>
              <a:ea typeface="微软雅黑" panose="020B0503020204020204" charset="-122"/>
            </a:rPr>
            <a:t/>
          </a:r>
          <a:endParaRPr sz="2800">
            <a:latin typeface="微软雅黑" panose="020B0503020204020204" charset="-122"/>
            <a:ea typeface="微软雅黑" panose="020B0503020204020204" charset="-122"/>
          </a:endParaRPr>
        </a:p>
      </dgm:t>
    </dgm:pt>
    <dgm:pt modelId="{7150454A-7E7C-4255-990A-249FDDE58B9B}" cxnId="{F0FB1BA8-9B28-4089-8D21-1911A827C9E8}" type="parTrans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gm:t>
    </dgm:pt>
    <dgm:pt modelId="{C93A3485-4C60-4356-BA14-5D1D95F6E605}" cxnId="{F0FB1BA8-9B28-4089-8D21-1911A827C9E8}" type="sibTrans">
      <dgm:prSet/>
      <dgm:spPr/>
      <dgm:t>
        <a:bodyPr/>
        <a:lstStyle/>
        <a:p>
          <a:pPr algn="ctr"/>
          <a:endParaRPr lang="zh-CN" altLang="en-US" sz="800"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</a:endParaRPr>
        </a:p>
      </dgm:t>
    </dgm:pt>
    <dgm:pt modelId="{BCA71B23-80A7-4A2A-9C59-05851081A11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</a:rPr>
            <a:t>URL</a:t>
          </a:r>
          <a:r>
            <a:rPr lang="en-US" altLang="zh-CN" sz="2800"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</a:rPr>
            <a:t/>
          </a:r>
          <a:endParaRPr lang="en-US" altLang="zh-CN" sz="2800">
            <a:latin typeface="微软雅黑" panose="020B0503020204020204" charset="-122"/>
            <a:ea typeface="微软雅黑" panose="020B0503020204020204" charset="-122"/>
            <a:cs typeface="黑体" panose="02010609060101010101" charset="-122"/>
          </a:endParaRPr>
        </a:p>
      </dgm:t>
    </dgm:pt>
    <dgm:pt modelId="{2A851873-C472-465E-81FA-6C6C54EE15AA}" cxnId="{76FC7A8E-A10B-4DB6-96F2-63BEC26035D7}" type="parTrans">
      <dgm:prSet/>
      <dgm:spPr/>
    </dgm:pt>
    <dgm:pt modelId="{CF22D1A0-2AD4-4544-8E95-B3C3E7D51159}" cxnId="{76FC7A8E-A10B-4DB6-96F2-63BEC26035D7}" type="sibTrans">
      <dgm:prSet/>
      <dgm:spPr/>
    </dgm:pt>
    <dgm:pt modelId="{101CEA2C-E75E-4787-8074-BBFB74CEE2E8}">
      <dgm:prSet phldrT="[文本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请求</a:t>
          </a: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消息头</a:t>
          </a: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/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gm:t>
    </dgm:pt>
    <dgm:pt modelId="{47A727DD-A334-4DC0-A9E0-EAE2A554CFA5}" cxnId="{C51C943E-E4CE-4400-9A1F-6DE3BDB3A244}" type="parTrans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gm:t>
    </dgm:pt>
    <dgm:pt modelId="{7AACDF13-00EC-424C-BEC2-BA48864B63AF}" cxnId="{C51C943E-E4CE-4400-9A1F-6DE3BDB3A244}" type="sibTrans">
      <dgm:prSet/>
      <dgm:spPr/>
      <dgm:t>
        <a:bodyPr/>
        <a:lstStyle/>
        <a:p>
          <a:pPr algn="ctr"/>
          <a:endParaRPr lang="zh-CN" altLang="en-US" sz="800"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</a:endParaRPr>
        </a:p>
      </dgm:t>
    </dgm:pt>
    <dgm:pt modelId="{326978A7-57EA-4E47-AEF3-A7D0CAAF9853}">
      <dgm:prSet phldrT="[文本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Content-Type</a:t>
          </a:r>
          <a:r>
            <a:rPr sz="2800">
              <a:latin typeface="微软雅黑" panose="020B0503020204020204" charset="-122"/>
              <a:ea typeface="微软雅黑" panose="020B0503020204020204" charset="-122"/>
            </a:rPr>
            <a:t/>
          </a:r>
          <a:endParaRPr sz="2800">
            <a:latin typeface="微软雅黑" panose="020B0503020204020204" charset="-122"/>
            <a:ea typeface="微软雅黑" panose="020B0503020204020204" charset="-122"/>
          </a:endParaRPr>
        </a:p>
      </dgm:t>
    </dgm:pt>
    <dgm:pt modelId="{40E988E8-452E-4D55-A00B-A501CF72CEE5}" cxnId="{662EC35D-08A0-4A42-8B29-2FAE22202BCD}" type="parTrans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gm:t>
    </dgm:pt>
    <dgm:pt modelId="{776F813B-6753-47DD-8583-4B9506261EB6}" cxnId="{662EC35D-08A0-4A42-8B29-2FAE22202BCD}" type="sibTrans">
      <dgm:prSet/>
      <dgm:spPr/>
      <dgm:t>
        <a:bodyPr/>
        <a:lstStyle/>
        <a:p>
          <a:pPr algn="ctr"/>
          <a:endParaRPr lang="zh-CN" altLang="en-US" sz="800"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</a:endParaRPr>
        </a:p>
      </dgm:t>
    </dgm:pt>
    <dgm:pt modelId="{E4DEA783-2403-4AB4-A1DD-EFEFC4C1AFF0}">
      <dgm:prSet phldrT="[文本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空行</a:t>
          </a: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/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gm:t>
    </dgm:pt>
    <dgm:pt modelId="{778CBEE9-910E-417A-8384-4BC193A241F7}" cxnId="{99C75D28-C209-4EF1-B366-8054D9ADE282}" type="parTrans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gm:t>
    </dgm:pt>
    <dgm:pt modelId="{95D797AE-3CEA-4B23-8BBD-E29AD0624C7C}" cxnId="{99C75D28-C209-4EF1-B366-8054D9ADE282}" type="sibTrans">
      <dgm:prSet/>
      <dgm:spPr/>
      <dgm:t>
        <a:bodyPr/>
        <a:lstStyle/>
        <a:p>
          <a:pPr algn="ctr"/>
          <a:endParaRPr lang="zh-CN" altLang="en-US" sz="800"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</a:endParaRPr>
        </a:p>
      </dgm:t>
    </dgm:pt>
    <dgm:pt modelId="{DAE5E4D3-EA76-48B0-BE9E-E3477DB58595}">
      <dgm:prSet phldrT="[文本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请求体</a:t>
          </a: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/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gm:t>
    </dgm:pt>
    <dgm:pt modelId="{17D810CC-AFBC-4F46-A4F0-85604D951F1F}" cxnId="{494B8039-9AC2-462D-8059-CBA9149A4012}" type="parTrans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gm:t>
    </dgm:pt>
    <dgm:pt modelId="{DBF4851F-2095-4ABE-B988-8FC95F208577}" cxnId="{494B8039-9AC2-462D-8059-CBA9149A4012}" type="sibTrans">
      <dgm:prSet/>
      <dgm:spPr/>
      <dgm:t>
        <a:bodyPr/>
        <a:lstStyle/>
        <a:p>
          <a:pPr algn="ctr"/>
          <a:endParaRPr lang="zh-CN" altLang="en-US" sz="800"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</a:endParaRPr>
        </a:p>
      </dgm:t>
    </dgm:pt>
    <dgm:pt modelId="{D7C209C8-3F28-4203-9463-F20B227639A3}">
      <dgm:prSet phldrT="[文本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响应报文</a:t>
          </a: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/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gm:t>
    </dgm:pt>
    <dgm:pt modelId="{6903E4CA-7CAF-4E6B-9B67-9B7FF0ABDA8C}" cxnId="{3C65FDAE-D79A-4A0E-AA73-265EF06C78EC}" type="parTrans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gm:t>
    </dgm:pt>
    <dgm:pt modelId="{7E0C3FDA-BC47-42CE-A7F9-E98B6448A4DA}" cxnId="{3C65FDAE-D79A-4A0E-AA73-265EF06C78EC}" type="sibTrans">
      <dgm:prSet/>
      <dgm:spPr/>
      <dgm:t>
        <a:bodyPr/>
        <a:lstStyle/>
        <a:p>
          <a:pPr algn="ctr"/>
          <a:endParaRPr lang="zh-CN" altLang="en-US" sz="800"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</a:endParaRPr>
        </a:p>
      </dgm:t>
    </dgm:pt>
    <dgm:pt modelId="{E0EC2000-9F85-44FF-9C0A-FF88B87EC71C}">
      <dgm:prSet phldrT="[文本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状态行</a:t>
          </a: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/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gm:t>
    </dgm:pt>
    <dgm:pt modelId="{B5AB0A38-0E24-44ED-A10F-689AC2BF4845}" cxnId="{06BFEF56-4A75-4762-8A2F-2837A1FD066E}" type="parTrans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gm:t>
    </dgm:pt>
    <dgm:pt modelId="{DD72A7FD-CA31-418E-BBE3-176DCD12E9C3}" cxnId="{06BFEF56-4A75-4762-8A2F-2837A1FD066E}" type="sibTrans">
      <dgm:prSet/>
      <dgm:spPr/>
      <dgm:t>
        <a:bodyPr/>
        <a:lstStyle/>
        <a:p>
          <a:pPr algn="ctr"/>
          <a:endParaRPr lang="zh-CN" altLang="en-US" sz="800"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</a:endParaRPr>
        </a:p>
      </dgm:t>
    </dgm:pt>
    <dgm:pt modelId="{6A970CF5-5AAE-451B-A401-BFFBD3751D5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800">
              <a:latin typeface="微软雅黑" panose="020B0503020204020204" charset="-122"/>
              <a:ea typeface="微软雅黑" panose="020B0503020204020204" charset="-122"/>
            </a:rPr>
            <a:t>版本协议</a:t>
          </a:r>
          <a:r>
            <a:rPr lang="zh-CN" sz="28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sz="2800">
            <a:latin typeface="微软雅黑" panose="020B0503020204020204" charset="-122"/>
            <a:ea typeface="微软雅黑" panose="020B0503020204020204" charset="-122"/>
          </a:endParaRPr>
        </a:p>
      </dgm:t>
    </dgm:pt>
    <dgm:pt modelId="{3F3DC1E1-6B41-4720-8899-2D63CEE24BE2}" cxnId="{CAFA5C7A-CD82-4FC7-B362-97FCE5918FE4}" type="parTrans">
      <dgm:prSet/>
      <dgm:spPr/>
    </dgm:pt>
    <dgm:pt modelId="{EC044A92-E52B-4268-80A9-BAC39C8CF9FC}" cxnId="{CAFA5C7A-CD82-4FC7-B362-97FCE5918FE4}" type="sibTrans">
      <dgm:prSet/>
      <dgm:spPr/>
    </dgm:pt>
    <dgm:pt modelId="{56724EC5-5991-4BD9-9651-F8FDB3D3A49C}">
      <dgm:prSet phldrT="[文本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状态码</a:t>
          </a:r>
          <a:r>
            <a:rPr sz="2800">
              <a:latin typeface="微软雅黑" panose="020B0503020204020204" charset="-122"/>
              <a:ea typeface="微软雅黑" panose="020B0503020204020204" charset="-122"/>
            </a:rPr>
            <a:t/>
          </a:r>
          <a:endParaRPr sz="2800">
            <a:latin typeface="微软雅黑" panose="020B0503020204020204" charset="-122"/>
            <a:ea typeface="微软雅黑" panose="020B0503020204020204" charset="-122"/>
          </a:endParaRPr>
        </a:p>
      </dgm:t>
    </dgm:pt>
    <dgm:pt modelId="{ACE571B0-91D7-4572-909D-81F5F3B7F128}" cxnId="{A3E2AF9E-5471-4E9D-BCB7-113345167040}" type="parTrans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gm:t>
    </dgm:pt>
    <dgm:pt modelId="{013D1081-93DE-4906-8F51-36E9AD17CAFD}" cxnId="{A3E2AF9E-5471-4E9D-BCB7-113345167040}" type="sibTrans">
      <dgm:prSet/>
      <dgm:spPr/>
      <dgm:t>
        <a:bodyPr/>
        <a:lstStyle/>
        <a:p>
          <a:pPr algn="ctr"/>
          <a:endParaRPr lang="zh-CN" altLang="en-US" sz="800"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</a:endParaRPr>
        </a:p>
      </dgm:t>
    </dgm:pt>
    <dgm:pt modelId="{64654B16-0383-4009-846A-CF7045FD7E9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</a:rPr>
            <a:t>描述状态</a:t>
          </a:r>
          <a:r>
            <a:rPr lang="zh-CN" altLang="en-US" sz="2800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 sz="2800">
            <a:latin typeface="微软雅黑" panose="020B0503020204020204" charset="-122"/>
            <a:ea typeface="微软雅黑" panose="020B0503020204020204" charset="-122"/>
          </a:endParaRPr>
        </a:p>
      </dgm:t>
    </dgm:pt>
    <dgm:pt modelId="{3EFC4E0F-2EC3-4497-9101-97F6EB061607}" cxnId="{61930845-41A1-46C6-A098-09CE055609FC}" type="parTrans">
      <dgm:prSet/>
      <dgm:spPr/>
    </dgm:pt>
    <dgm:pt modelId="{AF693A29-2FC6-462E-AD10-B8DF7A1E1E68}" cxnId="{61930845-41A1-46C6-A098-09CE055609FC}" type="sibTrans">
      <dgm:prSet/>
      <dgm:spPr/>
    </dgm:pt>
    <dgm:pt modelId="{B70F3A5F-BA27-482C-BDE8-65162C534B58}">
      <dgm:prSet phldrT="[文本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响应</a:t>
          </a: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消息头</a:t>
          </a: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/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gm:t>
    </dgm:pt>
    <dgm:pt modelId="{A151C647-FE0C-4333-B896-98EDCCE34CB5}" cxnId="{68C99946-8C94-4AC5-96BC-4D1832B60643}" type="parTrans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gm:t>
    </dgm:pt>
    <dgm:pt modelId="{70033F6A-F258-41DD-8109-263CF0E43D8B}" cxnId="{68C99946-8C94-4AC5-96BC-4D1832B60643}" type="sibTrans">
      <dgm:prSet/>
      <dgm:spPr/>
      <dgm:t>
        <a:bodyPr/>
        <a:lstStyle/>
        <a:p>
          <a:pPr algn="ctr"/>
          <a:endParaRPr lang="zh-CN" altLang="en-US" sz="800"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</a:endParaRPr>
        </a:p>
      </dgm:t>
    </dgm:pt>
    <dgm:pt modelId="{E157FD9A-BD43-4041-B47D-99509A8A2F66}">
      <dgm:prSet phldrT="[文本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空行</a:t>
          </a:r>
          <a:r>
            <a: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/>
          </a:r>
          <a:endParaRPr lang="zh-CN" alt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gm:t>
    </dgm:pt>
    <dgm:pt modelId="{1997A065-36BA-4F04-92B4-B5BD9F7B9E92}" cxnId="{F7685622-9B5E-4909-BB69-AC57F530C94A}" type="parTrans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gm:t>
    </dgm:pt>
    <dgm:pt modelId="{68DB0986-7487-4A5B-8F04-DFBBCEAA8377}" cxnId="{F7685622-9B5E-4909-BB69-AC57F530C94A}" type="sibTrans">
      <dgm:prSet/>
      <dgm:spPr/>
      <dgm:t>
        <a:bodyPr/>
        <a:lstStyle/>
        <a:p>
          <a:pPr algn="ctr"/>
          <a:endParaRPr lang="zh-CN" altLang="en-US" sz="800"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</a:endParaRPr>
        </a:p>
      </dgm:t>
    </dgm:pt>
    <dgm:pt modelId="{350A0541-3D56-46FF-9473-DA6EFAB0F25C}">
      <dgm:prSet phldrT="[文本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响应体</a:t>
          </a: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/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gm:t>
    </dgm:pt>
    <dgm:pt modelId="{F809DCEA-013C-4E8D-8B8B-773D116BDEFF}" cxnId="{13E5FFCD-555C-4716-A72A-989803010A3B}" type="parTrans">
      <dgm:prSet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gm:t>
    </dgm:pt>
    <dgm:pt modelId="{E32CB01A-F900-4271-9622-0690B6C59635}" cxnId="{13E5FFCD-555C-4716-A72A-989803010A3B}" type="sibTrans">
      <dgm:prSet/>
      <dgm:spPr/>
      <dgm:t>
        <a:bodyPr/>
        <a:lstStyle/>
        <a:p>
          <a:pPr algn="ctr"/>
          <a:endParaRPr lang="zh-CN" altLang="en-US" sz="800">
            <a:latin typeface="Times New Roman" panose="02020603050405020304" charset="0"/>
            <a:ea typeface="宋体" panose="02010600030101010101" pitchFamily="2" charset="-122"/>
            <a:cs typeface="Times New Roman" panose="02020603050405020304" charset="0"/>
          </a:endParaRPr>
        </a:p>
      </dgm:t>
    </dgm:pt>
    <dgm:pt modelId="{17C7A85E-3DE7-4D1A-B477-59C565DB0764}" type="pres">
      <dgm:prSet presAssocID="{F643E43F-34BD-4F74-9303-78E874FB137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669ACB-422F-4072-A9E4-4056DFF1E1BA}" type="pres">
      <dgm:prSet presAssocID="{B815418A-11C3-46DA-A131-C4E14F3F81DA}" presName="root1" presStyleCnt="0"/>
      <dgm:spPr/>
    </dgm:pt>
    <dgm:pt modelId="{073538AF-B37C-4689-9A37-74302EFB4286}" type="pres">
      <dgm:prSet presAssocID="{B815418A-11C3-46DA-A131-C4E14F3F81DA}" presName="LevelOneTextNode" presStyleLbl="node0" presStyleIdx="0" presStyleCnt="1" custScaleX="1802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528976-2AA6-4CDC-AC57-04051A7C27E4}" type="pres">
      <dgm:prSet presAssocID="{B815418A-11C3-46DA-A131-C4E14F3F81DA}" presName="level2hierChild" presStyleCnt="0"/>
      <dgm:spPr/>
    </dgm:pt>
    <dgm:pt modelId="{16269F4B-3120-4436-9FB2-3EC14209B729}" type="pres">
      <dgm:prSet presAssocID="{F3E1539D-427B-46CD-A760-AD1EE4A81386}" presName="conn2-1" presStyleLbl="parChTrans1D2" presStyleIdx="0" presStyleCnt="2" custScaleX="2000000"/>
      <dgm:spPr/>
      <dgm:t>
        <a:bodyPr/>
        <a:lstStyle/>
        <a:p>
          <a:endParaRPr lang="zh-CN" altLang="en-US"/>
        </a:p>
      </dgm:t>
    </dgm:pt>
    <dgm:pt modelId="{2E0BDC92-653A-4BA9-A965-FB6ECCB75BEB}" type="pres">
      <dgm:prSet presAssocID="{F3E1539D-427B-46CD-A760-AD1EE4A81386}" presName="connTx" presStyleCnt="0"/>
      <dgm:spPr/>
      <dgm:t>
        <a:bodyPr/>
        <a:lstStyle/>
        <a:p>
          <a:endParaRPr lang="zh-CN" altLang="en-US"/>
        </a:p>
      </dgm:t>
    </dgm:pt>
    <dgm:pt modelId="{6AD2EDDB-4F9B-4AB1-9F95-A8AC83395A9F}" type="pres">
      <dgm:prSet presAssocID="{F2BAD322-ED8D-43D7-AEC8-38234E47C4E4}" presName="root2" presStyleCnt="0"/>
      <dgm:spPr/>
    </dgm:pt>
    <dgm:pt modelId="{3B7EE237-8269-4259-8ED4-EFF879A70C55}" type="pres">
      <dgm:prSet presAssocID="{F2BAD322-ED8D-43D7-AEC8-38234E47C4E4}" presName="LevelTwoTextNode" presStyleLbl="node2" presStyleIdx="0" presStyleCnt="2" custScaleX="180264" custLinFactNeighborX="3395" custLinFactNeighborY="32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260882-950E-47B5-8CB0-315047776161}" type="pres">
      <dgm:prSet presAssocID="{F2BAD322-ED8D-43D7-AEC8-38234E47C4E4}" presName="level3hierChild" presStyleCnt="0"/>
      <dgm:spPr/>
    </dgm:pt>
    <dgm:pt modelId="{8060560D-0AEB-4696-AA2A-2AB7D2D45BCC}" type="pres">
      <dgm:prSet presAssocID="{55C1012F-13BD-477E-994B-335450FF8F74}" presName="conn2-1" presStyleLbl="parChTrans1D3" presStyleIdx="0" presStyleCnt="8" custScaleX="2000000"/>
      <dgm:spPr/>
      <dgm:t>
        <a:bodyPr/>
        <a:lstStyle/>
        <a:p>
          <a:endParaRPr lang="zh-CN" altLang="en-US"/>
        </a:p>
      </dgm:t>
    </dgm:pt>
    <dgm:pt modelId="{6FA4D34C-78B9-4634-81D8-75100DF5E23A}" type="pres">
      <dgm:prSet presAssocID="{55C1012F-13BD-477E-994B-335450FF8F74}" presName="connTx" presStyleCnt="0"/>
      <dgm:spPr/>
      <dgm:t>
        <a:bodyPr/>
        <a:lstStyle/>
        <a:p>
          <a:endParaRPr lang="zh-CN" altLang="en-US"/>
        </a:p>
      </dgm:t>
    </dgm:pt>
    <dgm:pt modelId="{829FF9E5-AF3B-49C8-8AF6-E146C2CDEF06}" type="pres">
      <dgm:prSet presAssocID="{79588AC8-8599-4A42-9CC2-10A30AE79DB4}" presName="root2" presStyleCnt="0"/>
      <dgm:spPr/>
    </dgm:pt>
    <dgm:pt modelId="{79676D8F-A572-4991-B483-0C51C07CCE83}" type="pres">
      <dgm:prSet presAssocID="{79588AC8-8599-4A42-9CC2-10A30AE79DB4}" presName="LevelTwoTextNode" presStyleLbl="node3" presStyleIdx="0" presStyleCnt="8" custScaleX="180264" custLinFactNeighborX="-3628" custLinFactNeighborY="91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058187-7442-4E4A-A7F1-BA104196F111}" type="pres">
      <dgm:prSet presAssocID="{79588AC8-8599-4A42-9CC2-10A30AE79DB4}" presName="level3hierChild" presStyleCnt="0"/>
      <dgm:spPr/>
    </dgm:pt>
    <dgm:pt modelId="{8EE11A46-8139-45E4-B5F4-E472730DEEC4}" type="pres">
      <dgm:prSet presAssocID="{E48DBDA6-1F64-4686-914E-B983EE70153A}" presName="conn2-1" presStyleLbl="parChTrans1D4" presStyleIdx="0" presStyleCnt="7" custScaleX="2000000"/>
      <dgm:spPr/>
      <dgm:t>
        <a:bodyPr/>
        <a:lstStyle/>
        <a:p>
          <a:endParaRPr lang="zh-CN" altLang="en-US"/>
        </a:p>
      </dgm:t>
    </dgm:pt>
    <dgm:pt modelId="{9C1AED7E-D234-43ED-9D61-3A83EAB41891}" type="pres">
      <dgm:prSet presAssocID="{E48DBDA6-1F64-4686-914E-B983EE70153A}" presName="connTx" presStyleCnt="0"/>
      <dgm:spPr/>
      <dgm:t>
        <a:bodyPr/>
        <a:lstStyle/>
        <a:p>
          <a:endParaRPr lang="zh-CN" altLang="en-US"/>
        </a:p>
      </dgm:t>
    </dgm:pt>
    <dgm:pt modelId="{6400EEAE-FBE3-4F2C-97BB-861F0C708592}" type="pres">
      <dgm:prSet presAssocID="{DA493038-043E-46B5-BC30-66772D064F9C}" presName="root2" presStyleCnt="0"/>
      <dgm:spPr/>
    </dgm:pt>
    <dgm:pt modelId="{B72814B6-2A64-484B-B4CC-AB4CB4B15FE0}" type="pres">
      <dgm:prSet presAssocID="{DA493038-043E-46B5-BC30-66772D064F9C}" presName="LevelTwoTextNode" presStyleLbl="node4" presStyleIdx="0" presStyleCnt="7" custScaleX="149177" custScaleY="95885" custLinFactNeighborX="23595" custLinFactNeighborY="169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88369D-6184-4C83-815E-66D101502661}" type="pres">
      <dgm:prSet presAssocID="{DA493038-043E-46B5-BC30-66772D064F9C}" presName="level3hierChild" presStyleCnt="0"/>
      <dgm:spPr/>
    </dgm:pt>
    <dgm:pt modelId="{E67A4751-364E-4C35-A77E-F998B48C76E6}" type="pres">
      <dgm:prSet presAssocID="{7150454A-7E7C-4255-990A-249FDDE58B9B}" presName="conn2-1" presStyleLbl="parChTrans1D4" presStyleIdx="1" presStyleCnt="7" custScaleX="2000000"/>
      <dgm:spPr/>
      <dgm:t>
        <a:bodyPr/>
        <a:lstStyle/>
        <a:p>
          <a:endParaRPr lang="zh-CN" altLang="en-US"/>
        </a:p>
      </dgm:t>
    </dgm:pt>
    <dgm:pt modelId="{4F233AB4-7341-4454-A197-2209DE9367E5}" type="pres">
      <dgm:prSet presAssocID="{7150454A-7E7C-4255-990A-249FDDE58B9B}" presName="connTx" presStyleCnt="0"/>
      <dgm:spPr/>
      <dgm:t>
        <a:bodyPr/>
        <a:lstStyle/>
        <a:p>
          <a:endParaRPr lang="zh-CN" altLang="en-US"/>
        </a:p>
      </dgm:t>
    </dgm:pt>
    <dgm:pt modelId="{1551DAE5-E66A-4143-8F59-09460CDA6001}" type="pres">
      <dgm:prSet presAssocID="{80467742-F20D-426E-A222-C5F96105F770}" presName="root2" presStyleCnt="0"/>
      <dgm:spPr/>
    </dgm:pt>
    <dgm:pt modelId="{2D041F60-B68A-4538-9CC6-1A7CBE43A633}" type="pres">
      <dgm:prSet presAssocID="{80467742-F20D-426E-A222-C5F96105F770}" presName="LevelTwoTextNode" presStyleLbl="node4" presStyleIdx="1" presStyleCnt="7" custScaleX="149336" custScaleY="100221" custLinFactY="37853" custLinFactNeighborX="19541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7C43F0-C260-46F2-85C2-D80AA6A93BCB}" type="pres">
      <dgm:prSet presAssocID="{80467742-F20D-426E-A222-C5F96105F770}" presName="level3hierChild" presStyleCnt="0"/>
      <dgm:spPr/>
    </dgm:pt>
    <dgm:pt modelId="{BC42DC46-EFD3-408F-B9E9-1F68D3F6F88E}" type="pres">
      <dgm:prSet presAssocID="{2A851873-C472-465E-81FA-6C6C54EE15AA}" presName="conn2-1" presStyleLbl="parChTrans1D4" presStyleIdx="2" presStyleCnt="7"/>
      <dgm:spPr/>
    </dgm:pt>
    <dgm:pt modelId="{9D7D81D8-650A-4138-A46F-5325064DAF78}" type="pres">
      <dgm:prSet presAssocID="{2A851873-C472-465E-81FA-6C6C54EE15AA}" presName="connTx" presStyleCnt="0"/>
      <dgm:spPr/>
    </dgm:pt>
    <dgm:pt modelId="{B5ED9FE9-AD45-4733-A194-9F4D2AF00A4A}" type="pres">
      <dgm:prSet presAssocID="{BCA71B23-80A7-4A2A-9C59-05851081A11E}" presName="root2" presStyleCnt="0"/>
      <dgm:spPr/>
    </dgm:pt>
    <dgm:pt modelId="{19D333F7-9721-4BB9-BEF3-FFAB6CB320B2}" type="pres">
      <dgm:prSet presAssocID="{BCA71B23-80A7-4A2A-9C59-05851081A11E}" presName="LevelTwoTextNode" presStyleLbl="node4" presStyleIdx="2" presStyleCnt="7" custAng="0" custScaleX="147248" custScaleY="93927" custLinFactNeighborX="23598" custLinFactNeighborY="-89784">
        <dgm:presLayoutVars>
          <dgm:chPref val="3"/>
        </dgm:presLayoutVars>
      </dgm:prSet>
      <dgm:spPr/>
    </dgm:pt>
    <dgm:pt modelId="{7EE7B162-CC07-41BF-846C-7A28E962C376}" type="pres">
      <dgm:prSet presAssocID="{BCA71B23-80A7-4A2A-9C59-05851081A11E}" presName="level3hierChild" presStyleCnt="0"/>
      <dgm:spPr/>
    </dgm:pt>
    <dgm:pt modelId="{3FA0989E-75AE-4C69-9059-D72F4BA5C519}" type="pres">
      <dgm:prSet presAssocID="{47A727DD-A334-4DC0-A9E0-EAE2A554CFA5}" presName="conn2-1" presStyleLbl="parChTrans1D3" presStyleIdx="1" presStyleCnt="8" custScaleX="2000000"/>
      <dgm:spPr/>
      <dgm:t>
        <a:bodyPr/>
        <a:lstStyle/>
        <a:p>
          <a:endParaRPr lang="zh-CN" altLang="en-US"/>
        </a:p>
      </dgm:t>
    </dgm:pt>
    <dgm:pt modelId="{1909BFB3-4457-45A1-988D-4117C600F047}" type="pres">
      <dgm:prSet presAssocID="{47A727DD-A334-4DC0-A9E0-EAE2A554CFA5}" presName="connTx" presStyleCnt="0"/>
      <dgm:spPr/>
      <dgm:t>
        <a:bodyPr/>
        <a:lstStyle/>
        <a:p>
          <a:endParaRPr lang="zh-CN" altLang="en-US"/>
        </a:p>
      </dgm:t>
    </dgm:pt>
    <dgm:pt modelId="{0BA1776B-0D22-4113-8CF7-6F5F276E0152}" type="pres">
      <dgm:prSet presAssocID="{101CEA2C-E75E-4787-8074-BBFB74CEE2E8}" presName="root2" presStyleCnt="0"/>
      <dgm:spPr/>
    </dgm:pt>
    <dgm:pt modelId="{9AF4B54B-56B6-47F1-9C77-84A8C0334EF0}" type="pres">
      <dgm:prSet presAssocID="{101CEA2C-E75E-4787-8074-BBFB74CEE2E8}" presName="LevelTwoTextNode" presStyleLbl="node3" presStyleIdx="1" presStyleCnt="8" custScaleX="180264" custLinFactNeighborX="1409" custLinFactNeighborY="-875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08953F-6D77-41BE-9ADD-A527B11BE6E4}" type="pres">
      <dgm:prSet presAssocID="{101CEA2C-E75E-4787-8074-BBFB74CEE2E8}" presName="level3hierChild" presStyleCnt="0"/>
      <dgm:spPr/>
    </dgm:pt>
    <dgm:pt modelId="{EA3E942B-AC08-4DFA-9E7F-56D95AA7FAD4}" type="pres">
      <dgm:prSet presAssocID="{40E988E8-452E-4D55-A00B-A501CF72CEE5}" presName="conn2-1" presStyleLbl="parChTrans1D4" presStyleIdx="3" presStyleCnt="7" custScaleX="2000000"/>
      <dgm:spPr/>
      <dgm:t>
        <a:bodyPr/>
        <a:lstStyle/>
        <a:p>
          <a:endParaRPr lang="zh-CN" altLang="en-US"/>
        </a:p>
      </dgm:t>
    </dgm:pt>
    <dgm:pt modelId="{AE2463ED-5AED-4BDD-971F-D9E121DCA820}" type="pres">
      <dgm:prSet presAssocID="{40E988E8-452E-4D55-A00B-A501CF72CEE5}" presName="connTx" presStyleCnt="0"/>
      <dgm:spPr/>
      <dgm:t>
        <a:bodyPr/>
        <a:lstStyle/>
        <a:p>
          <a:endParaRPr lang="zh-CN" altLang="en-US"/>
        </a:p>
      </dgm:t>
    </dgm:pt>
    <dgm:pt modelId="{23760814-8E70-41ED-BB04-EC83EFC15077}" type="pres">
      <dgm:prSet presAssocID="{326978A7-57EA-4E47-AEF3-A7D0CAAF9853}" presName="root2" presStyleCnt="0"/>
      <dgm:spPr/>
    </dgm:pt>
    <dgm:pt modelId="{D930D17B-98CF-428A-BC06-49A04B2784D5}" type="pres">
      <dgm:prSet presAssocID="{326978A7-57EA-4E47-AEF3-A7D0CAAF9853}" presName="LevelTwoTextNode" presStyleLbl="node4" presStyleIdx="3" presStyleCnt="7" custScaleX="157640" custLinFactNeighborX="16317" custLinFactNeighborY="644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DA5595-DFA1-4E92-904D-D342FF03350C}" type="pres">
      <dgm:prSet presAssocID="{326978A7-57EA-4E47-AEF3-A7D0CAAF9853}" presName="level3hierChild" presStyleCnt="0"/>
      <dgm:spPr/>
    </dgm:pt>
    <dgm:pt modelId="{CC13B456-574C-43B1-89AF-7D4BA199AC6D}" type="pres">
      <dgm:prSet presAssocID="{778CBEE9-910E-417A-8384-4BC193A241F7}" presName="conn2-1" presStyleLbl="parChTrans1D3" presStyleIdx="2" presStyleCnt="8" custScaleX="2000000"/>
      <dgm:spPr/>
      <dgm:t>
        <a:bodyPr/>
        <a:lstStyle/>
        <a:p>
          <a:endParaRPr lang="zh-CN" altLang="en-US"/>
        </a:p>
      </dgm:t>
    </dgm:pt>
    <dgm:pt modelId="{0101BCB3-BEAC-4A9E-ACF7-60EB91D7179E}" type="pres">
      <dgm:prSet presAssocID="{778CBEE9-910E-417A-8384-4BC193A241F7}" presName="connTx" presStyleCnt="0"/>
      <dgm:spPr/>
      <dgm:t>
        <a:bodyPr/>
        <a:lstStyle/>
        <a:p>
          <a:endParaRPr lang="zh-CN" altLang="en-US"/>
        </a:p>
      </dgm:t>
    </dgm:pt>
    <dgm:pt modelId="{88444490-1CE1-4BB6-99F0-18C380D5C72D}" type="pres">
      <dgm:prSet presAssocID="{E4DEA783-2403-4AB4-A1DD-EFEFC4C1AFF0}" presName="root2" presStyleCnt="0"/>
      <dgm:spPr/>
    </dgm:pt>
    <dgm:pt modelId="{22832874-0114-4115-862E-564825701C1E}" type="pres">
      <dgm:prSet presAssocID="{E4DEA783-2403-4AB4-A1DD-EFEFC4C1AFF0}" presName="LevelTwoTextNode" presStyleLbl="node3" presStyleIdx="2" presStyleCnt="8" custScaleX="180264" custLinFactNeighborX="1409" custLinFactNeighborY="-7046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765C35-695C-4949-A7B4-05A0CEDDD231}" type="pres">
      <dgm:prSet presAssocID="{E4DEA783-2403-4AB4-A1DD-EFEFC4C1AFF0}" presName="level3hierChild" presStyleCnt="0"/>
      <dgm:spPr/>
    </dgm:pt>
    <dgm:pt modelId="{18AEA7EE-FC79-4125-8F9F-38E5C57D572D}" type="pres">
      <dgm:prSet presAssocID="{17D810CC-AFBC-4F46-A4F0-85604D951F1F}" presName="conn2-1" presStyleLbl="parChTrans1D3" presStyleIdx="3" presStyleCnt="8" custScaleX="2000000"/>
      <dgm:spPr/>
      <dgm:t>
        <a:bodyPr/>
        <a:lstStyle/>
        <a:p>
          <a:endParaRPr lang="zh-CN" altLang="en-US"/>
        </a:p>
      </dgm:t>
    </dgm:pt>
    <dgm:pt modelId="{7DA49F27-87B4-4CC6-8130-557C3C66D786}" type="pres">
      <dgm:prSet presAssocID="{17D810CC-AFBC-4F46-A4F0-85604D951F1F}" presName="connTx" presStyleCnt="0"/>
      <dgm:spPr/>
      <dgm:t>
        <a:bodyPr/>
        <a:lstStyle/>
        <a:p>
          <a:endParaRPr lang="zh-CN" altLang="en-US"/>
        </a:p>
      </dgm:t>
    </dgm:pt>
    <dgm:pt modelId="{42432F5D-A80A-4530-8B5B-B282818783DC}" type="pres">
      <dgm:prSet presAssocID="{DAE5E4D3-EA76-48B0-BE9E-E3477DB58595}" presName="root2" presStyleCnt="0"/>
      <dgm:spPr/>
    </dgm:pt>
    <dgm:pt modelId="{C86B2148-53FD-4CD0-A0E7-C1249B3EA67C}" type="pres">
      <dgm:prSet presAssocID="{DAE5E4D3-EA76-48B0-BE9E-E3477DB58595}" presName="LevelTwoTextNode" presStyleLbl="node3" presStyleIdx="3" presStyleCnt="8" custScaleX="180264" custLinFactNeighborX="1430" custLinFactNeighborY="-332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105EE1-8475-4C8D-8AEE-E301ECBFC879}" type="pres">
      <dgm:prSet presAssocID="{DAE5E4D3-EA76-48B0-BE9E-E3477DB58595}" presName="level3hierChild" presStyleCnt="0"/>
      <dgm:spPr/>
    </dgm:pt>
    <dgm:pt modelId="{78282ED8-5626-4ACD-B5BC-011A988B2BB6}" type="pres">
      <dgm:prSet presAssocID="{6903E4CA-7CAF-4E6B-9B67-9B7FF0ABDA8C}" presName="conn2-1" presStyleLbl="parChTrans1D2" presStyleIdx="1" presStyleCnt="2" custScaleX="2000000"/>
      <dgm:spPr/>
      <dgm:t>
        <a:bodyPr/>
        <a:lstStyle/>
        <a:p>
          <a:endParaRPr lang="zh-CN" altLang="en-US"/>
        </a:p>
      </dgm:t>
    </dgm:pt>
    <dgm:pt modelId="{71063443-D80D-4F7B-9589-215DC3CD65DD}" type="pres">
      <dgm:prSet presAssocID="{6903E4CA-7CAF-4E6B-9B67-9B7FF0ABDA8C}" presName="connTx" presStyleCnt="0"/>
      <dgm:spPr/>
      <dgm:t>
        <a:bodyPr/>
        <a:lstStyle/>
        <a:p>
          <a:endParaRPr lang="zh-CN" altLang="en-US"/>
        </a:p>
      </dgm:t>
    </dgm:pt>
    <dgm:pt modelId="{2B9B5A9E-E8BC-4E21-A9DD-776BF3CD155E}" type="pres">
      <dgm:prSet presAssocID="{D7C209C8-3F28-4203-9463-F20B227639A3}" presName="root2" presStyleCnt="0"/>
      <dgm:spPr/>
    </dgm:pt>
    <dgm:pt modelId="{F8646BCA-F99D-4615-9EC6-EBB494F4640B}" type="pres">
      <dgm:prSet presAssocID="{D7C209C8-3F28-4203-9463-F20B227639A3}" presName="LevelTwoTextNode" presStyleLbl="node2" presStyleIdx="1" presStyleCnt="2" custScaleX="1802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C305D0-D5CE-41E6-B55E-EF2E60269D95}" type="pres">
      <dgm:prSet presAssocID="{D7C209C8-3F28-4203-9463-F20B227639A3}" presName="level3hierChild" presStyleCnt="0"/>
      <dgm:spPr/>
    </dgm:pt>
    <dgm:pt modelId="{489B0281-A12F-4A21-933E-1E023D66B85B}" type="pres">
      <dgm:prSet presAssocID="{B5AB0A38-0E24-44ED-A10F-689AC2BF4845}" presName="conn2-1" presStyleLbl="parChTrans1D3" presStyleIdx="4" presStyleCnt="8" custScaleX="2000000"/>
      <dgm:spPr/>
      <dgm:t>
        <a:bodyPr/>
        <a:lstStyle/>
        <a:p>
          <a:endParaRPr lang="zh-CN" altLang="en-US"/>
        </a:p>
      </dgm:t>
    </dgm:pt>
    <dgm:pt modelId="{5B6F6404-C265-497F-ABED-3C4D9C65A01C}" type="pres">
      <dgm:prSet presAssocID="{B5AB0A38-0E24-44ED-A10F-689AC2BF4845}" presName="connTx" presStyleCnt="0"/>
      <dgm:spPr/>
      <dgm:t>
        <a:bodyPr/>
        <a:lstStyle/>
        <a:p>
          <a:endParaRPr lang="zh-CN" altLang="en-US"/>
        </a:p>
      </dgm:t>
    </dgm:pt>
    <dgm:pt modelId="{E164F05E-0D47-48EB-B144-22ECA5EC30E0}" type="pres">
      <dgm:prSet presAssocID="{E0EC2000-9F85-44FF-9C0A-FF88B87EC71C}" presName="root2" presStyleCnt="0"/>
      <dgm:spPr/>
    </dgm:pt>
    <dgm:pt modelId="{9AE4401F-8806-43D6-890B-433512745042}" type="pres">
      <dgm:prSet presAssocID="{E0EC2000-9F85-44FF-9C0A-FF88B87EC71C}" presName="LevelTwoTextNode" presStyleLbl="node3" presStyleIdx="4" presStyleCnt="8" custScaleX="180264" custLinFactNeighborX="-1870" custLinFactNeighborY="-26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1139F2-4C0D-41C6-8A1E-7F469E855DEF}" type="pres">
      <dgm:prSet presAssocID="{E0EC2000-9F85-44FF-9C0A-FF88B87EC71C}" presName="level3hierChild" presStyleCnt="0"/>
      <dgm:spPr/>
    </dgm:pt>
    <dgm:pt modelId="{C9CADCE0-9166-4B34-B3D6-FDAE93AAA563}" type="pres">
      <dgm:prSet presAssocID="{3F3DC1E1-6B41-4720-8899-2D63CEE24BE2}" presName="conn2-1" presStyleLbl="parChTrans1D4" presStyleIdx="4" presStyleCnt="7"/>
      <dgm:spPr/>
    </dgm:pt>
    <dgm:pt modelId="{EAE88AB1-AD8F-4322-87C5-D1E9213C620A}" type="pres">
      <dgm:prSet presAssocID="{3F3DC1E1-6B41-4720-8899-2D63CEE24BE2}" presName="connTx" presStyleCnt="0"/>
      <dgm:spPr/>
    </dgm:pt>
    <dgm:pt modelId="{29B00944-9CBE-435F-B697-79944AA4FC5E}" type="pres">
      <dgm:prSet presAssocID="{6A970CF5-5AAE-451B-A401-BFFBD3751D50}" presName="root2" presStyleCnt="0"/>
      <dgm:spPr/>
    </dgm:pt>
    <dgm:pt modelId="{CFB5E9AC-C1BC-4CFD-8D13-E697966DD707}" type="pres">
      <dgm:prSet presAssocID="{6A970CF5-5AAE-451B-A401-BFFBD3751D50}" presName="LevelTwoTextNode" presStyleLbl="node4" presStyleIdx="4" presStyleCnt="7" custScaleX="168812" custScaleY="86421" custLinFactNeighborX="31397" custLinFactNeighborY="-8473">
        <dgm:presLayoutVars>
          <dgm:chPref val="3"/>
        </dgm:presLayoutVars>
      </dgm:prSet>
      <dgm:spPr/>
    </dgm:pt>
    <dgm:pt modelId="{3DAA47F0-05AD-4ADF-AC5E-A9F297FEC2FA}" type="pres">
      <dgm:prSet presAssocID="{6A970CF5-5AAE-451B-A401-BFFBD3751D50}" presName="level3hierChild" presStyleCnt="0"/>
      <dgm:spPr/>
    </dgm:pt>
    <dgm:pt modelId="{6BB4A249-4AD1-4340-BC0A-88647624D307}" type="pres">
      <dgm:prSet presAssocID="{ACE571B0-91D7-4572-909D-81F5F3B7F128}" presName="conn2-1" presStyleLbl="parChTrans1D4" presStyleIdx="5" presStyleCnt="7" custScaleX="2000000"/>
      <dgm:spPr/>
      <dgm:t>
        <a:bodyPr/>
        <a:lstStyle/>
        <a:p>
          <a:endParaRPr lang="zh-CN" altLang="en-US"/>
        </a:p>
      </dgm:t>
    </dgm:pt>
    <dgm:pt modelId="{06BDB6AA-F1F7-493D-96B1-9FF273620E85}" type="pres">
      <dgm:prSet presAssocID="{ACE571B0-91D7-4572-909D-81F5F3B7F128}" presName="connTx" presStyleCnt="0"/>
      <dgm:spPr/>
      <dgm:t>
        <a:bodyPr/>
        <a:lstStyle/>
        <a:p>
          <a:endParaRPr lang="zh-CN" altLang="en-US"/>
        </a:p>
      </dgm:t>
    </dgm:pt>
    <dgm:pt modelId="{2B506D21-5E94-42ED-80D5-F81C9CC9CC17}" type="pres">
      <dgm:prSet presAssocID="{56724EC5-5991-4BD9-9651-F8FDB3D3A49C}" presName="root2" presStyleCnt="0"/>
      <dgm:spPr/>
    </dgm:pt>
    <dgm:pt modelId="{5E675CBE-601C-4601-92EB-185D5E13A0E3}" type="pres">
      <dgm:prSet presAssocID="{56724EC5-5991-4BD9-9651-F8FDB3D3A49C}" presName="LevelTwoTextNode" presStyleLbl="node4" presStyleIdx="5" presStyleCnt="7" custScaleX="170613" custScaleY="82504" custLinFactNeighborX="29957" custLinFactNeighborY="-420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6A0E2B-BE05-4AD8-B414-EED8194D2B88}" type="pres">
      <dgm:prSet presAssocID="{56724EC5-5991-4BD9-9651-F8FDB3D3A49C}" presName="level3hierChild" presStyleCnt="0"/>
      <dgm:spPr/>
    </dgm:pt>
    <dgm:pt modelId="{7BBDA2F5-93F1-4C5C-A305-F04CEF359113}" type="pres">
      <dgm:prSet presAssocID="{3EFC4E0F-2EC3-4497-9101-97F6EB061607}" presName="conn2-1" presStyleLbl="parChTrans1D4" presStyleIdx="6" presStyleCnt="7"/>
      <dgm:spPr/>
    </dgm:pt>
    <dgm:pt modelId="{9A3C93DE-CB21-4004-AA78-E8B24A271ABA}" type="pres">
      <dgm:prSet presAssocID="{3EFC4E0F-2EC3-4497-9101-97F6EB061607}" presName="connTx" presStyleCnt="0"/>
      <dgm:spPr/>
    </dgm:pt>
    <dgm:pt modelId="{6C0A6DA1-8E0A-48CB-B915-FB239C333DCA}" type="pres">
      <dgm:prSet presAssocID="{64654B16-0383-4009-846A-CF7045FD7E9E}" presName="root2" presStyleCnt="0"/>
      <dgm:spPr/>
    </dgm:pt>
    <dgm:pt modelId="{57697087-02C4-44C4-866A-B017FA064A4C}" type="pres">
      <dgm:prSet presAssocID="{64654B16-0383-4009-846A-CF7045FD7E9E}" presName="LevelTwoTextNode" presStyleLbl="node4" presStyleIdx="6" presStyleCnt="7" custScaleX="172995" custScaleY="91839" custLinFactNeighborX="31230" custLinFactNeighborY="-2090">
        <dgm:presLayoutVars>
          <dgm:chPref val="3"/>
        </dgm:presLayoutVars>
      </dgm:prSet>
      <dgm:spPr/>
    </dgm:pt>
    <dgm:pt modelId="{0883D44E-8F19-4BDC-9F57-B9BFB522993B}" type="pres">
      <dgm:prSet presAssocID="{64654B16-0383-4009-846A-CF7045FD7E9E}" presName="level3hierChild" presStyleCnt="0"/>
      <dgm:spPr/>
    </dgm:pt>
    <dgm:pt modelId="{DF012900-1A05-4205-8CFC-3B8D852520C1}" type="pres">
      <dgm:prSet presAssocID="{A151C647-FE0C-4333-B896-98EDCCE34CB5}" presName="conn2-1" presStyleLbl="parChTrans1D3" presStyleIdx="5" presStyleCnt="8" custScaleX="2000000"/>
      <dgm:spPr/>
      <dgm:t>
        <a:bodyPr/>
        <a:lstStyle/>
        <a:p>
          <a:endParaRPr lang="zh-CN" altLang="en-US"/>
        </a:p>
      </dgm:t>
    </dgm:pt>
    <dgm:pt modelId="{3CF665EB-DEA5-4C04-B786-C28A9C2312CF}" type="pres">
      <dgm:prSet presAssocID="{A151C647-FE0C-4333-B896-98EDCCE34CB5}" presName="connTx" presStyleCnt="0"/>
      <dgm:spPr/>
      <dgm:t>
        <a:bodyPr/>
        <a:lstStyle/>
        <a:p>
          <a:endParaRPr lang="zh-CN" altLang="en-US"/>
        </a:p>
      </dgm:t>
    </dgm:pt>
    <dgm:pt modelId="{D9F683E1-C8CF-43AE-B17A-F4F5BD075224}" type="pres">
      <dgm:prSet presAssocID="{B70F3A5F-BA27-482C-BDE8-65162C534B58}" presName="root2" presStyleCnt="0"/>
      <dgm:spPr/>
    </dgm:pt>
    <dgm:pt modelId="{DC279E6D-288D-442C-B8D8-C65B4869FF93}" type="pres">
      <dgm:prSet presAssocID="{B70F3A5F-BA27-482C-BDE8-65162C534B58}" presName="LevelTwoTextNode" presStyleLbl="node3" presStyleIdx="5" presStyleCnt="8" custScaleX="180264" custLinFactNeighborX="396" custLinFactNeighborY="-11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16214E-5833-4BD2-8F95-03F494001B48}" type="pres">
      <dgm:prSet presAssocID="{B70F3A5F-BA27-482C-BDE8-65162C534B58}" presName="level3hierChild" presStyleCnt="0"/>
      <dgm:spPr/>
    </dgm:pt>
    <dgm:pt modelId="{182CBCC0-C118-411A-8F77-E2B3FD73DCB8}" type="pres">
      <dgm:prSet presAssocID="{1997A065-36BA-4F04-92B4-B5BD9F7B9E92}" presName="conn2-1" presStyleLbl="parChTrans1D3" presStyleIdx="6" presStyleCnt="8" custScaleX="2000000"/>
      <dgm:spPr/>
      <dgm:t>
        <a:bodyPr/>
        <a:lstStyle/>
        <a:p>
          <a:endParaRPr lang="zh-CN" altLang="en-US"/>
        </a:p>
      </dgm:t>
    </dgm:pt>
    <dgm:pt modelId="{95ED658C-1347-4AAD-9B38-B9C5B18ED574}" type="pres">
      <dgm:prSet presAssocID="{1997A065-36BA-4F04-92B4-B5BD9F7B9E92}" presName="connTx" presStyleCnt="0"/>
      <dgm:spPr/>
      <dgm:t>
        <a:bodyPr/>
        <a:lstStyle/>
        <a:p>
          <a:endParaRPr lang="zh-CN" altLang="en-US"/>
        </a:p>
      </dgm:t>
    </dgm:pt>
    <dgm:pt modelId="{6C967156-90C0-4103-8F5A-6E6BD4D52935}" type="pres">
      <dgm:prSet presAssocID="{E157FD9A-BD43-4041-B47D-99509A8A2F66}" presName="root2" presStyleCnt="0"/>
      <dgm:spPr/>
    </dgm:pt>
    <dgm:pt modelId="{174098C7-65FD-46FE-8BC0-EBF056C5675F}" type="pres">
      <dgm:prSet presAssocID="{E157FD9A-BD43-4041-B47D-99509A8A2F66}" presName="LevelTwoTextNode" presStyleLbl="node3" presStyleIdx="6" presStyleCnt="8" custScaleX="180264" custLinFactNeighborX="-1558" custLinFactNeighborY="-5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610F48-06A3-486C-9ACF-C8F4815ED89F}" type="pres">
      <dgm:prSet presAssocID="{E157FD9A-BD43-4041-B47D-99509A8A2F66}" presName="level3hierChild" presStyleCnt="0"/>
      <dgm:spPr/>
    </dgm:pt>
    <dgm:pt modelId="{7FE5FF28-731F-4248-BB7C-23DA992C170D}" type="pres">
      <dgm:prSet presAssocID="{F809DCEA-013C-4E8D-8B8B-773D116BDEFF}" presName="conn2-1" presStyleLbl="parChTrans1D3" presStyleIdx="7" presStyleCnt="8" custScaleX="2000000"/>
      <dgm:spPr/>
      <dgm:t>
        <a:bodyPr/>
        <a:lstStyle/>
        <a:p>
          <a:endParaRPr lang="zh-CN" altLang="en-US"/>
        </a:p>
      </dgm:t>
    </dgm:pt>
    <dgm:pt modelId="{54B85AD7-4936-4948-A02F-F804F36BD551}" type="pres">
      <dgm:prSet presAssocID="{F809DCEA-013C-4E8D-8B8B-773D116BDEFF}" presName="connTx" presStyleCnt="0"/>
      <dgm:spPr/>
      <dgm:t>
        <a:bodyPr/>
        <a:lstStyle/>
        <a:p>
          <a:endParaRPr lang="zh-CN" altLang="en-US"/>
        </a:p>
      </dgm:t>
    </dgm:pt>
    <dgm:pt modelId="{7C499509-6435-4340-A0E2-0E2630832ECD}" type="pres">
      <dgm:prSet presAssocID="{350A0541-3D56-46FF-9473-DA6EFAB0F25C}" presName="root2" presStyleCnt="0"/>
      <dgm:spPr/>
    </dgm:pt>
    <dgm:pt modelId="{A81D4048-F564-41E4-A3F8-C9AB9073B3EA}" type="pres">
      <dgm:prSet presAssocID="{350A0541-3D56-46FF-9473-DA6EFAB0F25C}" presName="LevelTwoTextNode" presStyleLbl="node3" presStyleIdx="7" presStyleCnt="8" custScaleX="1802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87A9CD-1F13-4D21-8D04-0F1798655009}" type="pres">
      <dgm:prSet presAssocID="{350A0541-3D56-46FF-9473-DA6EFAB0F25C}" presName="level3hierChild" presStyleCnt="0"/>
      <dgm:spPr/>
    </dgm:pt>
  </dgm:ptLst>
  <dgm:cxnLst>
    <dgm:cxn modelId="{2F6E99C5-5C9B-4E0A-9BC3-B2AEFC3F9E2E}" srcId="{F643E43F-34BD-4F74-9303-78E874FB1371}" destId="{B815418A-11C3-46DA-A131-C4E14F3F81DA}" srcOrd="0" destOrd="0" parTransId="{9023A6B9-9845-415C-9E9F-22EF865ACE3A}" sibTransId="{5ABA9B40-8560-4BF3-917F-A5E507139357}"/>
    <dgm:cxn modelId="{37EA9D94-CE47-4362-82EF-C497438F3888}" srcId="{B815418A-11C3-46DA-A131-C4E14F3F81DA}" destId="{F2BAD322-ED8D-43D7-AEC8-38234E47C4E4}" srcOrd="0" destOrd="0" parTransId="{F3E1539D-427B-46CD-A760-AD1EE4A81386}" sibTransId="{31BB7D12-E985-4D32-8809-9EAEFB01DBB3}"/>
    <dgm:cxn modelId="{AA2FB613-6AA4-43F9-9230-14EB55FB6211}" srcId="{F2BAD322-ED8D-43D7-AEC8-38234E47C4E4}" destId="{79588AC8-8599-4A42-9CC2-10A30AE79DB4}" srcOrd="0" destOrd="0" parTransId="{55C1012F-13BD-477E-994B-335450FF8F74}" sibTransId="{16C7C1A6-1D4E-4088-A745-6E21686BE8B2}"/>
    <dgm:cxn modelId="{3DBAB37B-061D-4798-83CE-D5420EC142A6}" srcId="{79588AC8-8599-4A42-9CC2-10A30AE79DB4}" destId="{DA493038-043E-46B5-BC30-66772D064F9C}" srcOrd="0" destOrd="0" parTransId="{E48DBDA6-1F64-4686-914E-B983EE70153A}" sibTransId="{654B5C28-0654-4633-84D9-7C7239AB5F0F}"/>
    <dgm:cxn modelId="{F0FB1BA8-9B28-4089-8D21-1911A827C9E8}" srcId="{79588AC8-8599-4A42-9CC2-10A30AE79DB4}" destId="{80467742-F20D-426E-A222-C5F96105F770}" srcOrd="1" destOrd="0" parTransId="{7150454A-7E7C-4255-990A-249FDDE58B9B}" sibTransId="{C93A3485-4C60-4356-BA14-5D1D95F6E605}"/>
    <dgm:cxn modelId="{76FC7A8E-A10B-4DB6-96F2-63BEC26035D7}" srcId="{79588AC8-8599-4A42-9CC2-10A30AE79DB4}" destId="{BCA71B23-80A7-4A2A-9C59-05851081A11E}" srcOrd="2" destOrd="0" parTransId="{2A851873-C472-465E-81FA-6C6C54EE15AA}" sibTransId="{CF22D1A0-2AD4-4544-8E95-B3C3E7D51159}"/>
    <dgm:cxn modelId="{C51C943E-E4CE-4400-9A1F-6DE3BDB3A244}" srcId="{F2BAD322-ED8D-43D7-AEC8-38234E47C4E4}" destId="{101CEA2C-E75E-4787-8074-BBFB74CEE2E8}" srcOrd="1" destOrd="0" parTransId="{47A727DD-A334-4DC0-A9E0-EAE2A554CFA5}" sibTransId="{7AACDF13-00EC-424C-BEC2-BA48864B63AF}"/>
    <dgm:cxn modelId="{662EC35D-08A0-4A42-8B29-2FAE22202BCD}" srcId="{101CEA2C-E75E-4787-8074-BBFB74CEE2E8}" destId="{326978A7-57EA-4E47-AEF3-A7D0CAAF9853}" srcOrd="0" destOrd="1" parTransId="{40E988E8-452E-4D55-A00B-A501CF72CEE5}" sibTransId="{776F813B-6753-47DD-8583-4B9506261EB6}"/>
    <dgm:cxn modelId="{99C75D28-C209-4EF1-B366-8054D9ADE282}" srcId="{F2BAD322-ED8D-43D7-AEC8-38234E47C4E4}" destId="{E4DEA783-2403-4AB4-A1DD-EFEFC4C1AFF0}" srcOrd="2" destOrd="0" parTransId="{778CBEE9-910E-417A-8384-4BC193A241F7}" sibTransId="{95D797AE-3CEA-4B23-8BBD-E29AD0624C7C}"/>
    <dgm:cxn modelId="{494B8039-9AC2-462D-8059-CBA9149A4012}" srcId="{F2BAD322-ED8D-43D7-AEC8-38234E47C4E4}" destId="{DAE5E4D3-EA76-48B0-BE9E-E3477DB58595}" srcOrd="3" destOrd="0" parTransId="{17D810CC-AFBC-4F46-A4F0-85604D951F1F}" sibTransId="{DBF4851F-2095-4ABE-B988-8FC95F208577}"/>
    <dgm:cxn modelId="{3C65FDAE-D79A-4A0E-AA73-265EF06C78EC}" srcId="{B815418A-11C3-46DA-A131-C4E14F3F81DA}" destId="{D7C209C8-3F28-4203-9463-F20B227639A3}" srcOrd="1" destOrd="0" parTransId="{6903E4CA-7CAF-4E6B-9B67-9B7FF0ABDA8C}" sibTransId="{7E0C3FDA-BC47-42CE-A7F9-E98B6448A4DA}"/>
    <dgm:cxn modelId="{06BFEF56-4A75-4762-8A2F-2837A1FD066E}" srcId="{D7C209C8-3F28-4203-9463-F20B227639A3}" destId="{E0EC2000-9F85-44FF-9C0A-FF88B87EC71C}" srcOrd="0" destOrd="1" parTransId="{B5AB0A38-0E24-44ED-A10F-689AC2BF4845}" sibTransId="{DD72A7FD-CA31-418E-BBE3-176DCD12E9C3}"/>
    <dgm:cxn modelId="{CAFA5C7A-CD82-4FC7-B362-97FCE5918FE4}" srcId="{E0EC2000-9F85-44FF-9C0A-FF88B87EC71C}" destId="{6A970CF5-5AAE-451B-A401-BFFBD3751D50}" srcOrd="0" destOrd="0" parTransId="{3F3DC1E1-6B41-4720-8899-2D63CEE24BE2}" sibTransId="{EC044A92-E52B-4268-80A9-BAC39C8CF9FC}"/>
    <dgm:cxn modelId="{A3E2AF9E-5471-4E9D-BCB7-113345167040}" srcId="{E0EC2000-9F85-44FF-9C0A-FF88B87EC71C}" destId="{56724EC5-5991-4BD9-9651-F8FDB3D3A49C}" srcOrd="1" destOrd="0" parTransId="{ACE571B0-91D7-4572-909D-81F5F3B7F128}" sibTransId="{013D1081-93DE-4906-8F51-36E9AD17CAFD}"/>
    <dgm:cxn modelId="{61930845-41A1-46C6-A098-09CE055609FC}" srcId="{E0EC2000-9F85-44FF-9C0A-FF88B87EC71C}" destId="{64654B16-0383-4009-846A-CF7045FD7E9E}" srcOrd="2" destOrd="0" parTransId="{3EFC4E0F-2EC3-4497-9101-97F6EB061607}" sibTransId="{AF693A29-2FC6-462E-AD10-B8DF7A1E1E68}"/>
    <dgm:cxn modelId="{68C99946-8C94-4AC5-96BC-4D1832B60643}" srcId="{D7C209C8-3F28-4203-9463-F20B227639A3}" destId="{B70F3A5F-BA27-482C-BDE8-65162C534B58}" srcOrd="1" destOrd="1" parTransId="{A151C647-FE0C-4333-B896-98EDCCE34CB5}" sibTransId="{70033F6A-F258-41DD-8109-263CF0E43D8B}"/>
    <dgm:cxn modelId="{F7685622-9B5E-4909-BB69-AC57F530C94A}" srcId="{D7C209C8-3F28-4203-9463-F20B227639A3}" destId="{E157FD9A-BD43-4041-B47D-99509A8A2F66}" srcOrd="2" destOrd="1" parTransId="{1997A065-36BA-4F04-92B4-B5BD9F7B9E92}" sibTransId="{68DB0986-7487-4A5B-8F04-DFBBCEAA8377}"/>
    <dgm:cxn modelId="{13E5FFCD-555C-4716-A72A-989803010A3B}" srcId="{D7C209C8-3F28-4203-9463-F20B227639A3}" destId="{350A0541-3D56-46FF-9473-DA6EFAB0F25C}" srcOrd="3" destOrd="1" parTransId="{F809DCEA-013C-4E8D-8B8B-773D116BDEFF}" sibTransId="{E32CB01A-F900-4271-9622-0690B6C59635}"/>
    <dgm:cxn modelId="{FF5C3748-75BC-4038-8B60-3879B39AE5F9}" type="presOf" srcId="{F643E43F-34BD-4F74-9303-78E874FB1371}" destId="{17C7A85E-3DE7-4D1A-B477-59C565DB0764}" srcOrd="0" destOrd="0" presId="urn:microsoft.com/office/officeart/2005/8/layout/hierarchy2#2"/>
    <dgm:cxn modelId="{99610558-4D55-4CF1-AA9C-374A61381790}" type="presParOf" srcId="{17C7A85E-3DE7-4D1A-B477-59C565DB0764}" destId="{60669ACB-422F-4072-A9E4-4056DFF1E1BA}" srcOrd="0" destOrd="0" presId="urn:microsoft.com/office/officeart/2005/8/layout/hierarchy2#2"/>
    <dgm:cxn modelId="{6004C696-7B21-4D7C-AE01-07D17123B423}" type="presParOf" srcId="{60669ACB-422F-4072-A9E4-4056DFF1E1BA}" destId="{073538AF-B37C-4689-9A37-74302EFB4286}" srcOrd="0" destOrd="0" presId="urn:microsoft.com/office/officeart/2005/8/layout/hierarchy2#2"/>
    <dgm:cxn modelId="{343917CC-F740-41EA-94BC-61B1534174AC}" type="presOf" srcId="{B815418A-11C3-46DA-A131-C4E14F3F81DA}" destId="{073538AF-B37C-4689-9A37-74302EFB4286}" srcOrd="0" destOrd="0" presId="urn:microsoft.com/office/officeart/2005/8/layout/hierarchy2#2"/>
    <dgm:cxn modelId="{0A757121-26B1-43C4-A2DD-A8D9218F08C3}" type="presParOf" srcId="{60669ACB-422F-4072-A9E4-4056DFF1E1BA}" destId="{48528976-2AA6-4CDC-AC57-04051A7C27E4}" srcOrd="1" destOrd="0" presId="urn:microsoft.com/office/officeart/2005/8/layout/hierarchy2#2"/>
    <dgm:cxn modelId="{8CFCA491-1ED1-4AB5-B02F-4EB2A62B152A}" type="presParOf" srcId="{48528976-2AA6-4CDC-AC57-04051A7C27E4}" destId="{16269F4B-3120-4436-9FB2-3EC14209B729}" srcOrd="0" destOrd="1" presId="urn:microsoft.com/office/officeart/2005/8/layout/hierarchy2#2"/>
    <dgm:cxn modelId="{0822F186-15DD-4AE7-A93E-C3AC10664887}" type="presOf" srcId="{F3E1539D-427B-46CD-A760-AD1EE4A81386}" destId="{16269F4B-3120-4436-9FB2-3EC14209B729}" srcOrd="0" destOrd="0" presId="urn:microsoft.com/office/officeart/2005/8/layout/hierarchy2#2"/>
    <dgm:cxn modelId="{95A40D03-9DA5-4C8D-8EC2-79B1D5181D22}" type="presParOf" srcId="{16269F4B-3120-4436-9FB2-3EC14209B729}" destId="{2E0BDC92-653A-4BA9-A965-FB6ECCB75BEB}" srcOrd="0" destOrd="0" presId="urn:microsoft.com/office/officeart/2005/8/layout/hierarchy2#2"/>
    <dgm:cxn modelId="{1FF45547-FC4D-42F7-A88D-622D767A995F}" type="presOf" srcId="{F3E1539D-427B-46CD-A760-AD1EE4A81386}" destId="{2E0BDC92-653A-4BA9-A965-FB6ECCB75BEB}" srcOrd="1" destOrd="0" presId="urn:microsoft.com/office/officeart/2005/8/layout/hierarchy2#2"/>
    <dgm:cxn modelId="{A791507C-6D40-440D-AABE-6FA169639F39}" type="presParOf" srcId="{48528976-2AA6-4CDC-AC57-04051A7C27E4}" destId="{6AD2EDDB-4F9B-4AB1-9F95-A8AC83395A9F}" srcOrd="1" destOrd="1" presId="urn:microsoft.com/office/officeart/2005/8/layout/hierarchy2#2"/>
    <dgm:cxn modelId="{80873B97-74C0-48ED-8715-A4758848CCF2}" type="presParOf" srcId="{6AD2EDDB-4F9B-4AB1-9F95-A8AC83395A9F}" destId="{3B7EE237-8269-4259-8ED4-EFF879A70C55}" srcOrd="0" destOrd="1" presId="urn:microsoft.com/office/officeart/2005/8/layout/hierarchy2#2"/>
    <dgm:cxn modelId="{7648562F-CE34-4633-AD53-734CF3036657}" type="presOf" srcId="{F2BAD322-ED8D-43D7-AEC8-38234E47C4E4}" destId="{3B7EE237-8269-4259-8ED4-EFF879A70C55}" srcOrd="0" destOrd="0" presId="urn:microsoft.com/office/officeart/2005/8/layout/hierarchy2#2"/>
    <dgm:cxn modelId="{37468E3A-922A-4F1A-99AE-7820CF0E4AAC}" type="presParOf" srcId="{6AD2EDDB-4F9B-4AB1-9F95-A8AC83395A9F}" destId="{7C260882-950E-47B5-8CB0-315047776161}" srcOrd="1" destOrd="1" presId="urn:microsoft.com/office/officeart/2005/8/layout/hierarchy2#2"/>
    <dgm:cxn modelId="{083801FA-0D81-4297-97D2-E1995C015E55}" type="presParOf" srcId="{7C260882-950E-47B5-8CB0-315047776161}" destId="{8060560D-0AEB-4696-AA2A-2AB7D2D45BCC}" srcOrd="0" destOrd="1" presId="urn:microsoft.com/office/officeart/2005/8/layout/hierarchy2#2"/>
    <dgm:cxn modelId="{35669C0E-2EC8-4D41-A3BB-F4E68E7CFC7A}" type="presOf" srcId="{55C1012F-13BD-477E-994B-335450FF8F74}" destId="{8060560D-0AEB-4696-AA2A-2AB7D2D45BCC}" srcOrd="0" destOrd="0" presId="urn:microsoft.com/office/officeart/2005/8/layout/hierarchy2#2"/>
    <dgm:cxn modelId="{0727679F-9BE0-49FF-9931-06B8FB340E9A}" type="presParOf" srcId="{8060560D-0AEB-4696-AA2A-2AB7D2D45BCC}" destId="{6FA4D34C-78B9-4634-81D8-75100DF5E23A}" srcOrd="0" destOrd="0" presId="urn:microsoft.com/office/officeart/2005/8/layout/hierarchy2#2"/>
    <dgm:cxn modelId="{E3DB6AEF-29CE-46EB-AEEE-027311A3B43B}" type="presOf" srcId="{55C1012F-13BD-477E-994B-335450FF8F74}" destId="{6FA4D34C-78B9-4634-81D8-75100DF5E23A}" srcOrd="1" destOrd="0" presId="urn:microsoft.com/office/officeart/2005/8/layout/hierarchy2#2"/>
    <dgm:cxn modelId="{61FB89DE-8FA7-4D88-B1A1-5C2586AF6E78}" type="presParOf" srcId="{7C260882-950E-47B5-8CB0-315047776161}" destId="{829FF9E5-AF3B-49C8-8AF6-E146C2CDEF06}" srcOrd="1" destOrd="1" presId="urn:microsoft.com/office/officeart/2005/8/layout/hierarchy2#2"/>
    <dgm:cxn modelId="{39CECE95-61AB-458A-BBA4-251011EA2343}" type="presParOf" srcId="{829FF9E5-AF3B-49C8-8AF6-E146C2CDEF06}" destId="{79676D8F-A572-4991-B483-0C51C07CCE83}" srcOrd="0" destOrd="1" presId="urn:microsoft.com/office/officeart/2005/8/layout/hierarchy2#2"/>
    <dgm:cxn modelId="{BA25B419-8DC3-4712-A89B-74F481032AB5}" type="presOf" srcId="{79588AC8-8599-4A42-9CC2-10A30AE79DB4}" destId="{79676D8F-A572-4991-B483-0C51C07CCE83}" srcOrd="0" destOrd="0" presId="urn:microsoft.com/office/officeart/2005/8/layout/hierarchy2#2"/>
    <dgm:cxn modelId="{4F6B9467-6F8B-4F5F-81EE-F3C6B2DF2B39}" type="presParOf" srcId="{829FF9E5-AF3B-49C8-8AF6-E146C2CDEF06}" destId="{DC058187-7442-4E4A-A7F1-BA104196F111}" srcOrd="1" destOrd="1" presId="urn:microsoft.com/office/officeart/2005/8/layout/hierarchy2#2"/>
    <dgm:cxn modelId="{15BEBACF-F8DC-4227-8C40-D9294EC01961}" type="presParOf" srcId="{DC058187-7442-4E4A-A7F1-BA104196F111}" destId="{8EE11A46-8139-45E4-B5F4-E472730DEEC4}" srcOrd="0" destOrd="1" presId="urn:microsoft.com/office/officeart/2005/8/layout/hierarchy2#2"/>
    <dgm:cxn modelId="{D2F02C0A-91F8-4CC5-88FA-3ACC2103DABF}" type="presOf" srcId="{E48DBDA6-1F64-4686-914E-B983EE70153A}" destId="{8EE11A46-8139-45E4-B5F4-E472730DEEC4}" srcOrd="0" destOrd="0" presId="urn:microsoft.com/office/officeart/2005/8/layout/hierarchy2#2"/>
    <dgm:cxn modelId="{832177FA-8EA0-4993-AB66-EB06EDEB1486}" type="presParOf" srcId="{8EE11A46-8139-45E4-B5F4-E472730DEEC4}" destId="{9C1AED7E-D234-43ED-9D61-3A83EAB41891}" srcOrd="0" destOrd="0" presId="urn:microsoft.com/office/officeart/2005/8/layout/hierarchy2#2"/>
    <dgm:cxn modelId="{71F997F8-C0EA-4193-BEA1-A1F57BF4B030}" type="presOf" srcId="{E48DBDA6-1F64-4686-914E-B983EE70153A}" destId="{9C1AED7E-D234-43ED-9D61-3A83EAB41891}" srcOrd="1" destOrd="0" presId="urn:microsoft.com/office/officeart/2005/8/layout/hierarchy2#2"/>
    <dgm:cxn modelId="{CA9C72A7-6EA3-431B-8485-31C4C2705E0E}" type="presParOf" srcId="{DC058187-7442-4E4A-A7F1-BA104196F111}" destId="{6400EEAE-FBE3-4F2C-97BB-861F0C708592}" srcOrd="1" destOrd="1" presId="urn:microsoft.com/office/officeart/2005/8/layout/hierarchy2#2"/>
    <dgm:cxn modelId="{895850E2-96DF-4372-BC80-E9E09706694B}" type="presParOf" srcId="{6400EEAE-FBE3-4F2C-97BB-861F0C708592}" destId="{B72814B6-2A64-484B-B4CC-AB4CB4B15FE0}" srcOrd="0" destOrd="1" presId="urn:microsoft.com/office/officeart/2005/8/layout/hierarchy2#2"/>
    <dgm:cxn modelId="{C98A8047-4C04-49D7-B73C-BB62DB67CA9B}" type="presOf" srcId="{DA493038-043E-46B5-BC30-66772D064F9C}" destId="{B72814B6-2A64-484B-B4CC-AB4CB4B15FE0}" srcOrd="0" destOrd="0" presId="urn:microsoft.com/office/officeart/2005/8/layout/hierarchy2#2"/>
    <dgm:cxn modelId="{36C02A0F-7B87-4D69-A526-AFEB5F694CBE}" type="presParOf" srcId="{6400EEAE-FBE3-4F2C-97BB-861F0C708592}" destId="{4C88369D-6184-4C83-815E-66D101502661}" srcOrd="1" destOrd="1" presId="urn:microsoft.com/office/officeart/2005/8/layout/hierarchy2#2"/>
    <dgm:cxn modelId="{D4292531-9640-40A4-90D6-333E38F74464}" type="presParOf" srcId="{DC058187-7442-4E4A-A7F1-BA104196F111}" destId="{E67A4751-364E-4C35-A77E-F998B48C76E6}" srcOrd="2" destOrd="1" presId="urn:microsoft.com/office/officeart/2005/8/layout/hierarchy2#2"/>
    <dgm:cxn modelId="{24CD6CEE-4B62-4299-9F91-B9FC6E5F8974}" type="presOf" srcId="{7150454A-7E7C-4255-990A-249FDDE58B9B}" destId="{E67A4751-364E-4C35-A77E-F998B48C76E6}" srcOrd="0" destOrd="0" presId="urn:microsoft.com/office/officeart/2005/8/layout/hierarchy2#2"/>
    <dgm:cxn modelId="{783BD6C2-8A73-488D-8685-AE3CAD7E399E}" type="presParOf" srcId="{E67A4751-364E-4C35-A77E-F998B48C76E6}" destId="{4F233AB4-7341-4454-A197-2209DE9367E5}" srcOrd="0" destOrd="2" presId="urn:microsoft.com/office/officeart/2005/8/layout/hierarchy2#2"/>
    <dgm:cxn modelId="{5CDBC89B-83BD-438E-B6FD-A2AAC882D408}" type="presOf" srcId="{7150454A-7E7C-4255-990A-249FDDE58B9B}" destId="{4F233AB4-7341-4454-A197-2209DE9367E5}" srcOrd="1" destOrd="0" presId="urn:microsoft.com/office/officeart/2005/8/layout/hierarchy2#2"/>
    <dgm:cxn modelId="{13909E06-E57D-4A91-B817-1FC13D77F51C}" type="presParOf" srcId="{DC058187-7442-4E4A-A7F1-BA104196F111}" destId="{1551DAE5-E66A-4143-8F59-09460CDA6001}" srcOrd="3" destOrd="1" presId="urn:microsoft.com/office/officeart/2005/8/layout/hierarchy2#2"/>
    <dgm:cxn modelId="{2BF91B4D-BD6F-4113-AC53-1B8A4AB65939}" type="presParOf" srcId="{1551DAE5-E66A-4143-8F59-09460CDA6001}" destId="{2D041F60-B68A-4538-9CC6-1A7CBE43A633}" srcOrd="0" destOrd="3" presId="urn:microsoft.com/office/officeart/2005/8/layout/hierarchy2#2"/>
    <dgm:cxn modelId="{D71BDF7A-A6AE-4CFC-A639-F73689A38BB6}" type="presOf" srcId="{80467742-F20D-426E-A222-C5F96105F770}" destId="{2D041F60-B68A-4538-9CC6-1A7CBE43A633}" srcOrd="0" destOrd="0" presId="urn:microsoft.com/office/officeart/2005/8/layout/hierarchy2#2"/>
    <dgm:cxn modelId="{089D5854-1318-4C32-877F-99D3766D30CD}" type="presParOf" srcId="{1551DAE5-E66A-4143-8F59-09460CDA6001}" destId="{6F7C43F0-C260-46F2-85C2-D80AA6A93BCB}" srcOrd="1" destOrd="3" presId="urn:microsoft.com/office/officeart/2005/8/layout/hierarchy2#2"/>
    <dgm:cxn modelId="{C57067B7-20D1-4CF7-9C91-A0262A36BF1D}" type="presParOf" srcId="{DC058187-7442-4E4A-A7F1-BA104196F111}" destId="{BC42DC46-EFD3-408F-B9E9-1F68D3F6F88E}" srcOrd="4" destOrd="1" presId="urn:microsoft.com/office/officeart/2005/8/layout/hierarchy2#2"/>
    <dgm:cxn modelId="{8F6DDB30-99C4-40EB-90B6-545087C6F1EE}" type="presOf" srcId="{2A851873-C472-465E-81FA-6C6C54EE15AA}" destId="{BC42DC46-EFD3-408F-B9E9-1F68D3F6F88E}" srcOrd="0" destOrd="0" presId="urn:microsoft.com/office/officeart/2005/8/layout/hierarchy2#2"/>
    <dgm:cxn modelId="{92551F46-4B8F-4A6E-B5B3-1910035A84C9}" type="presParOf" srcId="{BC42DC46-EFD3-408F-B9E9-1F68D3F6F88E}" destId="{9D7D81D8-650A-4138-A46F-5325064DAF78}" srcOrd="0" destOrd="4" presId="urn:microsoft.com/office/officeart/2005/8/layout/hierarchy2#2"/>
    <dgm:cxn modelId="{A9649EEF-7F49-46E5-AB2C-399929DE0787}" type="presOf" srcId="{2A851873-C472-465E-81FA-6C6C54EE15AA}" destId="{9D7D81D8-650A-4138-A46F-5325064DAF78}" srcOrd="1" destOrd="0" presId="urn:microsoft.com/office/officeart/2005/8/layout/hierarchy2#2"/>
    <dgm:cxn modelId="{BC291E9F-19E3-4D50-BF0E-DFD0008203D2}" type="presParOf" srcId="{DC058187-7442-4E4A-A7F1-BA104196F111}" destId="{B5ED9FE9-AD45-4733-A194-9F4D2AF00A4A}" srcOrd="5" destOrd="1" presId="urn:microsoft.com/office/officeart/2005/8/layout/hierarchy2#2"/>
    <dgm:cxn modelId="{E127558B-8F41-4AD8-8780-0FCFB4BBA534}" type="presParOf" srcId="{B5ED9FE9-AD45-4733-A194-9F4D2AF00A4A}" destId="{19D333F7-9721-4BB9-BEF3-FFAB6CB320B2}" srcOrd="0" destOrd="5" presId="urn:microsoft.com/office/officeart/2005/8/layout/hierarchy2#2"/>
    <dgm:cxn modelId="{65B8A642-BDA0-453A-84A6-E01028FC095B}" type="presOf" srcId="{BCA71B23-80A7-4A2A-9C59-05851081A11E}" destId="{19D333F7-9721-4BB9-BEF3-FFAB6CB320B2}" srcOrd="0" destOrd="0" presId="urn:microsoft.com/office/officeart/2005/8/layout/hierarchy2#2"/>
    <dgm:cxn modelId="{3D8AD262-25E3-4248-B903-DCC83412C6F4}" type="presParOf" srcId="{B5ED9FE9-AD45-4733-A194-9F4D2AF00A4A}" destId="{7EE7B162-CC07-41BF-846C-7A28E962C376}" srcOrd="1" destOrd="5" presId="urn:microsoft.com/office/officeart/2005/8/layout/hierarchy2#2"/>
    <dgm:cxn modelId="{E6CAC0B9-AA03-4BFA-8C06-F1F105CAC328}" type="presParOf" srcId="{7C260882-950E-47B5-8CB0-315047776161}" destId="{3FA0989E-75AE-4C69-9059-D72F4BA5C519}" srcOrd="2" destOrd="1" presId="urn:microsoft.com/office/officeart/2005/8/layout/hierarchy2#2"/>
    <dgm:cxn modelId="{68B74E5B-9167-4792-B89B-83BE07124D25}" type="presOf" srcId="{47A727DD-A334-4DC0-A9E0-EAE2A554CFA5}" destId="{3FA0989E-75AE-4C69-9059-D72F4BA5C519}" srcOrd="0" destOrd="0" presId="urn:microsoft.com/office/officeart/2005/8/layout/hierarchy2#2"/>
    <dgm:cxn modelId="{E02F3787-EC27-4E9A-8621-ACF93E4A089E}" type="presParOf" srcId="{3FA0989E-75AE-4C69-9059-D72F4BA5C519}" destId="{1909BFB3-4457-45A1-988D-4117C600F047}" srcOrd="0" destOrd="2" presId="urn:microsoft.com/office/officeart/2005/8/layout/hierarchy2#2"/>
    <dgm:cxn modelId="{4D40DE96-EAAE-47E6-8B8B-636FDC701B0B}" type="presOf" srcId="{47A727DD-A334-4DC0-A9E0-EAE2A554CFA5}" destId="{1909BFB3-4457-45A1-988D-4117C600F047}" srcOrd="1" destOrd="0" presId="urn:microsoft.com/office/officeart/2005/8/layout/hierarchy2#2"/>
    <dgm:cxn modelId="{14371AE6-371C-49FF-BDD5-82FA647D872C}" type="presParOf" srcId="{7C260882-950E-47B5-8CB0-315047776161}" destId="{0BA1776B-0D22-4113-8CF7-6F5F276E0152}" srcOrd="3" destOrd="1" presId="urn:microsoft.com/office/officeart/2005/8/layout/hierarchy2#2"/>
    <dgm:cxn modelId="{1994BB5F-7684-41E2-BE9D-3D282B7DD6AB}" type="presParOf" srcId="{0BA1776B-0D22-4113-8CF7-6F5F276E0152}" destId="{9AF4B54B-56B6-47F1-9C77-84A8C0334EF0}" srcOrd="0" destOrd="3" presId="urn:microsoft.com/office/officeart/2005/8/layout/hierarchy2#2"/>
    <dgm:cxn modelId="{C6EBB831-7B28-41E3-A5CF-7832474AFD0A}" type="presOf" srcId="{101CEA2C-E75E-4787-8074-BBFB74CEE2E8}" destId="{9AF4B54B-56B6-47F1-9C77-84A8C0334EF0}" srcOrd="0" destOrd="0" presId="urn:microsoft.com/office/officeart/2005/8/layout/hierarchy2#2"/>
    <dgm:cxn modelId="{F74150B8-0DA5-4025-BC01-48EDEB40F33F}" type="presParOf" srcId="{0BA1776B-0D22-4113-8CF7-6F5F276E0152}" destId="{4708953F-6D77-41BE-9ADD-A527B11BE6E4}" srcOrd="1" destOrd="3" presId="urn:microsoft.com/office/officeart/2005/8/layout/hierarchy2#2"/>
    <dgm:cxn modelId="{041B8779-7ABB-4FAD-88DD-60804E4FC9FD}" type="presParOf" srcId="{4708953F-6D77-41BE-9ADD-A527B11BE6E4}" destId="{EA3E942B-AC08-4DFA-9E7F-56D95AA7FAD4}" srcOrd="0" destOrd="1" presId="urn:microsoft.com/office/officeart/2005/8/layout/hierarchy2#2"/>
    <dgm:cxn modelId="{DFC6183D-4E60-4502-9CA3-461751234F8A}" type="presOf" srcId="{40E988E8-452E-4D55-A00B-A501CF72CEE5}" destId="{EA3E942B-AC08-4DFA-9E7F-56D95AA7FAD4}" srcOrd="0" destOrd="0" presId="urn:microsoft.com/office/officeart/2005/8/layout/hierarchy2#2"/>
    <dgm:cxn modelId="{E7414149-4BCC-4706-A8B4-A2331BEDF3B8}" type="presParOf" srcId="{EA3E942B-AC08-4DFA-9E7F-56D95AA7FAD4}" destId="{AE2463ED-5AED-4BDD-971F-D9E121DCA820}" srcOrd="0" destOrd="0" presId="urn:microsoft.com/office/officeart/2005/8/layout/hierarchy2#2"/>
    <dgm:cxn modelId="{47A1EA3F-8A3D-4142-9693-7745C1B7A676}" type="presOf" srcId="{40E988E8-452E-4D55-A00B-A501CF72CEE5}" destId="{AE2463ED-5AED-4BDD-971F-D9E121DCA820}" srcOrd="1" destOrd="0" presId="urn:microsoft.com/office/officeart/2005/8/layout/hierarchy2#2"/>
    <dgm:cxn modelId="{27D39557-51B4-41B4-B415-1A96771734B5}" type="presParOf" srcId="{4708953F-6D77-41BE-9ADD-A527B11BE6E4}" destId="{23760814-8E70-41ED-BB04-EC83EFC15077}" srcOrd="1" destOrd="1" presId="urn:microsoft.com/office/officeart/2005/8/layout/hierarchy2#2"/>
    <dgm:cxn modelId="{C69C5D8C-1B8E-4A9F-A279-270181789F95}" type="presParOf" srcId="{23760814-8E70-41ED-BB04-EC83EFC15077}" destId="{D930D17B-98CF-428A-BC06-49A04B2784D5}" srcOrd="0" destOrd="1" presId="urn:microsoft.com/office/officeart/2005/8/layout/hierarchy2#2"/>
    <dgm:cxn modelId="{130F7013-D227-4CC8-B893-06603FB2112C}" type="presOf" srcId="{326978A7-57EA-4E47-AEF3-A7D0CAAF9853}" destId="{D930D17B-98CF-428A-BC06-49A04B2784D5}" srcOrd="0" destOrd="0" presId="urn:microsoft.com/office/officeart/2005/8/layout/hierarchy2#2"/>
    <dgm:cxn modelId="{FBB4D976-1380-44A2-BC83-AD7CFF9B262E}" type="presParOf" srcId="{23760814-8E70-41ED-BB04-EC83EFC15077}" destId="{E6DA5595-DFA1-4E92-904D-D342FF03350C}" srcOrd="1" destOrd="1" presId="urn:microsoft.com/office/officeart/2005/8/layout/hierarchy2#2"/>
    <dgm:cxn modelId="{560F4E5B-B840-40B5-8C33-43103369509C}" type="presParOf" srcId="{7C260882-950E-47B5-8CB0-315047776161}" destId="{CC13B456-574C-43B1-89AF-7D4BA199AC6D}" srcOrd="4" destOrd="1" presId="urn:microsoft.com/office/officeart/2005/8/layout/hierarchy2#2"/>
    <dgm:cxn modelId="{3960C13B-1DF4-41A0-AB13-BF65B308DC12}" type="presOf" srcId="{778CBEE9-910E-417A-8384-4BC193A241F7}" destId="{CC13B456-574C-43B1-89AF-7D4BA199AC6D}" srcOrd="0" destOrd="0" presId="urn:microsoft.com/office/officeart/2005/8/layout/hierarchy2#2"/>
    <dgm:cxn modelId="{8524A8C2-F382-44A7-B119-27B58F4FEA0B}" type="presParOf" srcId="{CC13B456-574C-43B1-89AF-7D4BA199AC6D}" destId="{0101BCB3-BEAC-4A9E-ACF7-60EB91D7179E}" srcOrd="0" destOrd="4" presId="urn:microsoft.com/office/officeart/2005/8/layout/hierarchy2#2"/>
    <dgm:cxn modelId="{8A8870E5-7648-4DC4-A3D2-EE6160BBDA2D}" type="presOf" srcId="{778CBEE9-910E-417A-8384-4BC193A241F7}" destId="{0101BCB3-BEAC-4A9E-ACF7-60EB91D7179E}" srcOrd="1" destOrd="0" presId="urn:microsoft.com/office/officeart/2005/8/layout/hierarchy2#2"/>
    <dgm:cxn modelId="{1E402C56-D550-4FC5-B89E-740B808A8A70}" type="presParOf" srcId="{7C260882-950E-47B5-8CB0-315047776161}" destId="{88444490-1CE1-4BB6-99F0-18C380D5C72D}" srcOrd="5" destOrd="1" presId="urn:microsoft.com/office/officeart/2005/8/layout/hierarchy2#2"/>
    <dgm:cxn modelId="{3FF71257-496C-4012-9367-3EC43E31A579}" type="presParOf" srcId="{88444490-1CE1-4BB6-99F0-18C380D5C72D}" destId="{22832874-0114-4115-862E-564825701C1E}" srcOrd="0" destOrd="5" presId="urn:microsoft.com/office/officeart/2005/8/layout/hierarchy2#2"/>
    <dgm:cxn modelId="{8E488787-039E-437C-A05F-C2F7A32B2694}" type="presOf" srcId="{E4DEA783-2403-4AB4-A1DD-EFEFC4C1AFF0}" destId="{22832874-0114-4115-862E-564825701C1E}" srcOrd="0" destOrd="0" presId="urn:microsoft.com/office/officeart/2005/8/layout/hierarchy2#2"/>
    <dgm:cxn modelId="{480311EA-76BA-43D1-99A2-4B69490554D1}" type="presParOf" srcId="{88444490-1CE1-4BB6-99F0-18C380D5C72D}" destId="{51765C35-695C-4949-A7B4-05A0CEDDD231}" srcOrd="1" destOrd="5" presId="urn:microsoft.com/office/officeart/2005/8/layout/hierarchy2#2"/>
    <dgm:cxn modelId="{7169125C-BF66-4224-85B3-A612220155BB}" type="presParOf" srcId="{7C260882-950E-47B5-8CB0-315047776161}" destId="{18AEA7EE-FC79-4125-8F9F-38E5C57D572D}" srcOrd="6" destOrd="1" presId="urn:microsoft.com/office/officeart/2005/8/layout/hierarchy2#2"/>
    <dgm:cxn modelId="{14E500F4-8D4E-49BF-8976-67D5D0B53AF8}" type="presOf" srcId="{17D810CC-AFBC-4F46-A4F0-85604D951F1F}" destId="{18AEA7EE-FC79-4125-8F9F-38E5C57D572D}" srcOrd="0" destOrd="0" presId="urn:microsoft.com/office/officeart/2005/8/layout/hierarchy2#2"/>
    <dgm:cxn modelId="{AF19EE9F-55B0-448B-BD77-6F04F4125CF0}" type="presParOf" srcId="{18AEA7EE-FC79-4125-8F9F-38E5C57D572D}" destId="{7DA49F27-87B4-4CC6-8130-557C3C66D786}" srcOrd="0" destOrd="6" presId="urn:microsoft.com/office/officeart/2005/8/layout/hierarchy2#2"/>
    <dgm:cxn modelId="{2F3314ED-8661-4B92-B6B9-665B0AA78565}" type="presOf" srcId="{17D810CC-AFBC-4F46-A4F0-85604D951F1F}" destId="{7DA49F27-87B4-4CC6-8130-557C3C66D786}" srcOrd="1" destOrd="0" presId="urn:microsoft.com/office/officeart/2005/8/layout/hierarchy2#2"/>
    <dgm:cxn modelId="{176402A7-B508-40C9-B738-067B40DFE6AD}" type="presParOf" srcId="{7C260882-950E-47B5-8CB0-315047776161}" destId="{42432F5D-A80A-4530-8B5B-B282818783DC}" srcOrd="7" destOrd="1" presId="urn:microsoft.com/office/officeart/2005/8/layout/hierarchy2#2"/>
    <dgm:cxn modelId="{CBDCA240-AA61-43DB-B963-DF610343EB2E}" type="presParOf" srcId="{42432F5D-A80A-4530-8B5B-B282818783DC}" destId="{C86B2148-53FD-4CD0-A0E7-C1249B3EA67C}" srcOrd="0" destOrd="7" presId="urn:microsoft.com/office/officeart/2005/8/layout/hierarchy2#2"/>
    <dgm:cxn modelId="{35E39DAC-C421-4FD4-8DEB-BBB11BB515CF}" type="presOf" srcId="{DAE5E4D3-EA76-48B0-BE9E-E3477DB58595}" destId="{C86B2148-53FD-4CD0-A0E7-C1249B3EA67C}" srcOrd="0" destOrd="0" presId="urn:microsoft.com/office/officeart/2005/8/layout/hierarchy2#2"/>
    <dgm:cxn modelId="{0A07CBFF-EB50-4A76-B080-46E7AF9D7946}" type="presParOf" srcId="{42432F5D-A80A-4530-8B5B-B282818783DC}" destId="{E4105EE1-8475-4C8D-8AEE-E301ECBFC879}" srcOrd="1" destOrd="7" presId="urn:microsoft.com/office/officeart/2005/8/layout/hierarchy2#2"/>
    <dgm:cxn modelId="{50D2A5DB-0E52-4E6C-A284-F615F61C0809}" type="presParOf" srcId="{48528976-2AA6-4CDC-AC57-04051A7C27E4}" destId="{78282ED8-5626-4ACD-B5BC-011A988B2BB6}" srcOrd="2" destOrd="1" presId="urn:microsoft.com/office/officeart/2005/8/layout/hierarchy2#2"/>
    <dgm:cxn modelId="{6A0E6DB5-414A-4D38-AD7C-3FF55DA78A3F}" type="presOf" srcId="{6903E4CA-7CAF-4E6B-9B67-9B7FF0ABDA8C}" destId="{78282ED8-5626-4ACD-B5BC-011A988B2BB6}" srcOrd="0" destOrd="0" presId="urn:microsoft.com/office/officeart/2005/8/layout/hierarchy2#2"/>
    <dgm:cxn modelId="{4470A875-AD60-441F-B86F-D6DDD8625D4D}" type="presParOf" srcId="{78282ED8-5626-4ACD-B5BC-011A988B2BB6}" destId="{71063443-D80D-4F7B-9589-215DC3CD65DD}" srcOrd="0" destOrd="2" presId="urn:microsoft.com/office/officeart/2005/8/layout/hierarchy2#2"/>
    <dgm:cxn modelId="{48139006-4F54-4738-9C9D-271658E0EEA7}" type="presOf" srcId="{6903E4CA-7CAF-4E6B-9B67-9B7FF0ABDA8C}" destId="{71063443-D80D-4F7B-9589-215DC3CD65DD}" srcOrd="1" destOrd="0" presId="urn:microsoft.com/office/officeart/2005/8/layout/hierarchy2#2"/>
    <dgm:cxn modelId="{E264921A-9AF6-4AFD-87BE-C5B408F47195}" type="presParOf" srcId="{48528976-2AA6-4CDC-AC57-04051A7C27E4}" destId="{2B9B5A9E-E8BC-4E21-A9DD-776BF3CD155E}" srcOrd="3" destOrd="1" presId="urn:microsoft.com/office/officeart/2005/8/layout/hierarchy2#2"/>
    <dgm:cxn modelId="{9B0E8D1A-A565-479C-93E6-D851F23DCDD5}" type="presParOf" srcId="{2B9B5A9E-E8BC-4E21-A9DD-776BF3CD155E}" destId="{F8646BCA-F99D-4615-9EC6-EBB494F4640B}" srcOrd="0" destOrd="3" presId="urn:microsoft.com/office/officeart/2005/8/layout/hierarchy2#2"/>
    <dgm:cxn modelId="{0FE04E1C-760F-4F0C-9C81-7CE369F6E4E5}" type="presOf" srcId="{D7C209C8-3F28-4203-9463-F20B227639A3}" destId="{F8646BCA-F99D-4615-9EC6-EBB494F4640B}" srcOrd="0" destOrd="0" presId="urn:microsoft.com/office/officeart/2005/8/layout/hierarchy2#2"/>
    <dgm:cxn modelId="{D952456A-7C02-4832-B680-0A41F5EAAA12}" type="presParOf" srcId="{2B9B5A9E-E8BC-4E21-A9DD-776BF3CD155E}" destId="{2AC305D0-D5CE-41E6-B55E-EF2E60269D95}" srcOrd="1" destOrd="3" presId="urn:microsoft.com/office/officeart/2005/8/layout/hierarchy2#2"/>
    <dgm:cxn modelId="{412C302F-458C-4E8F-8F8E-C9BC06F7578B}" type="presParOf" srcId="{2AC305D0-D5CE-41E6-B55E-EF2E60269D95}" destId="{489B0281-A12F-4A21-933E-1E023D66B85B}" srcOrd="0" destOrd="1" presId="urn:microsoft.com/office/officeart/2005/8/layout/hierarchy2#2"/>
    <dgm:cxn modelId="{7A2430AB-57F3-4D6F-85B5-20A8BDB31EBF}" type="presOf" srcId="{B5AB0A38-0E24-44ED-A10F-689AC2BF4845}" destId="{489B0281-A12F-4A21-933E-1E023D66B85B}" srcOrd="0" destOrd="0" presId="urn:microsoft.com/office/officeart/2005/8/layout/hierarchy2#2"/>
    <dgm:cxn modelId="{A02AFA12-DFBF-421C-9F5D-0310D5C1BA32}" type="presParOf" srcId="{489B0281-A12F-4A21-933E-1E023D66B85B}" destId="{5B6F6404-C265-497F-ABED-3C4D9C65A01C}" srcOrd="0" destOrd="0" presId="urn:microsoft.com/office/officeart/2005/8/layout/hierarchy2#2"/>
    <dgm:cxn modelId="{6EED1727-7C88-48F9-AC4A-DDD8F84D9FB9}" type="presOf" srcId="{B5AB0A38-0E24-44ED-A10F-689AC2BF4845}" destId="{5B6F6404-C265-497F-ABED-3C4D9C65A01C}" srcOrd="1" destOrd="0" presId="urn:microsoft.com/office/officeart/2005/8/layout/hierarchy2#2"/>
    <dgm:cxn modelId="{8AEF213A-26FF-4707-BF3C-5931B75A5AC5}" type="presParOf" srcId="{2AC305D0-D5CE-41E6-B55E-EF2E60269D95}" destId="{E164F05E-0D47-48EB-B144-22ECA5EC30E0}" srcOrd="1" destOrd="1" presId="urn:microsoft.com/office/officeart/2005/8/layout/hierarchy2#2"/>
    <dgm:cxn modelId="{047444F9-39BA-49B0-8B1E-0243254865BA}" type="presParOf" srcId="{E164F05E-0D47-48EB-B144-22ECA5EC30E0}" destId="{9AE4401F-8806-43D6-890B-433512745042}" srcOrd="0" destOrd="1" presId="urn:microsoft.com/office/officeart/2005/8/layout/hierarchy2#2"/>
    <dgm:cxn modelId="{5F7B78F8-C77A-4335-80BB-B91FCFE1F910}" type="presOf" srcId="{E0EC2000-9F85-44FF-9C0A-FF88B87EC71C}" destId="{9AE4401F-8806-43D6-890B-433512745042}" srcOrd="0" destOrd="0" presId="urn:microsoft.com/office/officeart/2005/8/layout/hierarchy2#2"/>
    <dgm:cxn modelId="{157AAD74-299C-4940-A9B4-C8F0B7A3354F}" type="presParOf" srcId="{E164F05E-0D47-48EB-B144-22ECA5EC30E0}" destId="{E21139F2-4C0D-41C6-8A1E-7F469E855DEF}" srcOrd="1" destOrd="1" presId="urn:microsoft.com/office/officeart/2005/8/layout/hierarchy2#2"/>
    <dgm:cxn modelId="{BAE469EF-AE48-4CFF-BA29-9581DA8EF7A1}" type="presParOf" srcId="{E21139F2-4C0D-41C6-8A1E-7F469E855DEF}" destId="{C9CADCE0-9166-4B34-B3D6-FDAE93AAA563}" srcOrd="0" destOrd="1" presId="urn:microsoft.com/office/officeart/2005/8/layout/hierarchy2#2"/>
    <dgm:cxn modelId="{58DF7766-0B40-4D53-82A1-E120B25CE7F8}" type="presOf" srcId="{3F3DC1E1-6B41-4720-8899-2D63CEE24BE2}" destId="{C9CADCE0-9166-4B34-B3D6-FDAE93AAA563}" srcOrd="0" destOrd="0" presId="urn:microsoft.com/office/officeart/2005/8/layout/hierarchy2#2"/>
    <dgm:cxn modelId="{2CE00A00-7D0B-4E13-83E3-9B6389C81D49}" type="presParOf" srcId="{C9CADCE0-9166-4B34-B3D6-FDAE93AAA563}" destId="{EAE88AB1-AD8F-4322-87C5-D1E9213C620A}" srcOrd="0" destOrd="0" presId="urn:microsoft.com/office/officeart/2005/8/layout/hierarchy2#2"/>
    <dgm:cxn modelId="{2B158AD2-3D8E-4446-A401-C425C66E159E}" type="presOf" srcId="{3F3DC1E1-6B41-4720-8899-2D63CEE24BE2}" destId="{EAE88AB1-AD8F-4322-87C5-D1E9213C620A}" srcOrd="1" destOrd="0" presId="urn:microsoft.com/office/officeart/2005/8/layout/hierarchy2#2"/>
    <dgm:cxn modelId="{2E817757-9A9D-42CF-AB7B-47AB53D3334E}" type="presParOf" srcId="{E21139F2-4C0D-41C6-8A1E-7F469E855DEF}" destId="{29B00944-9CBE-435F-B697-79944AA4FC5E}" srcOrd="1" destOrd="1" presId="urn:microsoft.com/office/officeart/2005/8/layout/hierarchy2#2"/>
    <dgm:cxn modelId="{380F854E-3894-45CB-BAE5-14CC6D531A0C}" type="presParOf" srcId="{29B00944-9CBE-435F-B697-79944AA4FC5E}" destId="{CFB5E9AC-C1BC-4CFD-8D13-E697966DD707}" srcOrd="0" destOrd="1" presId="urn:microsoft.com/office/officeart/2005/8/layout/hierarchy2#2"/>
    <dgm:cxn modelId="{8028D22C-CBBF-428E-AE3F-D89D199F323F}" type="presOf" srcId="{6A970CF5-5AAE-451B-A401-BFFBD3751D50}" destId="{CFB5E9AC-C1BC-4CFD-8D13-E697966DD707}" srcOrd="0" destOrd="0" presId="urn:microsoft.com/office/officeart/2005/8/layout/hierarchy2#2"/>
    <dgm:cxn modelId="{0515213B-1F71-4146-9E0A-590EE4676B9F}" type="presParOf" srcId="{29B00944-9CBE-435F-B697-79944AA4FC5E}" destId="{3DAA47F0-05AD-4ADF-AC5E-A9F297FEC2FA}" srcOrd="1" destOrd="1" presId="urn:microsoft.com/office/officeart/2005/8/layout/hierarchy2#2"/>
    <dgm:cxn modelId="{6A5A412E-F6DC-40E2-8E73-024973D7F612}" type="presParOf" srcId="{E21139F2-4C0D-41C6-8A1E-7F469E855DEF}" destId="{6BB4A249-4AD1-4340-BC0A-88647624D307}" srcOrd="2" destOrd="1" presId="urn:microsoft.com/office/officeart/2005/8/layout/hierarchy2#2"/>
    <dgm:cxn modelId="{8EC1D18D-BA80-407F-A8F2-2E39558C8866}" type="presOf" srcId="{ACE571B0-91D7-4572-909D-81F5F3B7F128}" destId="{6BB4A249-4AD1-4340-BC0A-88647624D307}" srcOrd="0" destOrd="0" presId="urn:microsoft.com/office/officeart/2005/8/layout/hierarchy2#2"/>
    <dgm:cxn modelId="{559E6119-D286-4C37-85DE-CA9BD204DC15}" type="presParOf" srcId="{6BB4A249-4AD1-4340-BC0A-88647624D307}" destId="{06BDB6AA-F1F7-493D-96B1-9FF273620E85}" srcOrd="0" destOrd="2" presId="urn:microsoft.com/office/officeart/2005/8/layout/hierarchy2#2"/>
    <dgm:cxn modelId="{289D5F20-527B-4278-B677-C9B4E4D9D225}" type="presOf" srcId="{ACE571B0-91D7-4572-909D-81F5F3B7F128}" destId="{06BDB6AA-F1F7-493D-96B1-9FF273620E85}" srcOrd="1" destOrd="0" presId="urn:microsoft.com/office/officeart/2005/8/layout/hierarchy2#2"/>
    <dgm:cxn modelId="{0C1A0D05-79F4-41C2-9781-BB4CEC82E250}" type="presParOf" srcId="{E21139F2-4C0D-41C6-8A1E-7F469E855DEF}" destId="{2B506D21-5E94-42ED-80D5-F81C9CC9CC17}" srcOrd="3" destOrd="1" presId="urn:microsoft.com/office/officeart/2005/8/layout/hierarchy2#2"/>
    <dgm:cxn modelId="{4BAB609D-1E23-4FB1-8885-C1D31414CB46}" type="presParOf" srcId="{2B506D21-5E94-42ED-80D5-F81C9CC9CC17}" destId="{5E675CBE-601C-4601-92EB-185D5E13A0E3}" srcOrd="0" destOrd="3" presId="urn:microsoft.com/office/officeart/2005/8/layout/hierarchy2#2"/>
    <dgm:cxn modelId="{DEE6B445-1E94-42B0-BA64-880ED0FD8C9A}" type="presOf" srcId="{56724EC5-5991-4BD9-9651-F8FDB3D3A49C}" destId="{5E675CBE-601C-4601-92EB-185D5E13A0E3}" srcOrd="0" destOrd="0" presId="urn:microsoft.com/office/officeart/2005/8/layout/hierarchy2#2"/>
    <dgm:cxn modelId="{5E239ADE-996A-4CA9-8F26-BE0EEF50C03A}" type="presParOf" srcId="{2B506D21-5E94-42ED-80D5-F81C9CC9CC17}" destId="{136A0E2B-BE05-4AD8-B414-EED8194D2B88}" srcOrd="1" destOrd="3" presId="urn:microsoft.com/office/officeart/2005/8/layout/hierarchy2#2"/>
    <dgm:cxn modelId="{558F51C8-A708-4C5F-A21C-8AD1B3B03029}" type="presParOf" srcId="{E21139F2-4C0D-41C6-8A1E-7F469E855DEF}" destId="{7BBDA2F5-93F1-4C5C-A305-F04CEF359113}" srcOrd="4" destOrd="1" presId="urn:microsoft.com/office/officeart/2005/8/layout/hierarchy2#2"/>
    <dgm:cxn modelId="{B10D6812-0EDE-495A-9589-5E718F5E7E39}" type="presOf" srcId="{3EFC4E0F-2EC3-4497-9101-97F6EB061607}" destId="{7BBDA2F5-93F1-4C5C-A305-F04CEF359113}" srcOrd="0" destOrd="0" presId="urn:microsoft.com/office/officeart/2005/8/layout/hierarchy2#2"/>
    <dgm:cxn modelId="{6B8B73AA-E1B3-4D59-A9ED-3964BC6AC267}" type="presParOf" srcId="{7BBDA2F5-93F1-4C5C-A305-F04CEF359113}" destId="{9A3C93DE-CB21-4004-AA78-E8B24A271ABA}" srcOrd="0" destOrd="4" presId="urn:microsoft.com/office/officeart/2005/8/layout/hierarchy2#2"/>
    <dgm:cxn modelId="{8B54509A-8EAD-4A6C-98E1-FEE1CC191F69}" type="presOf" srcId="{3EFC4E0F-2EC3-4497-9101-97F6EB061607}" destId="{9A3C93DE-CB21-4004-AA78-E8B24A271ABA}" srcOrd="1" destOrd="0" presId="urn:microsoft.com/office/officeart/2005/8/layout/hierarchy2#2"/>
    <dgm:cxn modelId="{85BCDC24-3631-4924-9AC2-59CC78CD76BF}" type="presParOf" srcId="{E21139F2-4C0D-41C6-8A1E-7F469E855DEF}" destId="{6C0A6DA1-8E0A-48CB-B915-FB239C333DCA}" srcOrd="5" destOrd="1" presId="urn:microsoft.com/office/officeart/2005/8/layout/hierarchy2#2"/>
    <dgm:cxn modelId="{0EF29790-CD5F-4C64-9AE2-02D1B4D68F0C}" type="presParOf" srcId="{6C0A6DA1-8E0A-48CB-B915-FB239C333DCA}" destId="{57697087-02C4-44C4-866A-B017FA064A4C}" srcOrd="0" destOrd="5" presId="urn:microsoft.com/office/officeart/2005/8/layout/hierarchy2#2"/>
    <dgm:cxn modelId="{8261EB8A-7927-45B2-A224-3729CB9C7968}" type="presOf" srcId="{64654B16-0383-4009-846A-CF7045FD7E9E}" destId="{57697087-02C4-44C4-866A-B017FA064A4C}" srcOrd="0" destOrd="0" presId="urn:microsoft.com/office/officeart/2005/8/layout/hierarchy2#2"/>
    <dgm:cxn modelId="{69690C2A-6644-4858-BDED-086CB7F0AA72}" type="presParOf" srcId="{6C0A6DA1-8E0A-48CB-B915-FB239C333DCA}" destId="{0883D44E-8F19-4BDC-9F57-B9BFB522993B}" srcOrd="1" destOrd="5" presId="urn:microsoft.com/office/officeart/2005/8/layout/hierarchy2#2"/>
    <dgm:cxn modelId="{B59E46DC-7B72-4522-B5CA-AF6A9250F6D7}" type="presParOf" srcId="{2AC305D0-D5CE-41E6-B55E-EF2E60269D95}" destId="{DF012900-1A05-4205-8CFC-3B8D852520C1}" srcOrd="2" destOrd="1" presId="urn:microsoft.com/office/officeart/2005/8/layout/hierarchy2#2"/>
    <dgm:cxn modelId="{C0E3653A-0A96-499D-BBFF-45942547A3A3}" type="presOf" srcId="{A151C647-FE0C-4333-B896-98EDCCE34CB5}" destId="{DF012900-1A05-4205-8CFC-3B8D852520C1}" srcOrd="0" destOrd="0" presId="urn:microsoft.com/office/officeart/2005/8/layout/hierarchy2#2"/>
    <dgm:cxn modelId="{FF7328DE-2A0E-44F2-80FF-E6FA1CABB822}" type="presParOf" srcId="{DF012900-1A05-4205-8CFC-3B8D852520C1}" destId="{3CF665EB-DEA5-4C04-B786-C28A9C2312CF}" srcOrd="0" destOrd="2" presId="urn:microsoft.com/office/officeart/2005/8/layout/hierarchy2#2"/>
    <dgm:cxn modelId="{2CD54F6E-C295-4514-950F-1AC0D6CD6B3C}" type="presOf" srcId="{A151C647-FE0C-4333-B896-98EDCCE34CB5}" destId="{3CF665EB-DEA5-4C04-B786-C28A9C2312CF}" srcOrd="1" destOrd="0" presId="urn:microsoft.com/office/officeart/2005/8/layout/hierarchy2#2"/>
    <dgm:cxn modelId="{6D822160-8DFF-410B-9250-01E1C1C6D490}" type="presParOf" srcId="{2AC305D0-D5CE-41E6-B55E-EF2E60269D95}" destId="{D9F683E1-C8CF-43AE-B17A-F4F5BD075224}" srcOrd="3" destOrd="1" presId="urn:microsoft.com/office/officeart/2005/8/layout/hierarchy2#2"/>
    <dgm:cxn modelId="{9A5601F5-F885-46D4-B287-667AA6A2081D}" type="presParOf" srcId="{D9F683E1-C8CF-43AE-B17A-F4F5BD075224}" destId="{DC279E6D-288D-442C-B8D8-C65B4869FF93}" srcOrd="0" destOrd="3" presId="urn:microsoft.com/office/officeart/2005/8/layout/hierarchy2#2"/>
    <dgm:cxn modelId="{DB036ED6-9176-4998-B27A-3009728C1479}" type="presOf" srcId="{B70F3A5F-BA27-482C-BDE8-65162C534B58}" destId="{DC279E6D-288D-442C-B8D8-C65B4869FF93}" srcOrd="0" destOrd="0" presId="urn:microsoft.com/office/officeart/2005/8/layout/hierarchy2#2"/>
    <dgm:cxn modelId="{B71186CC-8FCC-4590-BEAF-37F827E784E1}" type="presParOf" srcId="{D9F683E1-C8CF-43AE-B17A-F4F5BD075224}" destId="{D416214E-5833-4BD2-8F95-03F494001B48}" srcOrd="1" destOrd="3" presId="urn:microsoft.com/office/officeart/2005/8/layout/hierarchy2#2"/>
    <dgm:cxn modelId="{7B87D955-DD74-42A8-9457-8B6364C0B1E4}" type="presParOf" srcId="{2AC305D0-D5CE-41E6-B55E-EF2E60269D95}" destId="{182CBCC0-C118-411A-8F77-E2B3FD73DCB8}" srcOrd="4" destOrd="1" presId="urn:microsoft.com/office/officeart/2005/8/layout/hierarchy2#2"/>
    <dgm:cxn modelId="{9534AAA2-5A02-4A42-B36A-83A1D050B27C}" type="presOf" srcId="{1997A065-36BA-4F04-92B4-B5BD9F7B9E92}" destId="{182CBCC0-C118-411A-8F77-E2B3FD73DCB8}" srcOrd="0" destOrd="0" presId="urn:microsoft.com/office/officeart/2005/8/layout/hierarchy2#2"/>
    <dgm:cxn modelId="{78AEDCEF-A8B2-4118-9F39-299F65C358C5}" type="presParOf" srcId="{182CBCC0-C118-411A-8F77-E2B3FD73DCB8}" destId="{95ED658C-1347-4AAD-9B38-B9C5B18ED574}" srcOrd="0" destOrd="4" presId="urn:microsoft.com/office/officeart/2005/8/layout/hierarchy2#2"/>
    <dgm:cxn modelId="{49A9D737-4698-463D-B292-6E50FB925AB5}" type="presOf" srcId="{1997A065-36BA-4F04-92B4-B5BD9F7B9E92}" destId="{95ED658C-1347-4AAD-9B38-B9C5B18ED574}" srcOrd="1" destOrd="0" presId="urn:microsoft.com/office/officeart/2005/8/layout/hierarchy2#2"/>
    <dgm:cxn modelId="{20D15EBE-599C-44E5-8ED3-3D96D07272BE}" type="presParOf" srcId="{2AC305D0-D5CE-41E6-B55E-EF2E60269D95}" destId="{6C967156-90C0-4103-8F5A-6E6BD4D52935}" srcOrd="5" destOrd="1" presId="urn:microsoft.com/office/officeart/2005/8/layout/hierarchy2#2"/>
    <dgm:cxn modelId="{ABFB254E-F91C-432E-A072-F107F4AABDF3}" type="presParOf" srcId="{6C967156-90C0-4103-8F5A-6E6BD4D52935}" destId="{174098C7-65FD-46FE-8BC0-EBF056C5675F}" srcOrd="0" destOrd="5" presId="urn:microsoft.com/office/officeart/2005/8/layout/hierarchy2#2"/>
    <dgm:cxn modelId="{DA5B1899-41F7-4C71-8CCD-9A7C4615DE5B}" type="presOf" srcId="{E157FD9A-BD43-4041-B47D-99509A8A2F66}" destId="{174098C7-65FD-46FE-8BC0-EBF056C5675F}" srcOrd="0" destOrd="0" presId="urn:microsoft.com/office/officeart/2005/8/layout/hierarchy2#2"/>
    <dgm:cxn modelId="{5FE45974-A27B-40C5-A59A-D5F8A9FD9248}" type="presParOf" srcId="{6C967156-90C0-4103-8F5A-6E6BD4D52935}" destId="{71610F48-06A3-486C-9ACF-C8F4815ED89F}" srcOrd="1" destOrd="5" presId="urn:microsoft.com/office/officeart/2005/8/layout/hierarchy2#2"/>
    <dgm:cxn modelId="{6F1E1501-ACEE-4B29-A01C-7D1C1E977F24}" type="presParOf" srcId="{2AC305D0-D5CE-41E6-B55E-EF2E60269D95}" destId="{7FE5FF28-731F-4248-BB7C-23DA992C170D}" srcOrd="6" destOrd="1" presId="urn:microsoft.com/office/officeart/2005/8/layout/hierarchy2#2"/>
    <dgm:cxn modelId="{73C1297F-C468-468F-9B9E-D1CA64EB88DC}" type="presOf" srcId="{F809DCEA-013C-4E8D-8B8B-773D116BDEFF}" destId="{7FE5FF28-731F-4248-BB7C-23DA992C170D}" srcOrd="0" destOrd="0" presId="urn:microsoft.com/office/officeart/2005/8/layout/hierarchy2#2"/>
    <dgm:cxn modelId="{57AC6A50-0E2F-4887-B0AB-D51DDB8D31C3}" type="presParOf" srcId="{7FE5FF28-731F-4248-BB7C-23DA992C170D}" destId="{54B85AD7-4936-4948-A02F-F804F36BD551}" srcOrd="0" destOrd="6" presId="urn:microsoft.com/office/officeart/2005/8/layout/hierarchy2#2"/>
    <dgm:cxn modelId="{AF2D08C5-1D4E-4A99-9A8D-E1F03091360C}" type="presOf" srcId="{F809DCEA-013C-4E8D-8B8B-773D116BDEFF}" destId="{54B85AD7-4936-4948-A02F-F804F36BD551}" srcOrd="1" destOrd="0" presId="urn:microsoft.com/office/officeart/2005/8/layout/hierarchy2#2"/>
    <dgm:cxn modelId="{12F803F2-C17F-487A-B129-0647087CF81D}" type="presParOf" srcId="{2AC305D0-D5CE-41E6-B55E-EF2E60269D95}" destId="{7C499509-6435-4340-A0E2-0E2630832ECD}" srcOrd="7" destOrd="1" presId="urn:microsoft.com/office/officeart/2005/8/layout/hierarchy2#2"/>
    <dgm:cxn modelId="{043A82A5-5928-4664-B9A5-D0A03F6D298E}" type="presParOf" srcId="{7C499509-6435-4340-A0E2-0E2630832ECD}" destId="{A81D4048-F564-41E4-A3F8-C9AB9073B3EA}" srcOrd="0" destOrd="7" presId="urn:microsoft.com/office/officeart/2005/8/layout/hierarchy2#2"/>
    <dgm:cxn modelId="{E2A54980-112C-4AD3-AB51-4B74F6C1C78C}" type="presOf" srcId="{350A0541-3D56-46FF-9473-DA6EFAB0F25C}" destId="{A81D4048-F564-41E4-A3F8-C9AB9073B3EA}" srcOrd="0" destOrd="0" presId="urn:microsoft.com/office/officeart/2005/8/layout/hierarchy2#2"/>
    <dgm:cxn modelId="{F16425E3-5435-4E12-80B6-1905AB617D93}" type="presParOf" srcId="{7C499509-6435-4340-A0E2-0E2630832ECD}" destId="{CC87A9CD-1F13-4D21-8D04-0F1798655009}" srcOrd="1" destOrd="7" presId="urn:microsoft.com/office/officeart/2005/8/layout/hierarchy2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8936970" cy="8740775"/>
        <a:chOff x="0" y="0"/>
        <a:chExt cx="18936970" cy="8740775"/>
      </a:xfrm>
    </dsp:grpSpPr>
    <dsp:sp modelId="{073538AF-B37C-4689-9A37-74302EFB4286}">
      <dsp:nvSpPr>
        <dsp:cNvPr id="3" name="圆角矩形 2"/>
        <dsp:cNvSpPr/>
      </dsp:nvSpPr>
      <dsp:spPr bwMode="white">
        <a:xfrm>
          <a:off x="2990502" y="4622988"/>
          <a:ext cx="2801068" cy="77693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>
            <a:shade val="8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报文</a:t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sp:txBody>
      <dsp:txXfrm>
        <a:off x="2990502" y="4622988"/>
        <a:ext cx="2801068" cy="776935"/>
      </dsp:txXfrm>
    </dsp:sp>
    <dsp:sp modelId="{16269F4B-3120-4436-9FB2-3EC14209B729}">
      <dsp:nvSpPr>
        <dsp:cNvPr id="4" name="任意多边形 3"/>
        <dsp:cNvSpPr/>
      </dsp:nvSpPr>
      <dsp:spPr bwMode="white">
        <a:xfrm>
          <a:off x="5085068" y="4015761"/>
          <a:ext cx="2087306" cy="16000"/>
        </a:xfrm>
        <a:custGeom>
          <a:avLst/>
          <a:gdLst/>
          <a:ahLst/>
          <a:cxnLst/>
          <a:pathLst>
            <a:path w="3287" h="25">
              <a:moveTo>
                <a:pt x="1113" y="1568"/>
              </a:moveTo>
              <a:lnTo>
                <a:pt x="2174" y="-1543"/>
              </a:lnTo>
            </a:path>
          </a:pathLst>
        </a:custGeom>
      </dsp:spPr>
      <dsp:style>
        <a:lnRef idx="2">
          <a:schemeClr val="accent1">
            <a:tint val="99000"/>
          </a:schemeClr>
        </a:lnRef>
        <a:fillRef idx="0">
          <a:schemeClr val="accent1">
            <a:tint val="99000"/>
          </a:schemeClr>
        </a:fillRef>
        <a:effectRef idx="0">
          <a:scrgbClr r="0" g="0" b="0"/>
        </a:effectRef>
        <a:fontRef idx="minor"/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sp:txBody>
      <dsp:txXfrm>
        <a:off x="5085068" y="4015761"/>
        <a:ext cx="2087306" cy="16000"/>
      </dsp:txXfrm>
    </dsp:sp>
    <dsp:sp modelId="{3B7EE237-8269-4259-8ED4-EFF879A70C55}">
      <dsp:nvSpPr>
        <dsp:cNvPr id="5" name="圆角矩形 4"/>
        <dsp:cNvSpPr/>
      </dsp:nvSpPr>
      <dsp:spPr bwMode="white">
        <a:xfrm>
          <a:off x="6465872" y="2647598"/>
          <a:ext cx="2801068" cy="77693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>
            <a:tint val="99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请求报文</a:t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sp:txBody>
      <dsp:txXfrm>
        <a:off x="6465872" y="2647598"/>
        <a:ext cx="2801068" cy="776935"/>
      </dsp:txXfrm>
    </dsp:sp>
    <dsp:sp modelId="{8060560D-0AEB-4696-AA2A-2AB7D2D45BCC}">
      <dsp:nvSpPr>
        <dsp:cNvPr id="6" name="任意多边形 5"/>
        <dsp:cNvSpPr/>
      </dsp:nvSpPr>
      <dsp:spPr bwMode="white">
        <a:xfrm>
          <a:off x="8624901" y="2167132"/>
          <a:ext cx="1796498" cy="16000"/>
        </a:xfrm>
        <a:custGeom>
          <a:avLst/>
          <a:gdLst/>
          <a:ahLst/>
          <a:cxnLst/>
          <a:pathLst>
            <a:path w="2829" h="25">
              <a:moveTo>
                <a:pt x="1011" y="1368"/>
              </a:moveTo>
              <a:lnTo>
                <a:pt x="1818" y="-1343"/>
              </a:lnTo>
            </a:path>
          </a:pathLst>
        </a:custGeom>
      </dsp:spPr>
      <dsp:style>
        <a:lnRef idx="2">
          <a:schemeClr val="accent1">
            <a:tint val="80000"/>
          </a:schemeClr>
        </a:lnRef>
        <a:fillRef idx="0">
          <a:schemeClr val="accent1">
            <a:tint val="80000"/>
          </a:schemeClr>
        </a:fillRef>
        <a:effectRef idx="0">
          <a:scrgbClr r="0" g="0" b="0"/>
        </a:effectRef>
        <a:fontRef idx="minor"/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sp:txBody>
      <dsp:txXfrm>
        <a:off x="8624901" y="2167132"/>
        <a:ext cx="1796498" cy="16000"/>
      </dsp:txXfrm>
    </dsp:sp>
    <dsp:sp modelId="{79676D8F-A572-4991-B483-0C51C07CCE83}">
      <dsp:nvSpPr>
        <dsp:cNvPr id="7" name="圆角矩形 6"/>
        <dsp:cNvSpPr/>
      </dsp:nvSpPr>
      <dsp:spPr bwMode="white">
        <a:xfrm>
          <a:off x="9779360" y="925730"/>
          <a:ext cx="2801068" cy="77693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>
            <a:tint val="8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请求行</a:t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sp:txBody>
      <dsp:txXfrm>
        <a:off x="9779360" y="925730"/>
        <a:ext cx="2801068" cy="776935"/>
      </dsp:txXfrm>
    </dsp:sp>
    <dsp:sp modelId="{8EE11A46-8139-45E4-B5F4-E472730DEEC4}">
      <dsp:nvSpPr>
        <dsp:cNvPr id="8" name="任意多边形 7"/>
        <dsp:cNvSpPr/>
      </dsp:nvSpPr>
      <dsp:spPr bwMode="white">
        <a:xfrm>
          <a:off x="12441808" y="901212"/>
          <a:ext cx="1321799" cy="16000"/>
        </a:xfrm>
        <a:custGeom>
          <a:avLst/>
          <a:gdLst/>
          <a:ahLst/>
          <a:cxnLst/>
          <a:pathLst>
            <a:path w="2082" h="25">
              <a:moveTo>
                <a:pt x="218" y="650"/>
              </a:moveTo>
              <a:lnTo>
                <a:pt x="1863" y="-625"/>
              </a:lnTo>
            </a:path>
          </a:pathLst>
        </a:custGeom>
      </dsp:spPr>
      <dsp:style>
        <a:lnRef idx="2">
          <a:schemeClr val="accent1">
            <a:tint val="70000"/>
          </a:schemeClr>
        </a:lnRef>
        <a:fillRef idx="0">
          <a:schemeClr val="accent1">
            <a:tint val="70000"/>
          </a:schemeClr>
        </a:fillRef>
        <a:effectRef idx="0">
          <a:scrgbClr r="0" g="0" b="0"/>
        </a:effectRef>
        <a:fontRef idx="minor"/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sp:txBody>
      <dsp:txXfrm>
        <a:off x="12441808" y="901212"/>
        <a:ext cx="1321799" cy="16000"/>
      </dsp:txXfrm>
    </dsp:sp>
    <dsp:sp modelId="{B72814B6-2A64-484B-B4CC-AB4CB4B15FE0}">
      <dsp:nvSpPr>
        <dsp:cNvPr id="9" name="圆角矩形 8"/>
        <dsp:cNvSpPr/>
      </dsp:nvSpPr>
      <dsp:spPr bwMode="white">
        <a:xfrm>
          <a:off x="13624986" y="131745"/>
          <a:ext cx="2318017" cy="744964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>
            <a:tint val="7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方法</a:t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sp:txBody>
      <dsp:txXfrm>
        <a:off x="13624986" y="131745"/>
        <a:ext cx="2318017" cy="744964"/>
      </dsp:txXfrm>
    </dsp:sp>
    <dsp:sp modelId="{E67A4751-364E-4C35-A77E-F998B48C76E6}">
      <dsp:nvSpPr>
        <dsp:cNvPr id="10" name="任意多边形 9"/>
        <dsp:cNvSpPr/>
      </dsp:nvSpPr>
      <dsp:spPr bwMode="white">
        <a:xfrm>
          <a:off x="12367852" y="1810028"/>
          <a:ext cx="1406716" cy="16000"/>
        </a:xfrm>
        <a:custGeom>
          <a:avLst/>
          <a:gdLst/>
          <a:ahLst/>
          <a:cxnLst/>
          <a:pathLst>
            <a:path w="2215" h="25">
              <a:moveTo>
                <a:pt x="335" y="-781"/>
              </a:moveTo>
              <a:lnTo>
                <a:pt x="1881" y="806"/>
              </a:lnTo>
            </a:path>
          </a:pathLst>
        </a:custGeom>
      </dsp:spPr>
      <dsp:style>
        <a:lnRef idx="2">
          <a:schemeClr val="accent1">
            <a:tint val="70000"/>
          </a:schemeClr>
        </a:lnRef>
        <a:fillRef idx="0">
          <a:schemeClr val="accent1">
            <a:tint val="70000"/>
          </a:schemeClr>
        </a:fillRef>
        <a:effectRef idx="0">
          <a:scrgbClr r="0" g="0" b="0"/>
        </a:effectRef>
        <a:fontRef idx="minor"/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sp:txBody>
      <dsp:txXfrm>
        <a:off x="12367852" y="1810028"/>
        <a:ext cx="1406716" cy="16000"/>
      </dsp:txXfrm>
    </dsp:sp>
    <dsp:sp modelId="{2D041F60-B68A-4538-9CC6-1A7CBE43A633}">
      <dsp:nvSpPr>
        <dsp:cNvPr id="11" name="圆角矩形 10"/>
        <dsp:cNvSpPr/>
      </dsp:nvSpPr>
      <dsp:spPr bwMode="white">
        <a:xfrm>
          <a:off x="13561992" y="1932533"/>
          <a:ext cx="2320487" cy="778652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>
            <a:tint val="7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</a:rPr>
            <a:t>协议版本</a:t>
          </a:r>
          <a:endParaRPr sz="28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13561992" y="1932533"/>
        <a:ext cx="2320487" cy="778652"/>
      </dsp:txXfrm>
    </dsp:sp>
    <dsp:sp modelId="{BC42DC46-EFD3-408F-B9E9-1F68D3F6F88E}">
      <dsp:nvSpPr>
        <dsp:cNvPr id="12" name="任意多边形 11"/>
        <dsp:cNvSpPr/>
      </dsp:nvSpPr>
      <dsp:spPr bwMode="white">
        <a:xfrm>
          <a:off x="12577550" y="1361103"/>
          <a:ext cx="1050361" cy="16000"/>
        </a:xfrm>
        <a:custGeom>
          <a:avLst/>
          <a:gdLst/>
          <a:ahLst/>
          <a:cxnLst/>
          <a:pathLst>
            <a:path w="1654" h="25">
              <a:moveTo>
                <a:pt x="5" y="-74"/>
              </a:moveTo>
              <a:lnTo>
                <a:pt x="1650" y="99"/>
              </a:lnTo>
            </a:path>
          </a:pathLst>
        </a:custGeom>
      </dsp:spPr>
      <dsp:style>
        <a:lnRef idx="2">
          <a:schemeClr val="accent1">
            <a:tint val="70000"/>
          </a:schemeClr>
        </a:lnRef>
        <a:fillRef idx="0">
          <a:schemeClr val="accent1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2577550" y="1361103"/>
        <a:ext cx="1050361" cy="16000"/>
      </dsp:txXfrm>
    </dsp:sp>
    <dsp:sp modelId="{19D333F7-9721-4BB9-BEF3-FFAB6CB320B2}">
      <dsp:nvSpPr>
        <dsp:cNvPr id="13" name="圆角矩形 12"/>
        <dsp:cNvSpPr/>
      </dsp:nvSpPr>
      <dsp:spPr bwMode="white">
        <a:xfrm>
          <a:off x="13625033" y="1059133"/>
          <a:ext cx="2288042" cy="729752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>
            <a:tint val="7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</a:rPr>
            <a:t>URL</a:t>
          </a:r>
          <a:endParaRPr lang="en-US" altLang="zh-CN" sz="2800">
            <a:latin typeface="微软雅黑" panose="020B0503020204020204" charset="-122"/>
            <a:ea typeface="微软雅黑" panose="020B0503020204020204" charset="-122"/>
            <a:cs typeface="黑体" panose="02010609060101010101" charset="-122"/>
          </a:endParaRPr>
        </a:p>
      </dsp:txBody>
      <dsp:txXfrm>
        <a:off x="13625033" y="1059133"/>
        <a:ext cx="2288042" cy="729752"/>
      </dsp:txXfrm>
    </dsp:sp>
    <dsp:sp modelId="{3FA0989E-75AE-4C69-9059-D72F4BA5C519}">
      <dsp:nvSpPr>
        <dsp:cNvPr id="14" name="任意多边形 13"/>
        <dsp:cNvSpPr/>
      </dsp:nvSpPr>
      <dsp:spPr bwMode="white">
        <a:xfrm>
          <a:off x="9094835" y="2665739"/>
          <a:ext cx="934898" cy="16000"/>
        </a:xfrm>
        <a:custGeom>
          <a:avLst/>
          <a:gdLst/>
          <a:ahLst/>
          <a:cxnLst/>
          <a:pathLst>
            <a:path w="1472" h="25">
              <a:moveTo>
                <a:pt x="271" y="583"/>
              </a:moveTo>
              <a:lnTo>
                <a:pt x="1201" y="-558"/>
              </a:lnTo>
            </a:path>
          </a:pathLst>
        </a:custGeom>
      </dsp:spPr>
      <dsp:style>
        <a:lnRef idx="2">
          <a:schemeClr val="accent1">
            <a:tint val="80000"/>
          </a:schemeClr>
        </a:lnRef>
        <a:fillRef idx="0">
          <a:schemeClr val="accent1">
            <a:tint val="80000"/>
          </a:schemeClr>
        </a:fillRef>
        <a:effectRef idx="0">
          <a:scrgbClr r="0" g="0" b="0"/>
        </a:effectRef>
        <a:fontRef idx="minor"/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sp:txBody>
      <dsp:txXfrm>
        <a:off x="9094835" y="2665739"/>
        <a:ext cx="934898" cy="16000"/>
      </dsp:txXfrm>
    </dsp:sp>
    <dsp:sp modelId="{9AF4B54B-56B6-47F1-9C77-84A8C0334EF0}">
      <dsp:nvSpPr>
        <dsp:cNvPr id="15" name="圆角矩形 14"/>
        <dsp:cNvSpPr/>
      </dsp:nvSpPr>
      <dsp:spPr bwMode="white">
        <a:xfrm>
          <a:off x="9857628" y="1922945"/>
          <a:ext cx="2801068" cy="77693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>
            <a:tint val="8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请求</a:t>
          </a: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消息头</a:t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sp:txBody>
      <dsp:txXfrm>
        <a:off x="9857628" y="1922945"/>
        <a:ext cx="2801068" cy="776935"/>
      </dsp:txXfrm>
    </dsp:sp>
    <dsp:sp modelId="{EA3E942B-AC08-4DFA-9E7F-56D95AA7FAD4}">
      <dsp:nvSpPr>
        <dsp:cNvPr id="16" name="任意多边形 15"/>
        <dsp:cNvSpPr/>
      </dsp:nvSpPr>
      <dsp:spPr bwMode="white">
        <a:xfrm>
          <a:off x="12357058" y="2893619"/>
          <a:ext cx="1456476" cy="16000"/>
        </a:xfrm>
        <a:custGeom>
          <a:avLst/>
          <a:gdLst/>
          <a:ahLst/>
          <a:cxnLst/>
          <a:pathLst>
            <a:path w="2294" h="25">
              <a:moveTo>
                <a:pt x="475" y="-917"/>
              </a:moveTo>
              <a:lnTo>
                <a:pt x="1819" y="942"/>
              </a:lnTo>
            </a:path>
          </a:pathLst>
        </a:custGeom>
      </dsp:spPr>
      <dsp:style>
        <a:lnRef idx="2">
          <a:schemeClr val="accent1">
            <a:tint val="70000"/>
          </a:schemeClr>
        </a:lnRef>
        <a:fillRef idx="0">
          <a:schemeClr val="accent1">
            <a:tint val="70000"/>
          </a:schemeClr>
        </a:fillRef>
        <a:effectRef idx="0">
          <a:scrgbClr r="0" g="0" b="0"/>
        </a:effectRef>
        <a:fontRef idx="minor"/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sp:txBody>
      <dsp:txXfrm>
        <a:off x="12357058" y="2893619"/>
        <a:ext cx="1456476" cy="16000"/>
      </dsp:txXfrm>
    </dsp:sp>
    <dsp:sp modelId="{D930D17B-98CF-428A-BC06-49A04B2784D5}">
      <dsp:nvSpPr>
        <dsp:cNvPr id="17" name="圆角矩形 16"/>
        <dsp:cNvSpPr/>
      </dsp:nvSpPr>
      <dsp:spPr bwMode="white">
        <a:xfrm>
          <a:off x="13511896" y="3103358"/>
          <a:ext cx="2449521" cy="77693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>
            <a:tint val="7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Content-Type</a:t>
          </a:r>
          <a:endParaRPr sz="28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13511896" y="3103358"/>
        <a:ext cx="2449521" cy="776935"/>
      </dsp:txXfrm>
    </dsp:sp>
    <dsp:sp modelId="{CC13B456-574C-43B1-89AF-7D4BA199AC6D}">
      <dsp:nvSpPr>
        <dsp:cNvPr id="18" name="任意多边形 17"/>
        <dsp:cNvSpPr/>
      </dsp:nvSpPr>
      <dsp:spPr bwMode="white">
        <a:xfrm>
          <a:off x="9230717" y="3178761"/>
          <a:ext cx="663136" cy="16000"/>
        </a:xfrm>
        <a:custGeom>
          <a:avLst/>
          <a:gdLst/>
          <a:ahLst/>
          <a:cxnLst/>
          <a:pathLst>
            <a:path w="1044" h="25">
              <a:moveTo>
                <a:pt x="57" y="-225"/>
              </a:moveTo>
              <a:lnTo>
                <a:pt x="987" y="250"/>
              </a:lnTo>
            </a:path>
          </a:pathLst>
        </a:custGeom>
      </dsp:spPr>
      <dsp:style>
        <a:lnRef idx="2">
          <a:schemeClr val="accent1">
            <a:tint val="80000"/>
          </a:schemeClr>
        </a:lnRef>
        <a:fillRef idx="0">
          <a:schemeClr val="accent1">
            <a:tint val="80000"/>
          </a:schemeClr>
        </a:fillRef>
        <a:effectRef idx="0">
          <a:scrgbClr r="0" g="0" b="0"/>
        </a:effectRef>
        <a:fontRef idx="minor"/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sp:txBody>
      <dsp:txXfrm>
        <a:off x="9230717" y="3178761"/>
        <a:ext cx="663136" cy="16000"/>
      </dsp:txXfrm>
    </dsp:sp>
    <dsp:sp modelId="{22832874-0114-4115-862E-564825701C1E}">
      <dsp:nvSpPr>
        <dsp:cNvPr id="19" name="圆角矩形 18"/>
        <dsp:cNvSpPr/>
      </dsp:nvSpPr>
      <dsp:spPr bwMode="white">
        <a:xfrm>
          <a:off x="9857628" y="2948989"/>
          <a:ext cx="2801068" cy="77693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>
            <a:tint val="8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空行</a:t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sp:txBody>
      <dsp:txXfrm>
        <a:off x="9857628" y="2948989"/>
        <a:ext cx="2801068" cy="776935"/>
      </dsp:txXfrm>
    </dsp:sp>
    <dsp:sp modelId="{18AEA7EE-FC79-4125-8F9F-38E5C57D572D}">
      <dsp:nvSpPr>
        <dsp:cNvPr id="20" name="任意多边形 19"/>
        <dsp:cNvSpPr/>
      </dsp:nvSpPr>
      <dsp:spPr bwMode="white">
        <a:xfrm>
          <a:off x="8763681" y="3770160"/>
          <a:ext cx="1597534" cy="16000"/>
        </a:xfrm>
        <a:custGeom>
          <a:avLst/>
          <a:gdLst/>
          <a:ahLst/>
          <a:cxnLst/>
          <a:pathLst>
            <a:path w="2516" h="25">
              <a:moveTo>
                <a:pt x="793" y="-1156"/>
              </a:moveTo>
              <a:lnTo>
                <a:pt x="1723" y="1181"/>
              </a:lnTo>
            </a:path>
          </a:pathLst>
        </a:custGeom>
      </dsp:spPr>
      <dsp:style>
        <a:lnRef idx="2">
          <a:schemeClr val="accent1">
            <a:tint val="80000"/>
          </a:schemeClr>
        </a:lnRef>
        <a:fillRef idx="0">
          <a:schemeClr val="accent1">
            <a:tint val="80000"/>
          </a:schemeClr>
        </a:fillRef>
        <a:effectRef idx="0">
          <a:scrgbClr r="0" g="0" b="0"/>
        </a:effectRef>
        <a:fontRef idx="minor"/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sp:txBody>
      <dsp:txXfrm>
        <a:off x="8763681" y="3770160"/>
        <a:ext cx="1597534" cy="16000"/>
      </dsp:txXfrm>
    </dsp:sp>
    <dsp:sp modelId="{C86B2148-53FD-4CD0-A0E7-C1249B3EA67C}">
      <dsp:nvSpPr>
        <dsp:cNvPr id="21" name="圆角矩形 20"/>
        <dsp:cNvSpPr/>
      </dsp:nvSpPr>
      <dsp:spPr bwMode="white">
        <a:xfrm>
          <a:off x="9857955" y="4131787"/>
          <a:ext cx="2801068" cy="77693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>
            <a:tint val="8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请求体</a:t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sp:txBody>
      <dsp:txXfrm>
        <a:off x="9857955" y="4131787"/>
        <a:ext cx="2801068" cy="776935"/>
      </dsp:txXfrm>
    </dsp:sp>
    <dsp:sp modelId="{78282ED8-5626-4ACD-B5BC-011A988B2BB6}">
      <dsp:nvSpPr>
        <dsp:cNvPr id="22" name="任意多边形 21"/>
        <dsp:cNvSpPr/>
      </dsp:nvSpPr>
      <dsp:spPr bwMode="white">
        <a:xfrm>
          <a:off x="5054861" y="6003775"/>
          <a:ext cx="2094966" cy="16000"/>
        </a:xfrm>
        <a:custGeom>
          <a:avLst/>
          <a:gdLst/>
          <a:ahLst/>
          <a:cxnLst/>
          <a:pathLst>
            <a:path w="3299" h="25">
              <a:moveTo>
                <a:pt x="1160" y="-1563"/>
              </a:moveTo>
              <a:lnTo>
                <a:pt x="2139" y="1588"/>
              </a:lnTo>
            </a:path>
          </a:pathLst>
        </a:custGeom>
      </dsp:spPr>
      <dsp:style>
        <a:lnRef idx="2">
          <a:schemeClr val="accent1">
            <a:tint val="99000"/>
          </a:schemeClr>
        </a:lnRef>
        <a:fillRef idx="0">
          <a:schemeClr val="accent1">
            <a:tint val="99000"/>
          </a:schemeClr>
        </a:fillRef>
        <a:effectRef idx="0">
          <a:scrgbClr r="0" g="0" b="0"/>
        </a:effectRef>
        <a:fontRef idx="minor"/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sp:txBody>
      <dsp:txXfrm>
        <a:off x="5054861" y="6003775"/>
        <a:ext cx="2094966" cy="16000"/>
      </dsp:txXfrm>
    </dsp:sp>
    <dsp:sp modelId="{F8646BCA-F99D-4615-9EC6-EBB494F4640B}">
      <dsp:nvSpPr>
        <dsp:cNvPr id="23" name="圆角矩形 22"/>
        <dsp:cNvSpPr/>
      </dsp:nvSpPr>
      <dsp:spPr bwMode="white">
        <a:xfrm>
          <a:off x="6413118" y="6623627"/>
          <a:ext cx="2801068" cy="77693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>
            <a:tint val="99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响应报文</a:t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sp:txBody>
      <dsp:txXfrm>
        <a:off x="6413118" y="6623627"/>
        <a:ext cx="2801068" cy="776935"/>
      </dsp:txXfrm>
    </dsp:sp>
    <dsp:sp modelId="{489B0281-A12F-4A21-933E-1E023D66B85B}">
      <dsp:nvSpPr>
        <dsp:cNvPr id="24" name="任意多边形 23"/>
        <dsp:cNvSpPr/>
      </dsp:nvSpPr>
      <dsp:spPr bwMode="white">
        <a:xfrm>
          <a:off x="8768172" y="6323515"/>
          <a:ext cx="1484520" cy="16000"/>
        </a:xfrm>
        <a:custGeom>
          <a:avLst/>
          <a:gdLst/>
          <a:ahLst/>
          <a:cxnLst/>
          <a:pathLst>
            <a:path w="2338" h="25">
              <a:moveTo>
                <a:pt x="702" y="1084"/>
              </a:moveTo>
              <a:lnTo>
                <a:pt x="1635" y="-1059"/>
              </a:lnTo>
            </a:path>
          </a:pathLst>
        </a:custGeom>
      </dsp:spPr>
      <dsp:style>
        <a:lnRef idx="2">
          <a:schemeClr val="accent1">
            <a:tint val="80000"/>
          </a:schemeClr>
        </a:lnRef>
        <a:fillRef idx="0">
          <a:schemeClr val="accent1">
            <a:tint val="80000"/>
          </a:schemeClr>
        </a:fillRef>
        <a:effectRef idx="0">
          <a:scrgbClr r="0" g="0" b="0"/>
        </a:effectRef>
        <a:fontRef idx="minor"/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sp:txBody>
      <dsp:txXfrm>
        <a:off x="8768172" y="6323515"/>
        <a:ext cx="1484520" cy="16000"/>
      </dsp:txXfrm>
    </dsp:sp>
    <dsp:sp modelId="{9AE4401F-8806-43D6-890B-433512745042}">
      <dsp:nvSpPr>
        <dsp:cNvPr id="25" name="圆角矩形 24"/>
        <dsp:cNvSpPr/>
      </dsp:nvSpPr>
      <dsp:spPr bwMode="white">
        <a:xfrm>
          <a:off x="9806677" y="5262468"/>
          <a:ext cx="2801068" cy="77693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>
            <a:tint val="8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状态行</a:t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sp:txBody>
      <dsp:txXfrm>
        <a:off x="9806677" y="5262468"/>
        <a:ext cx="2801068" cy="776935"/>
      </dsp:txXfrm>
    </dsp:sp>
    <dsp:sp modelId="{C9CADCE0-9166-4B34-B3D6-FDAE93AAA563}">
      <dsp:nvSpPr>
        <dsp:cNvPr id="26" name="任意多边形 25"/>
        <dsp:cNvSpPr/>
      </dsp:nvSpPr>
      <dsp:spPr bwMode="white">
        <a:xfrm>
          <a:off x="12469960" y="5223591"/>
          <a:ext cx="1414045" cy="16000"/>
        </a:xfrm>
        <a:custGeom>
          <a:avLst/>
          <a:gdLst/>
          <a:ahLst/>
          <a:cxnLst/>
          <a:pathLst>
            <a:path w="2227" h="25">
              <a:moveTo>
                <a:pt x="217" y="673"/>
              </a:moveTo>
              <a:lnTo>
                <a:pt x="2010" y="-648"/>
              </a:lnTo>
            </a:path>
          </a:pathLst>
        </a:custGeom>
      </dsp:spPr>
      <dsp:style>
        <a:lnRef idx="2">
          <a:schemeClr val="accent1">
            <a:tint val="70000"/>
          </a:schemeClr>
        </a:lnRef>
        <a:fillRef idx="0">
          <a:schemeClr val="accent1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2469960" y="5223591"/>
        <a:ext cx="1414045" cy="16000"/>
      </dsp:txXfrm>
    </dsp:sp>
    <dsp:sp modelId="{CFB5E9AC-C1BC-4CFD-8D13-E697966DD707}">
      <dsp:nvSpPr>
        <dsp:cNvPr id="27" name="圆角矩形 26"/>
        <dsp:cNvSpPr/>
      </dsp:nvSpPr>
      <dsp:spPr bwMode="white">
        <a:xfrm>
          <a:off x="13746219" y="4476528"/>
          <a:ext cx="2623119" cy="67143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>
            <a:tint val="7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800">
              <a:latin typeface="微软雅黑" panose="020B0503020204020204" charset="-122"/>
              <a:ea typeface="微软雅黑" panose="020B0503020204020204" charset="-122"/>
            </a:rPr>
            <a:t>版本协议</a:t>
          </a:r>
          <a:endParaRPr lang="zh-CN" sz="28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13746219" y="4476528"/>
        <a:ext cx="2623119" cy="671435"/>
      </dsp:txXfrm>
    </dsp:sp>
    <dsp:sp modelId="{6BB4A249-4AD1-4340-BC0A-88647624D307}">
      <dsp:nvSpPr>
        <dsp:cNvPr id="28" name="任意多边形 27"/>
        <dsp:cNvSpPr/>
      </dsp:nvSpPr>
      <dsp:spPr bwMode="white">
        <a:xfrm>
          <a:off x="12607505" y="5626550"/>
          <a:ext cx="1116579" cy="16000"/>
        </a:xfrm>
        <a:custGeom>
          <a:avLst/>
          <a:gdLst/>
          <a:ahLst/>
          <a:cxnLst/>
          <a:pathLst>
            <a:path w="1758" h="25">
              <a:moveTo>
                <a:pt x="0" y="38"/>
              </a:moveTo>
              <a:lnTo>
                <a:pt x="1758" y="-13"/>
              </a:lnTo>
            </a:path>
          </a:pathLst>
        </a:custGeom>
      </dsp:spPr>
      <dsp:style>
        <a:lnRef idx="2">
          <a:schemeClr val="accent1">
            <a:tint val="70000"/>
          </a:schemeClr>
        </a:lnRef>
        <a:fillRef idx="0">
          <a:schemeClr val="accent1">
            <a:tint val="70000"/>
          </a:schemeClr>
        </a:fillRef>
        <a:effectRef idx="0">
          <a:scrgbClr r="0" g="0" b="0"/>
        </a:effectRef>
        <a:fontRef idx="minor"/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sp:txBody>
      <dsp:txXfrm>
        <a:off x="12607505" y="5626550"/>
        <a:ext cx="1116579" cy="16000"/>
      </dsp:txXfrm>
    </dsp:sp>
    <dsp:sp modelId="{5E675CBE-601C-4601-92EB-185D5E13A0E3}">
      <dsp:nvSpPr>
        <dsp:cNvPr id="29" name="圆角矩形 28"/>
        <dsp:cNvSpPr/>
      </dsp:nvSpPr>
      <dsp:spPr bwMode="white">
        <a:xfrm>
          <a:off x="13723843" y="5297663"/>
          <a:ext cx="2651104" cy="641002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>
            <a:tint val="7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状态码</a:t>
          </a:r>
          <a:endParaRPr sz="28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13723843" y="5297663"/>
        <a:ext cx="2651104" cy="641002"/>
      </dsp:txXfrm>
    </dsp:sp>
    <dsp:sp modelId="{7BBDA2F5-93F1-4C5C-A305-F04CEF359113}">
      <dsp:nvSpPr>
        <dsp:cNvPr id="30" name="任意多边形 29"/>
        <dsp:cNvSpPr/>
      </dsp:nvSpPr>
      <dsp:spPr bwMode="white">
        <a:xfrm>
          <a:off x="12487448" y="6031669"/>
          <a:ext cx="1376472" cy="16000"/>
        </a:xfrm>
        <a:custGeom>
          <a:avLst/>
          <a:gdLst/>
          <a:ahLst/>
          <a:cxnLst/>
          <a:pathLst>
            <a:path w="2168" h="25">
              <a:moveTo>
                <a:pt x="189" y="-600"/>
              </a:moveTo>
              <a:lnTo>
                <a:pt x="1978" y="625"/>
              </a:lnTo>
            </a:path>
          </a:pathLst>
        </a:custGeom>
      </dsp:spPr>
      <dsp:style>
        <a:lnRef idx="2">
          <a:schemeClr val="accent1">
            <a:tint val="70000"/>
          </a:schemeClr>
        </a:lnRef>
        <a:fillRef idx="0">
          <a:schemeClr val="accent1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12487448" y="6031669"/>
        <a:ext cx="1376472" cy="16000"/>
      </dsp:txXfrm>
    </dsp:sp>
    <dsp:sp modelId="{57697087-02C4-44C4-866A-B017FA064A4C}">
      <dsp:nvSpPr>
        <dsp:cNvPr id="31" name="圆角矩形 30"/>
        <dsp:cNvSpPr/>
      </dsp:nvSpPr>
      <dsp:spPr bwMode="white">
        <a:xfrm>
          <a:off x="13743624" y="6071638"/>
          <a:ext cx="2688117" cy="713529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>
            <a:tint val="7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</a:rPr>
            <a:t>描述状态</a:t>
          </a:r>
          <a:endParaRPr lang="zh-CN" altLang="en-US" sz="2800">
            <a:latin typeface="微软雅黑" panose="020B0503020204020204" charset="-122"/>
            <a:ea typeface="微软雅黑" panose="020B0503020204020204" charset="-122"/>
          </a:endParaRPr>
        </a:p>
      </dsp:txBody>
      <dsp:txXfrm>
        <a:off x="13743624" y="6071638"/>
        <a:ext cx="2688117" cy="713529"/>
      </dsp:txXfrm>
    </dsp:sp>
    <dsp:sp modelId="{DF012900-1A05-4205-8CFC-3B8D852520C1}">
      <dsp:nvSpPr>
        <dsp:cNvPr id="32" name="任意多边形 31"/>
        <dsp:cNvSpPr/>
      </dsp:nvSpPr>
      <dsp:spPr bwMode="white">
        <a:xfrm>
          <a:off x="9140247" y="6776325"/>
          <a:ext cx="775581" cy="16000"/>
        </a:xfrm>
        <a:custGeom>
          <a:avLst/>
          <a:gdLst/>
          <a:ahLst/>
          <a:cxnLst/>
          <a:pathLst>
            <a:path w="1221" h="25">
              <a:moveTo>
                <a:pt x="116" y="371"/>
              </a:moveTo>
              <a:lnTo>
                <a:pt x="1105" y="-346"/>
              </a:lnTo>
            </a:path>
          </a:pathLst>
        </a:custGeom>
      </dsp:spPr>
      <dsp:style>
        <a:lnRef idx="2">
          <a:schemeClr val="accent1">
            <a:tint val="80000"/>
          </a:schemeClr>
        </a:lnRef>
        <a:fillRef idx="0">
          <a:schemeClr val="accent1">
            <a:tint val="80000"/>
          </a:schemeClr>
        </a:fillRef>
        <a:effectRef idx="0">
          <a:scrgbClr r="0" g="0" b="0"/>
        </a:effectRef>
        <a:fontRef idx="minor"/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sp:txBody>
      <dsp:txXfrm>
        <a:off x="9140247" y="6776325"/>
        <a:ext cx="775581" cy="16000"/>
      </dsp:txXfrm>
    </dsp:sp>
    <dsp:sp modelId="{DC279E6D-288D-442C-B8D8-C65B4869FF93}">
      <dsp:nvSpPr>
        <dsp:cNvPr id="33" name="圆角矩形 32"/>
        <dsp:cNvSpPr/>
      </dsp:nvSpPr>
      <dsp:spPr bwMode="white">
        <a:xfrm>
          <a:off x="9841888" y="6168087"/>
          <a:ext cx="2801068" cy="77693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>
            <a:tint val="8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响应</a:t>
          </a: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消息头</a:t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sp:txBody>
      <dsp:txXfrm>
        <a:off x="9841888" y="6168087"/>
        <a:ext cx="2801068" cy="776935"/>
      </dsp:txXfrm>
    </dsp:sp>
    <dsp:sp modelId="{182CBCC0-C118-411A-8F77-E2B3FD73DCB8}">
      <dsp:nvSpPr>
        <dsp:cNvPr id="34" name="任意多边形 33"/>
        <dsp:cNvSpPr/>
      </dsp:nvSpPr>
      <dsp:spPr bwMode="white">
        <a:xfrm>
          <a:off x="9141165" y="7225343"/>
          <a:ext cx="743381" cy="16000"/>
        </a:xfrm>
        <a:custGeom>
          <a:avLst/>
          <a:gdLst/>
          <a:ahLst/>
          <a:cxnLst/>
          <a:pathLst>
            <a:path w="1171" h="25">
              <a:moveTo>
                <a:pt x="115" y="-336"/>
              </a:moveTo>
              <a:lnTo>
                <a:pt x="1056" y="361"/>
              </a:lnTo>
            </a:path>
          </a:pathLst>
        </a:custGeom>
      </dsp:spPr>
      <dsp:style>
        <a:lnRef idx="2">
          <a:schemeClr val="accent1">
            <a:tint val="80000"/>
          </a:schemeClr>
        </a:lnRef>
        <a:fillRef idx="0">
          <a:schemeClr val="accent1">
            <a:tint val="80000"/>
          </a:schemeClr>
        </a:fillRef>
        <a:effectRef idx="0">
          <a:scrgbClr r="0" g="0" b="0"/>
        </a:effectRef>
        <a:fontRef idx="minor"/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sp:txBody>
      <dsp:txXfrm>
        <a:off x="9141165" y="7225343"/>
        <a:ext cx="743381" cy="16000"/>
      </dsp:txXfrm>
    </dsp:sp>
    <dsp:sp modelId="{174098C7-65FD-46FE-8BC0-EBF056C5675F}">
      <dsp:nvSpPr>
        <dsp:cNvPr id="35" name="圆角矩形 34"/>
        <dsp:cNvSpPr/>
      </dsp:nvSpPr>
      <dsp:spPr bwMode="white">
        <a:xfrm>
          <a:off x="9811525" y="7066123"/>
          <a:ext cx="2801068" cy="77693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>
            <a:tint val="8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空行</a:t>
          </a:r>
          <a:endParaRPr lang="zh-CN" alt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sp:txBody>
      <dsp:txXfrm>
        <a:off x="9811525" y="7066123"/>
        <a:ext cx="2801068" cy="776935"/>
      </dsp:txXfrm>
    </dsp:sp>
    <dsp:sp modelId="{7FE5FF28-731F-4248-BB7C-23DA992C170D}">
      <dsp:nvSpPr>
        <dsp:cNvPr id="36" name="任意多边形 35"/>
        <dsp:cNvSpPr/>
      </dsp:nvSpPr>
      <dsp:spPr bwMode="white">
        <a:xfrm>
          <a:off x="8786297" y="7674201"/>
          <a:ext cx="1477326" cy="16000"/>
        </a:xfrm>
        <a:custGeom>
          <a:avLst/>
          <a:gdLst/>
          <a:ahLst/>
          <a:cxnLst/>
          <a:pathLst>
            <a:path w="2326" h="25">
              <a:moveTo>
                <a:pt x="674" y="-1043"/>
              </a:moveTo>
              <a:lnTo>
                <a:pt x="1653" y="1068"/>
              </a:lnTo>
            </a:path>
          </a:pathLst>
        </a:custGeom>
      </dsp:spPr>
      <dsp:style>
        <a:lnRef idx="2">
          <a:schemeClr val="accent1">
            <a:tint val="80000"/>
          </a:schemeClr>
        </a:lnRef>
        <a:fillRef idx="0">
          <a:schemeClr val="accent1">
            <a:tint val="80000"/>
          </a:schemeClr>
        </a:fillRef>
        <a:effectRef idx="0">
          <a:scrgbClr r="0" g="0" b="0"/>
        </a:effectRef>
        <a:fontRef idx="minor"/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800">
            <a:latin typeface="黑体" panose="02010609060101010101" charset="-122"/>
            <a:ea typeface="黑体" panose="02010609060101010101" charset="-122"/>
            <a:cs typeface="Times New Roman" panose="02020603050405020304" charset="0"/>
          </a:endParaRPr>
        </a:p>
      </dsp:txBody>
      <dsp:txXfrm>
        <a:off x="8786297" y="7674201"/>
        <a:ext cx="1477326" cy="16000"/>
      </dsp:txXfrm>
    </dsp:sp>
    <dsp:sp modelId="{A81D4048-F564-41E4-A3F8-C9AB9073B3EA}">
      <dsp:nvSpPr>
        <dsp:cNvPr id="37" name="圆角矩形 36"/>
        <dsp:cNvSpPr/>
      </dsp:nvSpPr>
      <dsp:spPr bwMode="white">
        <a:xfrm>
          <a:off x="9835734" y="7963840"/>
          <a:ext cx="2801068" cy="77693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>
            <a:tint val="8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rPr>
            <a:t>响应体</a:t>
          </a:r>
          <a:endParaRPr lang="zh-CN" altLang="en-US" sz="2800">
            <a:latin typeface="微软雅黑" panose="020B0503020204020204" charset="-122"/>
            <a:ea typeface="微软雅黑" panose="020B0503020204020204" charset="-122"/>
            <a:cs typeface="Times New Roman" panose="02020603050405020304" charset="0"/>
          </a:endParaRPr>
        </a:p>
      </dsp:txBody>
      <dsp:txXfrm>
        <a:off x="9835734" y="7963840"/>
        <a:ext cx="2801068" cy="776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#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984-FA77-460E-8204-A568D7213E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984-FA77-460E-8204-A568D7213E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984-FA77-460E-8204-A568D7213E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9.png"/><Relationship Id="rId3" Type="http://schemas.openxmlformats.org/officeDocument/2006/relationships/tags" Target="../tags/tag1.xm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¡¾pptÄ£°å¡¿MeterSphere-1920X1080-01.png" descr="¡¾pptÄ£°å¡¿MeterSphere-1920X1080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964" y="730250"/>
            <a:ext cx="21033056" cy="265112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8964" y="3362326"/>
            <a:ext cx="10314989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3765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1930" indent="0">
              <a:buNone/>
              <a:defRPr sz="3200" b="1"/>
            </a:lvl4pPr>
            <a:lvl5pPr marL="3656330" indent="0">
              <a:buNone/>
              <a:defRPr sz="3200" b="1"/>
            </a:lvl5pPr>
            <a:lvl6pPr marL="4570095" indent="0">
              <a:buNone/>
              <a:defRPr sz="3200" b="1"/>
            </a:lvl6pPr>
            <a:lvl7pPr marL="5484495" indent="0">
              <a:buNone/>
              <a:defRPr sz="3200" b="1"/>
            </a:lvl7pPr>
            <a:lvl8pPr marL="6398260" indent="0">
              <a:buNone/>
              <a:defRPr sz="3200" b="1"/>
            </a:lvl8pPr>
            <a:lvl9pPr marL="7312660" indent="0">
              <a:buNone/>
              <a:defRPr sz="3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8964" y="5010150"/>
            <a:ext cx="10314989" cy="73691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6249" y="3362326"/>
            <a:ext cx="1036577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3765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1930" indent="0">
              <a:buNone/>
              <a:defRPr sz="3200" b="1"/>
            </a:lvl4pPr>
            <a:lvl5pPr marL="3656330" indent="0">
              <a:buNone/>
              <a:defRPr sz="3200" b="1"/>
            </a:lvl5pPr>
            <a:lvl6pPr marL="4570095" indent="0">
              <a:buNone/>
              <a:defRPr sz="3200" b="1"/>
            </a:lvl6pPr>
            <a:lvl7pPr marL="5484495" indent="0">
              <a:buNone/>
              <a:defRPr sz="3200" b="1"/>
            </a:lvl7pPr>
            <a:lvl8pPr marL="6398260" indent="0">
              <a:buNone/>
              <a:defRPr sz="3200" b="1"/>
            </a:lvl8pPr>
            <a:lvl9pPr marL="7312660" indent="0">
              <a:buNone/>
              <a:defRPr sz="3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6249" y="5010150"/>
            <a:ext cx="10365771" cy="73691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3"/>
            </p:custDataLst>
          </p:nvPr>
        </p:nvSpPr>
        <p:spPr>
          <a:xfrm>
            <a:off x="-27300" y="-54592"/>
            <a:ext cx="24438596" cy="13770592"/>
          </a:xfrm>
          <a:prstGeom prst="rect">
            <a:avLst/>
          </a:prstGeom>
          <a:gradFill flip="none" rotWithShape="1">
            <a:gsLst>
              <a:gs pos="0">
                <a:srgbClr val="41ACC0">
                  <a:alpha val="92000"/>
                </a:srgbClr>
              </a:gs>
              <a:gs pos="61000">
                <a:srgbClr val="41ACC0">
                  <a:alpha val="66000"/>
                </a:srgbClr>
              </a:gs>
              <a:gs pos="100000">
                <a:srgbClr val="41ACC0">
                  <a:alpha val="32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latin typeface="+mn-ea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238242" y="6454986"/>
            <a:ext cx="14401800" cy="185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solidFill>
                <a:srgbClr val="41ACC0"/>
              </a:solidFill>
            </a:endParaRPr>
          </a:p>
        </p:txBody>
      </p:sp>
      <p:pic>
        <p:nvPicPr>
          <p:cNvPr id="23" name="图片 22" descr="10511689016790_.pic 拷贝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596946" y="523242"/>
            <a:ext cx="4307840" cy="1708574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>
            <p:custDataLst>
              <p:tags r:id="rId5"/>
            </p:custDataLst>
          </p:nvPr>
        </p:nvSpPr>
        <p:spPr>
          <a:xfrm>
            <a:off x="6236968" y="4269318"/>
            <a:ext cx="11910060" cy="1814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zh-CN" altLang="en-US" sz="56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为中国数字化转型</a:t>
            </a:r>
            <a:endParaRPr lang="zh-CN" altLang="en-US" sz="56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zh-CN" altLang="en-US" sz="56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提供全生命周期质量保障</a:t>
            </a:r>
            <a:endParaRPr lang="zh-CN" altLang="en-US" sz="56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 userDrawn="1">
            <p:custDataLst>
              <p:tags r:id="rId6"/>
            </p:custDataLst>
          </p:nvPr>
        </p:nvSpPr>
        <p:spPr>
          <a:xfrm>
            <a:off x="11994726" y="11151868"/>
            <a:ext cx="11910060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r">
              <a:lnSpc>
                <a:spcPct val="100000"/>
              </a:lnSpc>
            </a:pPr>
            <a:r>
              <a:rPr lang="zh-CN" altLang="en-US" sz="64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谢谢！</a:t>
            </a:r>
            <a:endParaRPr lang="zh-CN" altLang="en-US" sz="64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512" y="1026458"/>
            <a:ext cx="5461001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911583" y="12682568"/>
            <a:ext cx="551003" cy="56436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MeterSphere-辅助图形-紫色.png" descr="MeterSphere-辅助图形-紫色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157" y="231461"/>
            <a:ext cx="1134422" cy="131019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7" name="矩形"/>
          <p:cNvSpPr/>
          <p:nvPr userDrawn="1"/>
        </p:nvSpPr>
        <p:spPr>
          <a:xfrm>
            <a:off x="-21273" y="-19202"/>
            <a:ext cx="5106620" cy="258797"/>
          </a:xfrm>
          <a:prstGeom prst="rect">
            <a:avLst/>
          </a:prstGeom>
          <a:solidFill>
            <a:srgbClr val="783887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p>
            <a:pPr defTabSz="914400">
              <a:defRPr sz="24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3200"/>
          </a:p>
        </p:txBody>
      </p:sp>
      <p:pic>
        <p:nvPicPr>
          <p:cNvPr id="29" name="FIT2CLOUD飞致云 logo 蓝色 无空白.png" descr="FIT2CLOUD飞致云 logo 蓝色 无空白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55412" y="378123"/>
            <a:ext cx="5461001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【PPT 封面】MeterSphere-1920X1080.jpg" descr="【PPT 封面】MeterSphere-1920X10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2@2x.png" descr="2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2@2x.png" descr="2@2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【PPT封面】MeterSphere 2023（无文字）-1920X1080.jpg" descr="【PPT封面】MeterSphere 2023（无文字）-1920X1080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2@2x.png" descr="2@2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2397" y="1156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【ppt 尾页】MeterSphere-1920X1080.png" descr="【ppt 尾页】MeterSphere-1920X10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/>
          <a:lstStyle>
            <a:lvl1pPr defTabSz="821690"/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227447" y="7620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0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7" Type="http://schemas.openxmlformats.org/officeDocument/2006/relationships/tags" Target="../tags/tag50.xml"/><Relationship Id="rId6" Type="http://schemas.openxmlformats.org/officeDocument/2006/relationships/image" Target="../media/image13.png"/><Relationship Id="rId5" Type="http://schemas.openxmlformats.org/officeDocument/2006/relationships/tags" Target="../tags/tag49.xml"/><Relationship Id="rId4" Type="http://schemas.microsoft.com/office/2007/relationships/hdphoto" Target="../media/image12.wdp"/><Relationship Id="rId3" Type="http://schemas.openxmlformats.org/officeDocument/2006/relationships/image" Target="../media/image11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microsoft.com/office/2007/relationships/hdphoto" Target="../media/image17.wdp"/><Relationship Id="rId3" Type="http://schemas.openxmlformats.org/officeDocument/2006/relationships/image" Target="../media/image16.png"/><Relationship Id="rId2" Type="http://schemas.microsoft.com/office/2007/relationships/hdphoto" Target="../media/image15.wdp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5" Type="http://schemas.openxmlformats.org/officeDocument/2006/relationships/slideLayout" Target="../slideLayouts/slideLayout10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microsoft.com/office/2007/relationships/hdphoto" Target="../media/image19.wdp"/><Relationship Id="rId2" Type="http://schemas.openxmlformats.org/officeDocument/2006/relationships/image" Target="../media/image18.png"/><Relationship Id="rId1" Type="http://schemas.openxmlformats.org/officeDocument/2006/relationships/tags" Target="../tags/tag6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microsoft.com/office/2007/relationships/hdphoto" Target="../media/image21.wdp"/><Relationship Id="rId2" Type="http://schemas.openxmlformats.org/officeDocument/2006/relationships/image" Target="../media/image20.png"/><Relationship Id="rId1" Type="http://schemas.openxmlformats.org/officeDocument/2006/relationships/tags" Target="../tags/tag68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microsoft.com/office/2007/relationships/hdphoto" Target="../media/image23.wdp"/><Relationship Id="rId2" Type="http://schemas.openxmlformats.org/officeDocument/2006/relationships/image" Target="../media/image22.png"/><Relationship Id="rId1" Type="http://schemas.openxmlformats.org/officeDocument/2006/relationships/tags" Target="../tags/tag69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microsoft.com/office/2007/relationships/hdphoto" Target="../media/image25.wdp"/><Relationship Id="rId2" Type="http://schemas.openxmlformats.org/officeDocument/2006/relationships/image" Target="../media/image24.png"/><Relationship Id="rId1" Type="http://schemas.openxmlformats.org/officeDocument/2006/relationships/tags" Target="../tags/tag7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microsoft.com/office/2007/relationships/hdphoto" Target="../media/image27.wdp"/><Relationship Id="rId2" Type="http://schemas.openxmlformats.org/officeDocument/2006/relationships/image" Target="../media/image26.png"/><Relationship Id="rId1" Type="http://schemas.openxmlformats.org/officeDocument/2006/relationships/tags" Target="../tags/tag7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microsoft.com/office/2007/relationships/hdphoto" Target="../media/image29.wdp"/><Relationship Id="rId2" Type="http://schemas.openxmlformats.org/officeDocument/2006/relationships/image" Target="../media/image28.png"/><Relationship Id="rId1" Type="http://schemas.openxmlformats.org/officeDocument/2006/relationships/tags" Target="../tags/tag7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3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5"/>
          <p:cNvSpPr txBox="1"/>
          <p:nvPr/>
        </p:nvSpPr>
        <p:spPr>
          <a:xfrm>
            <a:off x="9127628" y="9810954"/>
            <a:ext cx="6128744" cy="1843405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defTabSz="1828800">
              <a:defRPr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3600" b="1" dirty="0" err="1">
                <a:latin typeface="Times New Roman Bold" panose="02020603050405020304" charset="0"/>
                <a:cs typeface="Times New Roman Bold" panose="02020603050405020304" charset="0"/>
              </a:rPr>
              <a:t>MeterSphere</a:t>
            </a:r>
            <a:r>
              <a:rPr lang="zh-CN" altLang="en-US" sz="3600" b="1" dirty="0"/>
              <a:t> 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</a:rPr>
              <a:t>开源社区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en-US" altLang="zh-CN" sz="3600" b="1" dirty="0"/>
              <a:t>2023</a:t>
            </a:r>
            <a:r>
              <a:rPr lang="zh-CN" altLang="en-US" sz="3600" b="1" dirty="0"/>
              <a:t> 年 </a:t>
            </a:r>
            <a:r>
              <a:rPr lang="en-US" altLang="zh-CN" sz="3600" b="1" dirty="0"/>
              <a:t>11 </a:t>
            </a:r>
            <a:r>
              <a:rPr lang="zh-CN" altLang="en-US" sz="3600" b="1" dirty="0"/>
              <a:t>月</a:t>
            </a:r>
            <a:endParaRPr sz="3600" b="1" dirty="0"/>
          </a:p>
        </p:txBody>
      </p:sp>
      <p:sp>
        <p:nvSpPr>
          <p:cNvPr id="2" name="一站式开源持续测试平台"/>
          <p:cNvSpPr txBox="1"/>
          <p:nvPr/>
        </p:nvSpPr>
        <p:spPr>
          <a:xfrm>
            <a:off x="8448040" y="5346065"/>
            <a:ext cx="14163040" cy="23425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noAutofit/>
          </a:bodyPr>
          <a:lstStyle>
            <a:lvl1pPr defTabSz="1828800">
              <a:defRPr sz="9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 altLang="en-US" sz="8800" dirty="0">
                <a:solidFill>
                  <a:srgbClr val="FFFFFF"/>
                </a:solidFill>
                <a:latin typeface="+mj-ea"/>
                <a:ea typeface="微软雅黑" panose="020B0503020204020204" charset="-122"/>
              </a:rPr>
              <a:t>接口测试介绍</a:t>
            </a:r>
            <a:endParaRPr lang="zh-CN" altLang="en-US" sz="8800" dirty="0">
              <a:solidFill>
                <a:srgbClr val="FFFFFF"/>
              </a:solidFill>
              <a:latin typeface="+mj-ea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70000"/>
          </a:bodyPr>
          <a:lstStyle/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3.3 </a:t>
            </a:r>
            <a:r>
              <a:rPr lang="en-US" altLang="zh-CN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HTTP</a:t>
            </a:r>
            <a:r>
              <a:rPr lang="zh-CN" altLang="en-US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协议报文</a:t>
            </a:r>
            <a:endParaRPr kumimoji="1" lang="zh-CN" altLang="en-US" sz="643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内容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676402" y="2537520"/>
            <a:ext cx="21316798" cy="9793088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0" indent="0" algn="l">
              <a:buSzTx/>
              <a:buFont typeface="Wingdings" panose="05000000000000000000" charset="0"/>
              <a:buNone/>
            </a:pP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HTTP协议详解之URL：</a:t>
            </a:r>
            <a:endParaRPr lang="zh-CN" sz="40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0" indent="749300" algn="l">
              <a:buSzTx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val="200" checksum="3185231986"/>
                </a:ext>
              </a:extLst>
            </a:pP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统一资源定位符（Uniform Resource Locator，URL）是因特网的万维网服务程序上用于指定信息位置的表示方法。统一资源定位符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URL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用来标识万维网上的各种资源，使每一个资源在整个因特网的范围内具有唯一的标识符。</a:t>
            </a:r>
            <a:endParaRPr lang="zh-CN" sz="28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0" indent="457200" algn="l">
              <a:buSzTx/>
              <a:buFont typeface="Wingdings" panose="05000000000000000000" charset="0"/>
              <a:buNone/>
            </a:pPr>
            <a:endParaRPr lang="zh-CN" sz="40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0" indent="0" algn="l">
              <a:buSzTx/>
              <a:buFont typeface="Wingdings" panose="05000000000000000000" charset="0"/>
              <a:buNone/>
            </a:pP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URL</a:t>
            </a:r>
            <a:r>
              <a:rPr lang="en-US" alt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的一般形式是：HTTP://&lt;主机&gt;:&lt;端口&gt;/路径，各部分含义如下：</a:t>
            </a:r>
            <a:endParaRPr lang="zh-CN" sz="40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</a:endParaRPr>
          </a:p>
          <a:p>
            <a:pPr marL="812800" lvl="1" indent="3746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extLst>
                <a:ext uri="{35155182-B16C-46BC-9424-99874614C6A1}">
                  <wpsdc:indentchars xmlns:wpsdc="http://www.wps.cn/officeDocument/2017/drawingmlCustomData" val="100" checksum="4030866847"/>
                  <wpsdc:marlchars xmlns:wpsdc="http://www.wps.cn/officeDocument/2017/drawingmlCustomData" val="200" checksum="34799616"/>
                </a:ext>
              </a:extLst>
            </a:pPr>
            <a:r>
              <a:rPr lang="zh-CN" sz="2800" b="1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HTTP</a:t>
            </a:r>
            <a:r>
              <a:rPr 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：表示使用</a:t>
            </a:r>
            <a:r>
              <a:rPr lang="en-US" alt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HTTP</a:t>
            </a:r>
            <a:r>
              <a:rPr lang="en-US" alt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协议；</a:t>
            </a:r>
            <a:endParaRPr lang="zh-CN" sz="280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</a:endParaRPr>
          </a:p>
          <a:p>
            <a:pPr marL="812800" lvl="1" indent="3746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extLst>
                <a:ext uri="{35155182-B16C-46BC-9424-99874614C6A1}">
                  <wpsdc:indentchars xmlns:wpsdc="http://www.wps.cn/officeDocument/2017/drawingmlCustomData" val="100" checksum="4030866847"/>
                  <wpsdc:marlchars xmlns:wpsdc="http://www.wps.cn/officeDocument/2017/drawingmlCustomData" val="200" checksum="34799616"/>
                </a:ext>
              </a:extLst>
            </a:pPr>
            <a:r>
              <a:rPr lang="zh-CN" sz="2800" b="1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主机</a:t>
            </a:r>
            <a:r>
              <a:rPr 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：存放资源的主机域名或主机</a:t>
            </a:r>
            <a:r>
              <a:rPr lang="en-US" alt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IP</a:t>
            </a:r>
            <a:r>
              <a:rPr lang="en-US" alt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地址；</a:t>
            </a:r>
            <a:endParaRPr lang="zh-CN" sz="280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</a:endParaRPr>
          </a:p>
          <a:p>
            <a:pPr marL="812800" lvl="1" indent="3746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extLst>
                <a:ext uri="{35155182-B16C-46BC-9424-99874614C6A1}">
                  <wpsdc:indentchars xmlns:wpsdc="http://www.wps.cn/officeDocument/2017/drawingmlCustomData" val="100" checksum="4030866847"/>
                  <wpsdc:marlchars xmlns:wpsdc="http://www.wps.cn/officeDocument/2017/drawingmlCustomData" val="200" checksum="34799616"/>
                </a:ext>
              </a:extLst>
            </a:pPr>
            <a:r>
              <a:rPr lang="zh-CN" sz="2800" b="1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端口</a:t>
            </a:r>
            <a:r>
              <a:rPr 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：HTTP</a:t>
            </a:r>
            <a:r>
              <a:rPr lang="en-US" alt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的默认端口号是80，通常可省略；</a:t>
            </a:r>
            <a:endParaRPr lang="zh-CN" sz="280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</a:endParaRPr>
          </a:p>
          <a:p>
            <a:pPr marL="812800" lvl="1" indent="3746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extLst>
                <a:ext uri="{35155182-B16C-46BC-9424-99874614C6A1}">
                  <wpsdc:indentchars xmlns:wpsdc="http://www.wps.cn/officeDocument/2017/drawingmlCustomData" val="100" checksum="4030866847"/>
                  <wpsdc:marlchars xmlns:wpsdc="http://www.wps.cn/officeDocument/2017/drawingmlCustomData" val="200" checksum="34799616"/>
                </a:ext>
              </a:extLst>
            </a:pPr>
            <a:r>
              <a:rPr lang="zh-CN" sz="2800" b="1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路径</a:t>
            </a:r>
            <a:r>
              <a:rPr 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：访问资源的路径。</a:t>
            </a:r>
            <a:endParaRPr lang="zh-CN" altLang="en-US" sz="2800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515850" y="6930390"/>
            <a:ext cx="11246485" cy="35090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70000"/>
          </a:bodyPr>
          <a:lstStyle/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3.3 </a:t>
            </a:r>
            <a:r>
              <a:rPr lang="en-US" altLang="zh-CN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HTTP</a:t>
            </a:r>
            <a:r>
              <a:rPr lang="zh-CN" altLang="en-US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协议报文（续）</a:t>
            </a:r>
            <a:endParaRPr kumimoji="1" lang="zh-CN" altLang="en-US" sz="643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内容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676402" y="2394010"/>
            <a:ext cx="21316798" cy="9793088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0" indent="0" algn="l">
              <a:buSzTx/>
              <a:buFont typeface="Wingdings" panose="05000000000000000000" charset="0"/>
              <a:buNone/>
            </a:pP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HTTP</a:t>
            </a:r>
            <a:r>
              <a:rPr lang="en-US" alt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协议详解之报文</a:t>
            </a:r>
            <a:endParaRPr lang="zh-CN" sz="40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0" indent="952500" algn="l">
              <a:buSzTx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val="200" checksum="2050034086"/>
                </a:ext>
              </a:extLst>
            </a:pPr>
            <a:r>
              <a:rPr lang="zh-CN" sz="36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报文：</a:t>
            </a:r>
            <a:r>
              <a:rPr lang="zh-CN" sz="36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分为</a:t>
            </a:r>
            <a:r>
              <a:rPr lang="zh-CN" sz="3600" b="1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请求报文</a:t>
            </a:r>
            <a:r>
              <a:rPr lang="zh-CN" sz="36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和</a:t>
            </a:r>
            <a:r>
              <a:rPr lang="zh-CN" sz="3600" b="1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响应报文</a:t>
            </a:r>
            <a:r>
              <a:rPr lang="zh-CN" sz="36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。</a:t>
            </a:r>
            <a:endParaRPr lang="zh-CN" altLang="en-US" sz="2400" b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876800" lvl="8" indent="0" algn="just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3600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50196" name="图示 50196"/>
          <p:cNvGraphicFramePr/>
          <p:nvPr>
            <p:custDataLst>
              <p:tags r:id="rId2"/>
            </p:custDataLst>
          </p:nvPr>
        </p:nvGraphicFramePr>
        <p:xfrm>
          <a:off x="2794635" y="4154805"/>
          <a:ext cx="18936970" cy="874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70000"/>
          </a:bodyPr>
          <a:lstStyle/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3.3 </a:t>
            </a:r>
            <a:r>
              <a:rPr lang="en-US" altLang="zh-CN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HTTP</a:t>
            </a:r>
            <a:r>
              <a:rPr lang="zh-CN" altLang="en-US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协议报文（续）</a:t>
            </a:r>
            <a:endParaRPr kumimoji="1" lang="zh-CN" altLang="en-US" sz="643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内容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676402" y="2537520"/>
            <a:ext cx="21316798" cy="9793088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0" indent="0" algn="l">
              <a:buSzTx/>
              <a:buFont typeface="Wingdings" panose="05000000000000000000" charset="0"/>
              <a:buNone/>
            </a:pP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HTTP协议详解之</a:t>
            </a:r>
            <a:r>
              <a:rPr lang="zh-CN" sz="40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请求报文</a:t>
            </a: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：</a:t>
            </a:r>
            <a:endParaRPr lang="zh-CN" sz="40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0" indent="850900" algn="l">
              <a:buSzTx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val="200" checksum="3068362820"/>
                </a:ext>
              </a:extLst>
            </a:pPr>
            <a:r>
              <a:rPr lang="zh-CN" sz="32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客户端向服务器发送请求时，会给服务器发送一个请求报文。请求报文包含请求的</a:t>
            </a:r>
            <a:r>
              <a:rPr lang="zh-CN" sz="32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方法、URL、协议版本、请求消息头</a:t>
            </a:r>
            <a:r>
              <a:rPr lang="zh-CN" sz="32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和</a:t>
            </a:r>
            <a:r>
              <a:rPr lang="zh-CN" sz="32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请求数据</a:t>
            </a:r>
            <a:r>
              <a:rPr lang="zh-CN" sz="32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。URL</a:t>
            </a:r>
            <a:r>
              <a:rPr lang="en-US" altLang="zh-CN" sz="32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32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只是标识资源的位置，而HTTP报文用来提交和获取资源。客户端发送的</a:t>
            </a:r>
            <a:r>
              <a:rPr lang="en-US" altLang="zh-CN" sz="32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32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HTTP</a:t>
            </a:r>
            <a:r>
              <a:rPr lang="en-US" altLang="zh-CN" sz="32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32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请求消息，包括请求行、请求消息头、空行和请求体4个部分。</a:t>
            </a:r>
            <a:endParaRPr lang="zh-CN" sz="32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0" indent="457200" algn="l">
              <a:buSzTx/>
              <a:buFont typeface="Wingdings" panose="05000000000000000000" charset="0"/>
              <a:buNone/>
            </a:pPr>
            <a:endParaRPr lang="zh-CN" altLang="en-US" sz="3200" b="0" kern="0" spc="150" dirty="0">
              <a:solidFill>
                <a:schemeClr val="dk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</p:txBody>
      </p:sp>
      <p:pic>
        <p:nvPicPr>
          <p:cNvPr id="50199" name="图片 5019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6065" y="5967095"/>
            <a:ext cx="10666730" cy="5913120"/>
          </a:xfrm>
          <a:prstGeom prst="rect">
            <a:avLst/>
          </a:prstGeom>
        </p:spPr>
      </p:pic>
      <p:pic>
        <p:nvPicPr>
          <p:cNvPr id="56" name="图片 5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3488035" y="5850255"/>
            <a:ext cx="9337040" cy="635571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3552190" y="12330430"/>
            <a:ext cx="2844800" cy="83693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zh-CN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请求报文格式</a:t>
            </a:r>
            <a:endParaRPr lang="zh-CN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52270" y="12473940"/>
            <a:ext cx="8128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200" b="1" i="0" u="none" strike="noStrike" cap="none" spc="150" normalizeH="0" baseline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sym typeface="Helvetica Neue" panose="02000503000000020004"/>
              </a:rPr>
              <a:t>请求报文</a:t>
            </a:r>
            <a:endParaRPr kumimoji="0" lang="zh-CN" sz="3200" b="1" i="0" u="none" strike="noStrike" cap="none" spc="150" normalizeH="0" baseline="0">
              <a:ln>
                <a:noFill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charset="-122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243" y="737802"/>
            <a:ext cx="7829236" cy="955961"/>
          </a:xfrm>
        </p:spPr>
        <p:txBody>
          <a:bodyPr>
            <a:normAutofit/>
          </a:bodyPr>
          <a:lstStyle/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3.3 </a:t>
            </a:r>
            <a:r>
              <a:rPr lang="en-US" altLang="zh-CN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HTTP</a:t>
            </a:r>
            <a:r>
              <a:rPr lang="zh-CN" altLang="en-US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协议报文（续）</a:t>
            </a:r>
            <a:endParaRPr lang="zh-CN" altLang="en-US" sz="4500"/>
          </a:p>
        </p:txBody>
      </p:sp>
      <p:sp>
        <p:nvSpPr>
          <p:cNvPr id="10" name="文本框 9"/>
          <p:cNvSpPr txBox="1"/>
          <p:nvPr/>
        </p:nvSpPr>
        <p:spPr>
          <a:xfrm>
            <a:off x="815975" y="2178050"/>
            <a:ext cx="18644235" cy="19888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>
            <a:spAutoFit/>
          </a:bodyPr>
          <a:p>
            <a:pPr marL="0" indent="0" algn="just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HTTP 请求报文之</a:t>
            </a:r>
            <a:r>
              <a:rPr lang="zh-CN" sz="40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请求方法</a:t>
            </a: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：</a:t>
            </a:r>
            <a:endParaRPr lang="zh-CN" sz="4000" b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1054100" algn="just" eaLnBrk="1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3899703"/>
                </a:ext>
              </a:extLst>
            </a:pP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主要包括如下：</a:t>
            </a:r>
            <a:endParaRPr lang="zh-CN" altLang="en-US" sz="4000" b="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445510" y="4187825"/>
          <a:ext cx="17191990" cy="707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2296160"/>
                <a:gridCol w="13270230"/>
              </a:tblGrid>
              <a:tr h="6667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序号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方法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描    述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</a:tr>
              <a:tr h="6673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1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GET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向指定资源根据提交数据查询资源，数据包括在URL后面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673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2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HEAD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请求读取一个</a:t>
                      </a:r>
                      <a:r>
                        <a:rPr lang="en-US" alt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Web</a:t>
                      </a:r>
                      <a:r>
                        <a:rPr lang="en-US" alt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页面的首部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036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3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POST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向指定资源提交数据进行处理请求（例如提交表单或者上传文件），数据被包含在请求体中。POST</a:t>
                      </a:r>
                      <a:r>
                        <a:rPr lang="en-US" alt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请求可能会导致新的资源的建立和/或已有资源的修改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667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4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PUT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修改指定资源数据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3121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5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DELETE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删除指定资源数据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337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6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CONNECT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HTTP1.1</a:t>
                      </a:r>
                      <a:r>
                        <a:rPr lang="en-US" alt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协议中预留给能够将连接改为管道方式的代理服务器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369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7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OPTIONS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允许客户端查看服务器的性能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7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8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TRACE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回显服务器收到的请求，主要用于测试或诊断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243" y="737802"/>
            <a:ext cx="7829236" cy="955961"/>
          </a:xfrm>
        </p:spPr>
        <p:txBody>
          <a:bodyPr>
            <a:normAutofit/>
          </a:bodyPr>
          <a:lstStyle/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3.3 </a:t>
            </a:r>
            <a:r>
              <a:rPr lang="en-US" altLang="zh-CN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HTTP</a:t>
            </a:r>
            <a:r>
              <a:rPr lang="zh-CN" altLang="en-US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协议报文（续）</a:t>
            </a:r>
            <a:endParaRPr lang="zh-CN" altLang="en-US" sz="4500"/>
          </a:p>
        </p:txBody>
      </p:sp>
      <p:sp>
        <p:nvSpPr>
          <p:cNvPr id="10" name="文本框 9"/>
          <p:cNvSpPr txBox="1"/>
          <p:nvPr/>
        </p:nvSpPr>
        <p:spPr>
          <a:xfrm>
            <a:off x="815975" y="2178050"/>
            <a:ext cx="18644235" cy="19888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>
            <a:spAutoFit/>
          </a:bodyPr>
          <a:p>
            <a:pPr marL="0" indent="0" algn="just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HTTP </a:t>
            </a: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请求报文之</a:t>
            </a:r>
            <a:r>
              <a:rPr lang="zh-CN" sz="40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请求消息头</a:t>
            </a:r>
            <a:r>
              <a:rPr lang="en-US" altLang="zh-CN" sz="4000" b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</a:t>
            </a:r>
            <a:endParaRPr lang="en-US" altLang="zh-CN" sz="4000" b="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indent="457200" algn="just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000" b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	</a:t>
            </a: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主要包括如下</a:t>
            </a:r>
            <a:r>
              <a:rPr lang="zh-CN" altLang="en-US" sz="4000" b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</a:t>
            </a:r>
            <a:endParaRPr lang="zh-CN" altLang="en-US" sz="4000" b="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183765" y="4338320"/>
          <a:ext cx="19413220" cy="8173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270"/>
                <a:gridCol w="3550525"/>
                <a:gridCol w="6388269"/>
                <a:gridCol w="8457156"/>
              </a:tblGrid>
              <a:tr h="680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序号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方法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描    述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示例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</a:tr>
              <a:tr h="1046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1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Content-Length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请求的内容长度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Content-Length: 348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8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2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  <a:sym typeface="+mn-ea"/>
                        </a:rPr>
                        <a:t>Content-Type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  <a:sym typeface="+mn-ea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请求体的类型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Content-Type: application/x-wwwformulencoded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88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3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  <a:sym typeface="+mn-ea"/>
                        </a:rPr>
                        <a:t>Host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  <a:sym typeface="+mn-ea"/>
                        </a:rPr>
                        <a:t>服务器的域名(用于虚拟主机 )，以及服务器所监听的传输控制协议端口号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  <a:sym typeface="+mn-ea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  <a:sym typeface="+mn-ea"/>
                        </a:rPr>
                        <a:t>Host: en.wikipedia.org:80 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  <a:sym typeface="+mn-ea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17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4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  <a:sym typeface="+mn-ea"/>
                        </a:rPr>
                        <a:t>Accept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指定客户端能够接收的内容的类型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Accept: text/plain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740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5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Connection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指定连接的类型。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Connection: keep-alive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97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6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User-Agent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浏览器的浏览器身份标识字符串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User-Agent: Mozilla/5.0 (X11; Linux x86_64; rv:12.0) Gecko/20100101 Firefox/21.0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01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7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Date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  <a:sym typeface="+mn-ea"/>
                        </a:rPr>
                        <a:t>发送该消息的日期和时间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Date: Tue, 15 Nov 1994 08:12:31 GMT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578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8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Authorization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授权的授权证书。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Authorization: Basic QWxhZGRpbjpvcGVuIHNlc2FtZQ==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31377" marR="131377" marT="60635" marB="6063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243" y="737802"/>
            <a:ext cx="7829236" cy="955961"/>
          </a:xfrm>
        </p:spPr>
        <p:txBody>
          <a:bodyPr>
            <a:normAutofit/>
          </a:bodyPr>
          <a:lstStyle/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3.3 </a:t>
            </a:r>
            <a:r>
              <a:rPr lang="en-US" altLang="zh-CN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HTTP</a:t>
            </a:r>
            <a:r>
              <a:rPr lang="zh-CN" altLang="en-US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协议报文（续）</a:t>
            </a:r>
            <a:endParaRPr lang="zh-CN" altLang="en-US" sz="4500"/>
          </a:p>
        </p:txBody>
      </p:sp>
      <p:sp>
        <p:nvSpPr>
          <p:cNvPr id="8" name="文本框 7"/>
          <p:cNvSpPr txBox="1"/>
          <p:nvPr/>
        </p:nvSpPr>
        <p:spPr>
          <a:xfrm>
            <a:off x="4506857" y="11282337"/>
            <a:ext cx="30403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36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响应报文格式</a:t>
            </a:r>
            <a:endParaRPr lang="zh-CN" altLang="en-US" sz="360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223459" y="11282337"/>
            <a:ext cx="30403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36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响应报文示例</a:t>
            </a:r>
            <a:endParaRPr lang="zh-CN" sz="360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50202" name="图片 5020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7798" y="4914389"/>
            <a:ext cx="10255321" cy="5885574"/>
          </a:xfrm>
          <a:prstGeom prst="rect">
            <a:avLst/>
          </a:prstGeom>
        </p:spPr>
      </p:pic>
      <p:pic>
        <p:nvPicPr>
          <p:cNvPr id="58" name="图片 5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27837" y="5561985"/>
            <a:ext cx="10087742" cy="531809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5975" y="2178050"/>
            <a:ext cx="19656425" cy="19888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>
            <a:spAutoFit/>
          </a:bodyPr>
          <a:p>
            <a:pPr marL="0" indent="0" algn="just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HTTP</a:t>
            </a:r>
            <a:r>
              <a:rPr lang="en-US" alt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协议详解</a:t>
            </a:r>
            <a:r>
              <a:rPr lang="zh-CN" sz="40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响应报文</a:t>
            </a:r>
            <a:r>
              <a:rPr lang="en-US" altLang="zh-CN" sz="4000" b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：</a:t>
            </a:r>
            <a:endParaRPr lang="en-US" altLang="zh-CN" sz="4000" b="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indent="457200" algn="just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HTTP</a:t>
            </a:r>
            <a:r>
              <a:rPr lang="en-US" alt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响应报文由4个部分组成，分别是：</a:t>
            </a:r>
            <a:r>
              <a:rPr lang="zh-CN" sz="40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状态行、响应头部、空行、响应体。</a:t>
            </a:r>
            <a:endParaRPr kumimoji="0" lang="zh-CN" sz="4000" i="0" u="none" strike="noStrike" cap="none" spc="150" normalizeH="0" baseline="0">
              <a:ln>
                <a:noFill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243" y="737802"/>
            <a:ext cx="7829236" cy="955961"/>
          </a:xfrm>
        </p:spPr>
        <p:txBody>
          <a:bodyPr>
            <a:normAutofit/>
          </a:bodyPr>
          <a:lstStyle/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3.3 </a:t>
            </a:r>
            <a:r>
              <a:rPr lang="en-US" altLang="zh-CN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HTTP</a:t>
            </a:r>
            <a:r>
              <a:rPr lang="zh-CN" altLang="en-US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协议报文（续）</a:t>
            </a:r>
            <a:endParaRPr lang="zh-CN" altLang="en-US" sz="4500"/>
          </a:p>
        </p:txBody>
      </p:sp>
      <p:sp>
        <p:nvSpPr>
          <p:cNvPr id="10" name="文本框 9"/>
          <p:cNvSpPr txBox="1"/>
          <p:nvPr/>
        </p:nvSpPr>
        <p:spPr>
          <a:xfrm>
            <a:off x="815975" y="2178050"/>
            <a:ext cx="18644235" cy="19888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>
            <a:spAutoFit/>
          </a:bodyPr>
          <a:p>
            <a:pPr marL="0" indent="0" algn="just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HTTP 响应报文之</a:t>
            </a:r>
            <a:r>
              <a:rPr lang="zh-CN" sz="40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状态码</a:t>
            </a: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：</a:t>
            </a:r>
            <a:endParaRPr lang="zh-CN" sz="4000" b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1054100" algn="just" eaLnBrk="1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3899703"/>
                </a:ext>
              </a:extLst>
            </a:pP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主要包括如下：</a:t>
            </a:r>
            <a:endParaRPr lang="zh-CN" altLang="en-US" sz="4000" b="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03750" y="4376420"/>
          <a:ext cx="14220825" cy="7384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3830"/>
                <a:gridCol w="1721485"/>
                <a:gridCol w="11065510"/>
              </a:tblGrid>
              <a:tr h="12236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序号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分类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分类描述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</a:tr>
              <a:tr h="1224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1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1xx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进度通知，表示客户端的请求服务器正在处理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24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2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2xx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成功，表示客户端的请求服务器已经成功处理了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24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3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3xx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重定向，服务器通知客户端请求的资源已不存在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36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4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4xx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客户端发来的请求报文里有错误，比如语法错误或请求的资源不存在等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236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5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5xx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服务器端有错误，已经无法处理完客户端请求了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243" y="737802"/>
            <a:ext cx="7829236" cy="955961"/>
          </a:xfrm>
        </p:spPr>
        <p:txBody>
          <a:bodyPr>
            <a:normAutofit/>
          </a:bodyPr>
          <a:lstStyle/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3.3 </a:t>
            </a:r>
            <a:r>
              <a:rPr lang="en-US" altLang="zh-CN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HTTP</a:t>
            </a:r>
            <a:r>
              <a:rPr lang="zh-CN" altLang="en-US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协议报文（续）</a:t>
            </a:r>
            <a:endParaRPr lang="zh-CN" altLang="en-US" sz="4500"/>
          </a:p>
        </p:txBody>
      </p:sp>
      <p:sp>
        <p:nvSpPr>
          <p:cNvPr id="10" name="文本框 9"/>
          <p:cNvSpPr txBox="1"/>
          <p:nvPr/>
        </p:nvSpPr>
        <p:spPr>
          <a:xfrm>
            <a:off x="815975" y="2178050"/>
            <a:ext cx="18644235" cy="19888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>
            <a:spAutoFit/>
          </a:bodyPr>
          <a:p>
            <a:pPr marL="0" indent="0" algn="just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HTTP 响应报文之</a:t>
            </a:r>
            <a:r>
              <a:rPr lang="zh-CN" sz="40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状态码</a:t>
            </a: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：</a:t>
            </a:r>
            <a:endParaRPr lang="zh-CN" sz="4000" b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457200" algn="just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主要包括如下：</a:t>
            </a:r>
            <a:endParaRPr lang="zh-CN" altLang="en-US" sz="4000" b="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3630295" y="4173220"/>
          <a:ext cx="17096105" cy="8686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810"/>
                <a:gridCol w="4672330"/>
                <a:gridCol w="10387965"/>
              </a:tblGrid>
              <a:tr h="7994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状态码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名称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中文描述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</a:tr>
              <a:tr h="798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200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OK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请求成功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08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301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Moved Permanently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资源被永久移动。请求的资源已被永久的移动到新</a:t>
                      </a:r>
                      <a:r>
                        <a:rPr lang="en-US" alt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URI，返回信息会包括新的</a:t>
                      </a:r>
                      <a:r>
                        <a:rPr lang="en-US" alt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URI，浏览器会自动定向到新</a:t>
                      </a:r>
                      <a:r>
                        <a:rPr lang="en-US" alt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URI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357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302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Found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资源临时移动。资源只是临时被移动，客户端应继续使用原有URI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98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403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Forbidden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没权限。服务器收到请求，但拒绝提供服务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737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404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Not Found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请求的资源不存在。遇到404首先检查请求</a:t>
                      </a:r>
                      <a:r>
                        <a:rPr lang="en-US" alt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URL</a:t>
                      </a:r>
                      <a:r>
                        <a:rPr lang="en-US" alt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是否正确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350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500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Internal Server Error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服务器内部错误，无法完成请求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36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503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Service Unavailable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由于超载或系统维护（一般是访问人数过多），服务器无法处理客户端的请求，通常这只是暂时状态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243" y="737802"/>
            <a:ext cx="7829236" cy="955961"/>
          </a:xfrm>
        </p:spPr>
        <p:txBody>
          <a:bodyPr>
            <a:normAutofit/>
          </a:bodyPr>
          <a:lstStyle/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3.3 </a:t>
            </a:r>
            <a:r>
              <a:rPr lang="en-US" altLang="zh-CN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HTTP</a:t>
            </a:r>
            <a:r>
              <a:rPr lang="zh-CN" altLang="en-US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协议报文（续）</a:t>
            </a:r>
            <a:endParaRPr lang="zh-CN" altLang="en-US" sz="4500"/>
          </a:p>
        </p:txBody>
      </p:sp>
      <p:sp>
        <p:nvSpPr>
          <p:cNvPr id="10" name="文本框 9"/>
          <p:cNvSpPr txBox="1"/>
          <p:nvPr/>
        </p:nvSpPr>
        <p:spPr>
          <a:xfrm>
            <a:off x="815975" y="2106295"/>
            <a:ext cx="18644235" cy="19888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>
            <a:spAutoFit/>
          </a:bodyPr>
          <a:p>
            <a:pPr marL="0" indent="0" algn="just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HTTP 响应报文之</a:t>
            </a:r>
            <a:r>
              <a:rPr lang="zh-CN" sz="40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响应头</a:t>
            </a: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：</a:t>
            </a:r>
            <a:endParaRPr lang="zh-CN" sz="4000" b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1054100" algn="just" eaLnBrk="1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3899703"/>
                </a:ext>
              </a:extLst>
            </a:pP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主要包括如下：</a:t>
            </a:r>
            <a:endParaRPr lang="zh-CN" altLang="en-US" sz="4000" b="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704080" y="4050030"/>
          <a:ext cx="16209010" cy="8762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950"/>
                <a:gridCol w="3630930"/>
                <a:gridCol w="10946130"/>
              </a:tblGrid>
              <a:tr h="683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序号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响应头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描    述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</a:tr>
              <a:tr h="685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1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Date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生成消息的具体时间和日期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4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2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Server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指明</a:t>
                      </a:r>
                      <a:r>
                        <a:rPr lang="en-US" alt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HTTP</a:t>
                      </a:r>
                      <a:r>
                        <a:rPr lang="en-US" alt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服务器的软件信息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0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3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Content-Type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Web服务器告诉浏览器自己响应的对象的类型和字符集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4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4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Content-length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指明实体正文的长度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20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5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Cache-Control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spcAft>
                          <a:spcPts val="600"/>
                        </a:spcAft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用来</a:t>
                      </a: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指定</a:t>
                      </a:r>
                      <a:r>
                        <a:rPr lang="en-US" alt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Response—Request</a:t>
                      </a:r>
                      <a:r>
                        <a:rPr lang="en-US" alt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遵循的缓存机制。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  <a:p>
                      <a:pPr marL="812800" indent="374650" algn="l" eaLnBrk="1" fontAlgn="auto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  <a:extLst>
                          <a:ext uri="{35155182-B16C-46BC-9424-99874614C6A1}">
                            <wpsdc:indentchars xmlns:wpsdc="http://www.wps.cn/officeDocument/2017/drawingmlCustomData" val="100" checksum="4030866847"/>
                            <wpsdc:marlchars xmlns:wpsdc="http://www.wps.cn/officeDocument/2017/drawingmlCustomData" val="200" checksum="34799616"/>
                          </a:ext>
                        </a:extLst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Public：可以被任何缓存所缓存。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  <a:p>
                      <a:pPr marL="812800" indent="374650" algn="l" eaLnBrk="1" fontAlgn="auto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  <a:extLst>
                          <a:ext uri="{35155182-B16C-46BC-9424-99874614C6A1}">
                            <wpsdc:indentchars xmlns:wpsdc="http://www.wps.cn/officeDocument/2017/drawingmlCustomData" val="100" checksum="4030866847"/>
                            <wpsdc:marlchars xmlns:wpsdc="http://www.wps.cn/officeDocument/2017/drawingmlCustomData" val="200" checksum="34799616"/>
                          </a:ext>
                        </a:extLst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Private：指响应信息的全部或部分用于单个用户，而不能用一个共享缓存来缓存。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  <a:p>
                      <a:pPr marL="812800" indent="374650" algn="l" eaLnBrk="1" fontAlgn="auto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  <a:extLst>
                          <a:ext uri="{35155182-B16C-46BC-9424-99874614C6A1}">
                            <wpsdc:indentchars xmlns:wpsdc="http://www.wps.cn/officeDocument/2017/drawingmlCustomData" val="100" checksum="4030866847"/>
                            <wpsdc:marlchars xmlns:wpsdc="http://www.wps.cn/officeDocument/2017/drawingmlCustomData" val="200" checksum="34799616"/>
                          </a:ext>
                        </a:extLst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No-cache:所有内容都不会被缓存，请求头里的</a:t>
                      </a:r>
                      <a:r>
                        <a:rPr lang="en-US" alt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no-cache表示浏览器不想读缓存，并不是说没有缓存。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56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6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Set-cookie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用于把</a:t>
                      </a:r>
                      <a:r>
                        <a:rPr lang="en-US" alt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cookie</a:t>
                      </a:r>
                      <a:r>
                        <a:rPr lang="en-US" alt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发送到客户端浏览器，每一个写入的</a:t>
                      </a:r>
                      <a:r>
                        <a:rPr lang="en-US" alt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cookie</a:t>
                      </a:r>
                      <a:r>
                        <a:rPr lang="en-US" alt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都会生成一个</a:t>
                      </a:r>
                      <a:r>
                        <a:rPr lang="en-US" alt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 </a:t>
                      </a: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set-cookie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5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7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Last-modified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用于指示资源的最后修改日期和时间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3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800" b="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8</a:t>
                      </a:r>
                      <a:endParaRPr lang="zh-CN" sz="2800" b="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Content-encoding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2800" spc="150">
                          <a:ln>
                            <a:noFill/>
                          </a:ln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Helvetica Neue" panose="02000503000000020004"/>
                        </a:rPr>
                        <a:t>Web服务器表明自己使用了什么压缩方法(gzip,deflate)压缩响应中的对象</a:t>
                      </a:r>
                      <a:endParaRPr lang="zh-CN" sz="2800" spc="150">
                        <a:ln>
                          <a:noFill/>
                        </a:ln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cs typeface="Helvetica Neue" panose="02000503000000020004"/>
                      </a:endParaRPr>
                    </a:p>
                  </a:txBody>
                  <a:tcPr marL="123825" marR="123825" marT="57150" marB="5715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zh-CN" altLang="en-US" sz="643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问答</a:t>
            </a:r>
            <a:endParaRPr lang="zh-CN" altLang="en-US" sz="643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047240" y="2537460"/>
            <a:ext cx="20946110" cy="979297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zh-CN" sz="44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</a:rPr>
              <a:t>1</a:t>
            </a:r>
            <a:r>
              <a:rPr lang="en-US" sz="4400" b="0"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sz="44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</a:rPr>
              <a:t>HTTP</a:t>
            </a:r>
            <a:r>
              <a:rPr lang="en-US" altLang="zh-CN" sz="44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</a:rPr>
              <a:t> </a:t>
            </a:r>
            <a:r>
              <a:rPr lang="zh-CN" sz="44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</a:rPr>
              <a:t>请求报文包含哪些内容？</a:t>
            </a:r>
            <a:endParaRPr lang="zh-CN" sz="44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</a:endParaRPr>
          </a:p>
          <a:p>
            <a:pPr marL="0" indent="0">
              <a:buNone/>
            </a:pPr>
            <a:r>
              <a:rPr lang="zh-CN" sz="44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</a:rPr>
              <a:t>2.</a:t>
            </a:r>
            <a:r>
              <a:rPr lang="zh-CN" sz="44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HTTP</a:t>
            </a:r>
            <a:r>
              <a:rPr lang="en-US" altLang="zh-CN" sz="44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44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响应报文包含哪些内容？</a:t>
            </a:r>
            <a:endParaRPr lang="zh-CN" sz="44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0" indent="0">
              <a:buNone/>
            </a:pPr>
            <a:endParaRPr lang="zh-CN" altLang="en-US" sz="4400" b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1287558" y="1567542"/>
            <a:ext cx="3096442" cy="56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1"/>
          <p:cNvSpPr txBox="1"/>
          <p:nvPr>
            <p:custDataLst>
              <p:tags r:id="rId2"/>
            </p:custDataLst>
          </p:nvPr>
        </p:nvSpPr>
        <p:spPr>
          <a:xfrm>
            <a:off x="2431690" y="6427522"/>
            <a:ext cx="8099244" cy="1789378"/>
          </a:xfrm>
          <a:prstGeom prst="rect">
            <a:avLst/>
          </a:prstGeom>
          <a:noFill/>
        </p:spPr>
        <p:txBody>
          <a:bodyPr wrap="square" lIns="182880" tIns="0" rIns="182880" bIns="91440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300" b="1" spc="1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通过本课程的学习，您将可以</a:t>
            </a:r>
            <a:endParaRPr lang="zh-CN" altLang="en-US" sz="2300" b="1" spc="1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60"/>
          <p:cNvSpPr txBox="1"/>
          <p:nvPr>
            <p:custDataLst>
              <p:tags r:id="rId3"/>
            </p:custDataLst>
          </p:nvPr>
        </p:nvSpPr>
        <p:spPr>
          <a:xfrm>
            <a:off x="2431690" y="4457700"/>
            <a:ext cx="8099244" cy="1944680"/>
          </a:xfrm>
          <a:prstGeom prst="rect">
            <a:avLst/>
          </a:prstGeom>
          <a:noFill/>
        </p:spPr>
        <p:txBody>
          <a:bodyPr wrap="square" lIns="182880" tIns="91440" rIns="182880" bIns="0" rtlCol="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 spc="38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课程目标</a:t>
            </a:r>
            <a:endParaRPr lang="zh-CN" altLang="en-US" sz="5400" b="1" spc="38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58"/>
          <p:cNvSpPr txBox="1"/>
          <p:nvPr>
            <p:custDataLst>
              <p:tags r:id="rId4"/>
            </p:custDataLst>
          </p:nvPr>
        </p:nvSpPr>
        <p:spPr>
          <a:xfrm>
            <a:off x="12149770" y="2924066"/>
            <a:ext cx="2036466" cy="144890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01.</a:t>
            </a:r>
            <a:endParaRPr lang="en-US" altLang="zh-CN" sz="80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61"/>
          <p:cNvSpPr txBox="1"/>
          <p:nvPr>
            <p:custDataLst>
              <p:tags r:id="rId5"/>
            </p:custDataLst>
          </p:nvPr>
        </p:nvSpPr>
        <p:spPr>
          <a:xfrm>
            <a:off x="14231956" y="2924066"/>
            <a:ext cx="7055602" cy="144890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了解常用HTTP协议接口。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58"/>
          <p:cNvSpPr txBox="1"/>
          <p:nvPr>
            <p:custDataLst>
              <p:tags r:id="rId6"/>
            </p:custDataLst>
          </p:nvPr>
        </p:nvSpPr>
        <p:spPr>
          <a:xfrm>
            <a:off x="12149770" y="4732008"/>
            <a:ext cx="2036466" cy="144890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02.</a:t>
            </a:r>
            <a:endParaRPr lang="en-US" altLang="zh-CN" sz="80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文本框 61"/>
          <p:cNvSpPr txBox="1"/>
          <p:nvPr>
            <p:custDataLst>
              <p:tags r:id="rId7"/>
            </p:custDataLst>
          </p:nvPr>
        </p:nvSpPr>
        <p:spPr>
          <a:xfrm>
            <a:off x="14231956" y="4732008"/>
            <a:ext cx="7055602" cy="144890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了解HTTP的基础知识。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文本框 58"/>
          <p:cNvSpPr txBox="1"/>
          <p:nvPr>
            <p:custDataLst>
              <p:tags r:id="rId8"/>
            </p:custDataLst>
          </p:nvPr>
        </p:nvSpPr>
        <p:spPr>
          <a:xfrm>
            <a:off x="12149770" y="6539948"/>
            <a:ext cx="2036466" cy="144890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03.</a:t>
            </a:r>
            <a:endParaRPr lang="en-US" altLang="zh-CN" sz="80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文本框 61"/>
          <p:cNvSpPr txBox="1"/>
          <p:nvPr>
            <p:custDataLst>
              <p:tags r:id="rId9"/>
            </p:custDataLst>
          </p:nvPr>
        </p:nvSpPr>
        <p:spPr>
          <a:xfrm>
            <a:off x="14279581" y="6642183"/>
            <a:ext cx="7055602" cy="144890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了解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浏览器抓取报文。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文本框 58"/>
          <p:cNvSpPr txBox="1"/>
          <p:nvPr>
            <p:custDataLst>
              <p:tags r:id="rId10"/>
            </p:custDataLst>
          </p:nvPr>
        </p:nvSpPr>
        <p:spPr>
          <a:xfrm>
            <a:off x="12149770" y="10155828"/>
            <a:ext cx="2036466" cy="144890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05.</a:t>
            </a:r>
            <a:endParaRPr lang="en-US" altLang="zh-CN" sz="80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文本框 61"/>
          <p:cNvSpPr txBox="1"/>
          <p:nvPr>
            <p:custDataLst>
              <p:tags r:id="rId11"/>
            </p:custDataLst>
          </p:nvPr>
        </p:nvSpPr>
        <p:spPr>
          <a:xfrm>
            <a:off x="14231956" y="10155828"/>
            <a:ext cx="7055602" cy="144890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掌握如何通过浏览器抓取报文。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文本框 58"/>
          <p:cNvSpPr txBox="1"/>
          <p:nvPr>
            <p:custDataLst>
              <p:tags r:id="rId12"/>
            </p:custDataLst>
          </p:nvPr>
        </p:nvSpPr>
        <p:spPr>
          <a:xfrm>
            <a:off x="12149770" y="8347888"/>
            <a:ext cx="2036466" cy="144890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04.</a:t>
            </a:r>
            <a:endParaRPr lang="en-US" altLang="zh-CN" sz="80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61"/>
          <p:cNvSpPr txBox="1"/>
          <p:nvPr>
            <p:custDataLst>
              <p:tags r:id="rId13"/>
            </p:custDataLst>
          </p:nvPr>
        </p:nvSpPr>
        <p:spPr>
          <a:xfrm>
            <a:off x="14231956" y="8347888"/>
            <a:ext cx="7055602" cy="144890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掌握常用的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HTTP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协议。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98"/>
          <p:cNvSpPr>
            <a:spLocks noChangeArrowheads="1"/>
          </p:cNvSpPr>
          <p:nvPr/>
        </p:nvSpPr>
        <p:spPr bwMode="auto">
          <a:xfrm>
            <a:off x="3322446" y="4480424"/>
            <a:ext cx="5334568" cy="5334566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Shape 99"/>
          <p:cNvSpPr>
            <a:spLocks noChangeArrowheads="1"/>
          </p:cNvSpPr>
          <p:nvPr/>
        </p:nvSpPr>
        <p:spPr bwMode="auto">
          <a:xfrm>
            <a:off x="2760294" y="3918274"/>
            <a:ext cx="6458870" cy="6458864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MH_Others_4"/>
          <p:cNvSpPr txBox="1"/>
          <p:nvPr>
            <p:custDataLst>
              <p:tags r:id="rId1"/>
            </p:custDataLst>
          </p:nvPr>
        </p:nvSpPr>
        <p:spPr>
          <a:xfrm rot="5400000">
            <a:off x="544830" y="6278880"/>
            <a:ext cx="8252460" cy="1076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6400" spc="400" dirty="0">
                <a:solidFill>
                  <a:srgbClr val="DDDDD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CONTENTS</a:t>
            </a:r>
            <a:endParaRPr lang="zh-CN" altLang="en-US" sz="6400" spc="400" dirty="0">
              <a:solidFill>
                <a:srgbClr val="DDDDD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MH_Others_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55160" y="3870960"/>
            <a:ext cx="3432810" cy="60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4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章</a:t>
            </a:r>
            <a:endParaRPr lang="zh-CN" altLang="en-US" sz="13400" kern="12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algn="ctr"/>
            <a:r>
              <a:rPr lang="zh-CN" altLang="en-US" sz="134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节</a:t>
            </a:r>
            <a:endParaRPr lang="zh-CN" altLang="en-US" sz="13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直接连接符 27"/>
          <p:cNvSpPr/>
          <p:nvPr>
            <p:custDataLst>
              <p:tags r:id="rId3"/>
            </p:custDataLst>
          </p:nvPr>
        </p:nvSpPr>
        <p:spPr>
          <a:xfrm>
            <a:off x="10038110" y="5236446"/>
            <a:ext cx="815829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: 形状 29"/>
          <p:cNvSpPr/>
          <p:nvPr>
            <p:custDataLst>
              <p:tags r:id="rId4"/>
            </p:custDataLst>
          </p:nvPr>
        </p:nvSpPr>
        <p:spPr>
          <a:xfrm>
            <a:off x="10880725" y="5297805"/>
            <a:ext cx="731647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打开</a:t>
            </a:r>
            <a:r>
              <a:rPr 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火狐</a:t>
            </a:r>
            <a:r>
              <a:rPr 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浏览器开发者工具 </a:t>
            </a:r>
            <a:endParaRPr lang="zh-CN" sz="4800" kern="1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直接连接符 30"/>
          <p:cNvSpPr/>
          <p:nvPr>
            <p:custDataLst>
              <p:tags r:id="rId5"/>
            </p:custDataLst>
          </p:nvPr>
        </p:nvSpPr>
        <p:spPr>
          <a:xfrm>
            <a:off x="10758170" y="6729095"/>
            <a:ext cx="7465695" cy="57785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: 形状 31"/>
          <p:cNvSpPr/>
          <p:nvPr>
            <p:custDataLst>
              <p:tags r:id="rId6"/>
            </p:custDataLst>
          </p:nvPr>
        </p:nvSpPr>
        <p:spPr>
          <a:xfrm>
            <a:off x="10880725" y="6840220"/>
            <a:ext cx="729107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使用</a:t>
            </a:r>
            <a:r>
              <a:rPr 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火狐</a:t>
            </a:r>
            <a:r>
              <a:rPr 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浏览器抓取报文</a:t>
            </a:r>
            <a:endParaRPr lang="zh-CN" altLang="en-US" sz="4000" b="0" kern="12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1" name="直接连接符 32"/>
          <p:cNvSpPr/>
          <p:nvPr>
            <p:custDataLst>
              <p:tags r:id="rId7"/>
            </p:custDataLst>
          </p:nvPr>
        </p:nvSpPr>
        <p:spPr>
          <a:xfrm>
            <a:off x="10758170" y="8328660"/>
            <a:ext cx="7465060" cy="2032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MH_Entry_1"/>
          <p:cNvSpPr/>
          <p:nvPr>
            <p:custDataLst>
              <p:tags r:id="rId8"/>
            </p:custDataLst>
          </p:nvPr>
        </p:nvSpPr>
        <p:spPr>
          <a:xfrm>
            <a:off x="10169150" y="3810040"/>
            <a:ext cx="9255124" cy="1276350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/>
          </a:bodyPr>
          <a:p>
            <a:pPr>
              <a:defRPr/>
            </a:pPr>
            <a:r>
              <a:rPr lang="zh-CN" altLang="en-US" sz="44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</a:t>
            </a:r>
            <a:r>
              <a:rPr lang="zh-CN" altLang="en-US" sz="44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四节 如何通过浏览器抓取报文</a:t>
            </a:r>
            <a:endParaRPr lang="zh-CN" altLang="en-US" sz="4400" kern="12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MH_Others_1"/>
          <p:cNvSpPr/>
          <p:nvPr>
            <p:custDataLst>
              <p:tags r:id="rId9"/>
            </p:custDataLst>
          </p:nvPr>
        </p:nvSpPr>
        <p:spPr>
          <a:xfrm>
            <a:off x="10038974" y="3810040"/>
            <a:ext cx="136526" cy="1276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48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任意多边形: 形状 31"/>
          <p:cNvSpPr/>
          <p:nvPr>
            <p:custDataLst>
              <p:tags r:id="rId10"/>
            </p:custDataLst>
          </p:nvPr>
        </p:nvSpPr>
        <p:spPr>
          <a:xfrm>
            <a:off x="10859770" y="8375650"/>
            <a:ext cx="883158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4000" b="0" kern="12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3000">
        <p:fade/>
      </p:transition>
    </mc:Choice>
    <mc:Fallback>
      <p:transition spd="med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220" y="737870"/>
            <a:ext cx="9105900" cy="955675"/>
          </a:xfrm>
        </p:spPr>
        <p:txBody>
          <a:bodyPr>
            <a:noAutofit/>
          </a:bodyPr>
          <a:lstStyle/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打开</a:t>
            </a:r>
            <a:r>
              <a:rPr lang="zh-CN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火狐</a:t>
            </a:r>
            <a:r>
              <a:rPr lang="zh-CN" sz="45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浏览器开发者工具 </a:t>
            </a:r>
            <a:endParaRPr lang="zh-CN" altLang="en-US" sz="4500" kern="12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5975" y="2178050"/>
            <a:ext cx="18644235" cy="19888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>
            <a:spAutoFit/>
          </a:bodyPr>
          <a:p>
            <a:pPr indent="1054100" algn="just" eaLnBrk="1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3899703"/>
                </a:ext>
              </a:extLst>
            </a:pP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</a:t>
            </a:r>
            <a:r>
              <a:rPr lang="en-US" alt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Firefox</a:t>
            </a:r>
            <a:r>
              <a:rPr lang="en-US" alt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浏览器，选择工具菜单→Web</a:t>
            </a:r>
            <a:r>
              <a:rPr lang="en-US" alt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开发者→切换工具箱 如下：</a:t>
            </a:r>
            <a:endParaRPr lang="zh-CN" altLang="en-US" sz="4000" b="0" kern="120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  <a:p>
            <a:pPr algn="just" eaLnBrk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4000" b="0" kern="120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2" name="图片 502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4080" y="3978275"/>
            <a:ext cx="12835890" cy="88696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243" y="737802"/>
            <a:ext cx="7829236" cy="955961"/>
          </a:xfrm>
        </p:spPr>
        <p:txBody>
          <a:bodyPr>
            <a:normAutofit fontScale="90000"/>
          </a:bodyPr>
          <a:lstStyle/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使用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火狐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浏览器抓取报文</a:t>
            </a:r>
            <a:endParaRPr lang="zh-CN" altLang="en-US" sz="5000"/>
          </a:p>
        </p:txBody>
      </p:sp>
      <p:sp>
        <p:nvSpPr>
          <p:cNvPr id="10" name="文本框 9"/>
          <p:cNvSpPr txBox="1"/>
          <p:nvPr/>
        </p:nvSpPr>
        <p:spPr>
          <a:xfrm>
            <a:off x="815975" y="2178050"/>
            <a:ext cx="18644235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>
            <a:spAutoFit/>
          </a:bodyPr>
          <a:p>
            <a:pPr indent="1054100" algn="just" eaLnBrk="1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3899703"/>
                </a:ext>
              </a:extLst>
            </a:pP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在浏览器的下方，将显示开发者工具窗口 如下：</a:t>
            </a:r>
            <a:endParaRPr lang="zh-CN" sz="4000" b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50206" name="图片 5020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4035" y="3978275"/>
            <a:ext cx="12853670" cy="88347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220" y="737870"/>
            <a:ext cx="10055225" cy="955675"/>
          </a:xfrm>
        </p:spPr>
        <p:txBody>
          <a:bodyPr>
            <a:normAutofit fontScale="90000"/>
          </a:bodyPr>
          <a:lstStyle/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使用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火狐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浏览器抓取报文（续）</a:t>
            </a:r>
            <a:endParaRPr lang="en-US" altLang="zh-CN" sz="5000" kern="12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5975" y="2178050"/>
            <a:ext cx="18644235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>
            <a:spAutoFit/>
          </a:bodyPr>
          <a:p>
            <a:pPr indent="1054100" algn="just" eaLnBrk="1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3899703"/>
                </a:ext>
              </a:extLst>
            </a:pP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在开发者工具栏中，单击网络切换至网络页签 如下：</a:t>
            </a:r>
            <a:endParaRPr lang="zh-CN" sz="4000" b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50204" name="图片 5020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3990" y="3618230"/>
            <a:ext cx="13516610" cy="96494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220" y="737870"/>
            <a:ext cx="9749155" cy="955675"/>
          </a:xfrm>
        </p:spPr>
        <p:txBody>
          <a:bodyPr>
            <a:normAutofit fontScale="90000"/>
          </a:bodyPr>
          <a:lstStyle/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使用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火狐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浏览器抓取报文（续）</a:t>
            </a:r>
            <a:endParaRPr lang="zh-CN" altLang="en-US" sz="5000"/>
          </a:p>
        </p:txBody>
      </p:sp>
      <p:sp>
        <p:nvSpPr>
          <p:cNvPr id="10" name="文本框 9"/>
          <p:cNvSpPr txBox="1"/>
          <p:nvPr/>
        </p:nvSpPr>
        <p:spPr>
          <a:xfrm>
            <a:off x="815975" y="2178050"/>
            <a:ext cx="18644235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>
            <a:spAutoFit/>
          </a:bodyPr>
          <a:p>
            <a:pPr indent="1054100" algn="just" eaLnBrk="1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3899703"/>
                </a:ext>
              </a:extLst>
            </a:pP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选中第一个主请求，可以看到请求的消息头 如下：</a:t>
            </a:r>
            <a:endParaRPr lang="zh-CN" sz="4000" b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42" name="图片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3990" y="3402330"/>
            <a:ext cx="13032740" cy="96634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220" y="737870"/>
            <a:ext cx="9185910" cy="955675"/>
          </a:xfrm>
        </p:spPr>
        <p:txBody>
          <a:bodyPr>
            <a:normAutofit fontScale="90000"/>
          </a:bodyPr>
          <a:lstStyle/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使用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火狐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浏览器抓取报文（续）</a:t>
            </a:r>
            <a:endParaRPr lang="zh-CN" altLang="en-US" sz="5000"/>
          </a:p>
        </p:txBody>
      </p:sp>
      <p:sp>
        <p:nvSpPr>
          <p:cNvPr id="10" name="文本框 9"/>
          <p:cNvSpPr txBox="1"/>
          <p:nvPr/>
        </p:nvSpPr>
        <p:spPr>
          <a:xfrm>
            <a:off x="815975" y="2178050"/>
            <a:ext cx="18644235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>
            <a:spAutoFit/>
          </a:bodyPr>
          <a:p>
            <a:pPr indent="1054100" algn="just" eaLnBrk="1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3899703"/>
                </a:ext>
              </a:extLst>
            </a:pP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单击编辑和重发，就可以看到完整的</a:t>
            </a:r>
            <a:r>
              <a:rPr lang="en-US" alt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HTTP</a:t>
            </a:r>
            <a:r>
              <a:rPr lang="en-US" alt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请求报文 如下：</a:t>
            </a:r>
            <a:endParaRPr lang="zh-CN" sz="4000" b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48" name="图片 4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5925" y="3834130"/>
            <a:ext cx="12464415" cy="91668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220" y="737870"/>
            <a:ext cx="9545955" cy="955675"/>
          </a:xfrm>
        </p:spPr>
        <p:txBody>
          <a:bodyPr>
            <a:normAutofit fontScale="90000"/>
          </a:bodyPr>
          <a:lstStyle/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使用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火狐</a:t>
            </a:r>
            <a:r>
              <a:rPr lang="zh-CN" sz="50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浏览器抓取报文（续）</a:t>
            </a:r>
            <a:endParaRPr lang="zh-CN" altLang="en-US" sz="5000"/>
          </a:p>
        </p:txBody>
      </p:sp>
      <p:sp>
        <p:nvSpPr>
          <p:cNvPr id="10" name="文本框 9"/>
          <p:cNvSpPr txBox="1"/>
          <p:nvPr/>
        </p:nvSpPr>
        <p:spPr>
          <a:xfrm>
            <a:off x="815975" y="2178050"/>
            <a:ext cx="20403185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>
            <a:spAutoFit/>
          </a:bodyPr>
          <a:p>
            <a:pPr indent="1054100" algn="just" eaLnBrk="1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13899703"/>
                </a:ext>
              </a:extLst>
            </a:pP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观察响应报文，响应报文的结构分为3个部分：</a:t>
            </a:r>
            <a:r>
              <a:rPr lang="zh-CN" sz="40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状态行、响应头、响应主体</a:t>
            </a:r>
            <a:r>
              <a:rPr lang="zh-CN" sz="40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如下：</a:t>
            </a:r>
            <a:endParaRPr lang="zh-CN" altLang="en-US" sz="4000" b="0" kern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50" name="图片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1780" y="3834130"/>
            <a:ext cx="11671935" cy="85959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zh-CN" altLang="en-US" sz="643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小结</a:t>
            </a:r>
            <a:endParaRPr lang="zh-CN" altLang="en-US" sz="643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047240" y="2537460"/>
            <a:ext cx="20946110" cy="979297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812800" indent="527050">
              <a:extLst>
                <a:ext uri="{35155182-B16C-46BC-9424-99874614C6A1}">
                  <wpsdc:indentchars xmlns:wpsdc="http://www.wps.cn/officeDocument/2017/drawingmlCustomData" val="100" checksum="1929209022"/>
                  <wpsdc:marlchars xmlns:wpsdc="http://www.wps.cn/officeDocument/2017/drawingmlCustomData" val="200" checksum="34799616"/>
                </a:ext>
              </a:extLst>
            </a:pP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</a:rPr>
              <a:t>了解</a:t>
            </a:r>
            <a:r>
              <a:rPr lang="en-US" alt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</a:rPr>
              <a:t> </a:t>
            </a: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</a:rPr>
              <a:t>HTTP</a:t>
            </a:r>
            <a:r>
              <a:rPr lang="en-US" alt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</a:rPr>
              <a:t> </a:t>
            </a: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</a:rPr>
              <a:t>协议接口。</a:t>
            </a:r>
            <a:endParaRPr lang="zh-CN" sz="40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</a:endParaRPr>
          </a:p>
          <a:p>
            <a:pPr marL="812800" indent="527050">
              <a:extLst>
                <a:ext uri="{35155182-B16C-46BC-9424-99874614C6A1}">
                  <wpsdc:indentchars xmlns:wpsdc="http://www.wps.cn/officeDocument/2017/drawingmlCustomData" val="100" checksum="1929209022"/>
                  <wpsdc:marlchars xmlns:wpsdc="http://www.wps.cn/officeDocument/2017/drawingmlCustomData" val="200" checksum="34799616"/>
                </a:ext>
              </a:extLst>
            </a:pP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</a:rPr>
              <a:t>了解</a:t>
            </a:r>
            <a:r>
              <a:rPr lang="en-US" alt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</a:rPr>
              <a:t> </a:t>
            </a: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</a:rPr>
              <a:t>HTTP</a:t>
            </a:r>
            <a:r>
              <a:rPr lang="en-US" alt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</a:rPr>
              <a:t> </a:t>
            </a: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</a:rPr>
              <a:t>协议报文。</a:t>
            </a:r>
            <a:endParaRPr lang="zh-CN" sz="40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</a:endParaRPr>
          </a:p>
          <a:p>
            <a:pPr marL="812800" indent="527050">
              <a:extLst>
                <a:ext uri="{35155182-B16C-46BC-9424-99874614C6A1}">
                  <wpsdc:indentchars xmlns:wpsdc="http://www.wps.cn/officeDocument/2017/drawingmlCustomData" val="100" checksum="1929209022"/>
                  <wpsdc:marlchars xmlns:wpsdc="http://www.wps.cn/officeDocument/2017/drawingmlCustomData" val="200" checksum="34799616"/>
                </a:ext>
              </a:extLst>
            </a:pP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</a:rPr>
              <a:t>了解如何通过浏览器抓取报文</a:t>
            </a: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。</a:t>
            </a:r>
            <a:endParaRPr lang="zh-CN" sz="40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812800" indent="527050">
              <a:extLst>
                <a:ext uri="{35155182-B16C-46BC-9424-99874614C6A1}">
                  <wpsdc:indentchars xmlns:wpsdc="http://www.wps.cn/officeDocument/2017/drawingmlCustomData" val="100" checksum="1929209022"/>
                  <wpsdc:marlchars xmlns:wpsdc="http://www.wps.cn/officeDocument/2017/drawingmlCustomData" val="200" checksum="34799616"/>
                </a:ext>
              </a:extLst>
            </a:pP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掌握</a:t>
            </a:r>
            <a:r>
              <a:rPr lang="en-US" alt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HTTP</a:t>
            </a:r>
            <a:r>
              <a:rPr lang="en-US" alt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协议。</a:t>
            </a:r>
            <a:endParaRPr lang="zh-CN" sz="40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</a:endParaRPr>
          </a:p>
          <a:p>
            <a:pPr marL="812800" indent="527050">
              <a:extLst>
                <a:ext uri="{35155182-B16C-46BC-9424-99874614C6A1}">
                  <wpsdc:indentchars xmlns:wpsdc="http://www.wps.cn/officeDocument/2017/drawingmlCustomData" val="100" checksum="1929209022"/>
                  <wpsdc:marlchars xmlns:wpsdc="http://www.wps.cn/officeDocument/2017/drawingmlCustomData" val="200" checksum="34799616"/>
                </a:ext>
              </a:extLst>
            </a:pP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掌握</a:t>
            </a:r>
            <a:r>
              <a:rPr lang="en-US" alt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HTTP</a:t>
            </a:r>
            <a:r>
              <a:rPr lang="en-US" alt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协议报文。</a:t>
            </a:r>
            <a:endParaRPr lang="zh-CN" sz="40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812800" indent="527050">
              <a:extLst>
                <a:ext uri="{35155182-B16C-46BC-9424-99874614C6A1}">
                  <wpsdc:indentchars xmlns:wpsdc="http://www.wps.cn/officeDocument/2017/drawingmlCustomData" val="100" checksum="1929209022"/>
                  <wpsdc:marlchars xmlns:wpsdc="http://www.wps.cn/officeDocument/2017/drawingmlCustomData" val="200" checksum="34799616"/>
                </a:ext>
              </a:extLst>
            </a:pPr>
            <a:r>
              <a:rPr lang="zh-CN" sz="40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掌握如果通过浏览器抓取报文。</a:t>
            </a:r>
            <a:endParaRPr lang="zh-CN" altLang="en-US" sz="4800" b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8" name="因为热爱-01.png" descr="因为热爱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522" y="4804412"/>
            <a:ext cx="16484955" cy="41071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89" name="MeterSphere-反白.png" descr="MeterSphere-反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17" y="792011"/>
            <a:ext cx="5747928" cy="10829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7736185" y="10817543"/>
            <a:ext cx="4759960" cy="13728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0" b="1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503000000020004"/>
                <a:sym typeface="Helvetica Neue" panose="02000503000000020004"/>
              </a:rPr>
              <a:t>谢谢！</a:t>
            </a:r>
            <a:endParaRPr kumimoji="0" lang="zh-CN" altLang="en-US" sz="8000" b="1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98"/>
          <p:cNvSpPr>
            <a:spLocks noChangeArrowheads="1"/>
          </p:cNvSpPr>
          <p:nvPr/>
        </p:nvSpPr>
        <p:spPr bwMode="auto">
          <a:xfrm>
            <a:off x="3322446" y="4480424"/>
            <a:ext cx="5334568" cy="5334566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Shape 99"/>
          <p:cNvSpPr>
            <a:spLocks noChangeArrowheads="1"/>
          </p:cNvSpPr>
          <p:nvPr/>
        </p:nvSpPr>
        <p:spPr bwMode="auto">
          <a:xfrm>
            <a:off x="2760294" y="3918274"/>
            <a:ext cx="6458870" cy="6458864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10859770" y="5401310"/>
            <a:ext cx="10325100" cy="127635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/>
          </a:bodyPr>
          <a:p>
            <a:pPr algn="ctr">
              <a:defRPr/>
            </a:pPr>
            <a:r>
              <a:rPr lang="zh-CN" altLang="en-US" sz="48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第三节 常见接口协议之</a:t>
            </a:r>
            <a:r>
              <a:rPr lang="en-US" altLang="zh-CN" sz="48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zh-CN" altLang="en-US" sz="48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HTTP</a:t>
            </a:r>
            <a:endParaRPr lang="zh-CN" altLang="en-US" sz="4800" b="1" kern="12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MH_Others_1"/>
          <p:cNvSpPr/>
          <p:nvPr>
            <p:custDataLst>
              <p:tags r:id="rId2"/>
            </p:custDataLst>
          </p:nvPr>
        </p:nvSpPr>
        <p:spPr>
          <a:xfrm>
            <a:off x="10728990" y="5401350"/>
            <a:ext cx="136524" cy="1276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48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MH_Entry_1"/>
          <p:cNvSpPr/>
          <p:nvPr>
            <p:custDataLst>
              <p:tags r:id="rId3"/>
            </p:custDataLst>
          </p:nvPr>
        </p:nvSpPr>
        <p:spPr>
          <a:xfrm>
            <a:off x="10869930" y="6915150"/>
            <a:ext cx="10314940" cy="1276350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/>
          </a:bodyPr>
          <a:p>
            <a:pPr>
              <a:defRPr/>
            </a:pPr>
            <a:r>
              <a:rPr lang="en-US" altLang="zh-CN" sz="48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   </a:t>
            </a:r>
            <a:r>
              <a:rPr lang="zh-CN" altLang="en-US" sz="48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第四节 如何通过浏览器抓取报文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MH_Others_1"/>
          <p:cNvSpPr/>
          <p:nvPr>
            <p:custDataLst>
              <p:tags r:id="rId4"/>
            </p:custDataLst>
          </p:nvPr>
        </p:nvSpPr>
        <p:spPr>
          <a:xfrm>
            <a:off x="10739150" y="6915190"/>
            <a:ext cx="136524" cy="1276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48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MH_Others_4"/>
          <p:cNvSpPr txBox="1"/>
          <p:nvPr>
            <p:custDataLst>
              <p:tags r:id="rId5"/>
            </p:custDataLst>
          </p:nvPr>
        </p:nvSpPr>
        <p:spPr>
          <a:xfrm rot="5400000">
            <a:off x="544830" y="6278880"/>
            <a:ext cx="8252460" cy="1076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6400" spc="400" dirty="0">
                <a:solidFill>
                  <a:srgbClr val="DDDDD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CONTENTS</a:t>
            </a:r>
            <a:endParaRPr lang="zh-CN" altLang="en-US" sz="6400" spc="400" dirty="0">
              <a:solidFill>
                <a:srgbClr val="DDDDD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MH_Others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55160" y="3870960"/>
            <a:ext cx="3432810" cy="60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4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目</a:t>
            </a:r>
            <a:endParaRPr lang="zh-CN" altLang="en-US" sz="13400" kern="12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algn="ctr"/>
            <a:r>
              <a:rPr lang="zh-CN" altLang="en-US" sz="134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录</a:t>
            </a:r>
            <a:endParaRPr lang="zh-CN" altLang="en-US" sz="13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3000">
        <p:fade/>
      </p:transition>
    </mc:Choice>
    <mc:Fallback>
      <p:transition spd="med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98"/>
          <p:cNvSpPr>
            <a:spLocks noChangeArrowheads="1"/>
          </p:cNvSpPr>
          <p:nvPr/>
        </p:nvSpPr>
        <p:spPr bwMode="auto">
          <a:xfrm>
            <a:off x="3322446" y="4480424"/>
            <a:ext cx="5334568" cy="5334566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Shape 99"/>
          <p:cNvSpPr>
            <a:spLocks noChangeArrowheads="1"/>
          </p:cNvSpPr>
          <p:nvPr/>
        </p:nvSpPr>
        <p:spPr bwMode="auto">
          <a:xfrm>
            <a:off x="2760294" y="3918274"/>
            <a:ext cx="6458870" cy="6458864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MH_Others_4"/>
          <p:cNvSpPr txBox="1"/>
          <p:nvPr>
            <p:custDataLst>
              <p:tags r:id="rId1"/>
            </p:custDataLst>
          </p:nvPr>
        </p:nvSpPr>
        <p:spPr>
          <a:xfrm rot="5400000">
            <a:off x="544830" y="6278880"/>
            <a:ext cx="8252460" cy="1076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6400" spc="400" dirty="0">
                <a:solidFill>
                  <a:srgbClr val="DDDDD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CONTENTS</a:t>
            </a:r>
            <a:endParaRPr lang="zh-CN" altLang="en-US" sz="6400" spc="400" dirty="0">
              <a:solidFill>
                <a:srgbClr val="DDDDD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MH_Others_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55160" y="3870960"/>
            <a:ext cx="3432810" cy="60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4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章</a:t>
            </a:r>
            <a:endParaRPr lang="zh-CN" altLang="en-US" sz="13400" kern="12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algn="ctr"/>
            <a:r>
              <a:rPr lang="zh-CN" altLang="en-US" sz="134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节</a:t>
            </a:r>
            <a:endParaRPr lang="zh-CN" altLang="en-US" sz="13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直接连接符 27"/>
          <p:cNvSpPr/>
          <p:nvPr>
            <p:custDataLst>
              <p:tags r:id="rId3"/>
            </p:custDataLst>
          </p:nvPr>
        </p:nvSpPr>
        <p:spPr>
          <a:xfrm>
            <a:off x="10038110" y="5236446"/>
            <a:ext cx="815829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: 形状 29"/>
          <p:cNvSpPr/>
          <p:nvPr>
            <p:custDataLst>
              <p:tags r:id="rId4"/>
            </p:custDataLst>
          </p:nvPr>
        </p:nvSpPr>
        <p:spPr>
          <a:xfrm>
            <a:off x="10880564" y="5297906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HTTP </a:t>
            </a:r>
            <a:r>
              <a:rPr lang="zh-CN" altLang="en-US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协议介绍</a:t>
            </a:r>
            <a:r>
              <a:rPr lang="zh-CN" sz="4800" kern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endParaRPr lang="zh-CN" sz="4800" kern="1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直接连接符 30"/>
          <p:cNvSpPr/>
          <p:nvPr>
            <p:custDataLst>
              <p:tags r:id="rId5"/>
            </p:custDataLst>
          </p:nvPr>
        </p:nvSpPr>
        <p:spPr>
          <a:xfrm>
            <a:off x="10758190" y="6786032"/>
            <a:ext cx="6526636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: 形状 31"/>
          <p:cNvSpPr/>
          <p:nvPr>
            <p:custDataLst>
              <p:tags r:id="rId6"/>
            </p:custDataLst>
          </p:nvPr>
        </p:nvSpPr>
        <p:spPr>
          <a:xfrm>
            <a:off x="10880564" y="6840118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HTTP </a:t>
            </a:r>
            <a:r>
              <a:rPr lang="zh-CN" altLang="en-US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工作原理</a:t>
            </a:r>
            <a:endParaRPr lang="zh-CN" altLang="en-US" sz="4000" b="0" kern="12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1" name="直接连接符 32"/>
          <p:cNvSpPr/>
          <p:nvPr>
            <p:custDataLst>
              <p:tags r:id="rId7"/>
            </p:custDataLst>
          </p:nvPr>
        </p:nvSpPr>
        <p:spPr>
          <a:xfrm>
            <a:off x="10758190" y="8348564"/>
            <a:ext cx="6526636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MH_Entry_1"/>
          <p:cNvSpPr/>
          <p:nvPr>
            <p:custDataLst>
              <p:tags r:id="rId8"/>
            </p:custDataLst>
          </p:nvPr>
        </p:nvSpPr>
        <p:spPr>
          <a:xfrm>
            <a:off x="10169150" y="3810040"/>
            <a:ext cx="9255124" cy="1276350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/>
          </a:bodyPr>
          <a:p>
            <a:pPr>
              <a:defRPr/>
            </a:pPr>
            <a:r>
              <a:rPr lang="zh-CN" altLang="en-US" sz="44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第三节 常见接口协议之HTTP</a:t>
            </a:r>
            <a:endParaRPr lang="zh-CN" altLang="en-US" sz="4400" kern="12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MH_Others_1"/>
          <p:cNvSpPr/>
          <p:nvPr>
            <p:custDataLst>
              <p:tags r:id="rId9"/>
            </p:custDataLst>
          </p:nvPr>
        </p:nvSpPr>
        <p:spPr>
          <a:xfrm>
            <a:off x="10038974" y="3810040"/>
            <a:ext cx="136526" cy="1276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48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任意多边形: 形状 31"/>
          <p:cNvSpPr/>
          <p:nvPr>
            <p:custDataLst>
              <p:tags r:id="rId10"/>
            </p:custDataLst>
          </p:nvPr>
        </p:nvSpPr>
        <p:spPr>
          <a:xfrm>
            <a:off x="10859770" y="8375650"/>
            <a:ext cx="883158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3.3 </a:t>
            </a:r>
            <a:r>
              <a:rPr lang="en-US" altLang="zh-CN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HTTP </a:t>
            </a:r>
            <a:r>
              <a:rPr lang="zh-CN" altLang="en-US" sz="4000" b="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协议报文</a:t>
            </a:r>
            <a:endParaRPr lang="zh-CN" altLang="en-US" sz="4000" b="0" kern="12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6" name="直接连接符 30"/>
          <p:cNvSpPr/>
          <p:nvPr>
            <p:custDataLst>
              <p:tags r:id="rId11"/>
            </p:custDataLst>
          </p:nvPr>
        </p:nvSpPr>
        <p:spPr>
          <a:xfrm>
            <a:off x="10820420" y="9938172"/>
            <a:ext cx="6526636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3000">
        <p:fade/>
      </p:transition>
    </mc:Choice>
    <mc:Fallback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70000"/>
          </a:bodyPr>
          <a:lstStyle/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</a:t>
            </a:r>
            <a:r>
              <a:rPr lang="zh-CN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常见接口协议（续）</a:t>
            </a:r>
            <a:endParaRPr kumimoji="1" lang="zh-CN" altLang="en-US" sz="643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内容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751967" y="2394010"/>
            <a:ext cx="21316798" cy="9793088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en-US" sz="4800" b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        </a:t>
            </a:r>
            <a:endParaRPr sz="4800" b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lvl="0" indent="0">
              <a:buFont typeface="Wingdings" panose="05000000000000000000" charset="0"/>
              <a:buNone/>
            </a:pPr>
            <a:endParaRPr lang="zh-CN" sz="48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875" y="8298180"/>
            <a:ext cx="4185285" cy="4210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63940" y="7722235"/>
            <a:ext cx="6931025" cy="781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12010" y="2249805"/>
            <a:ext cx="19136995" cy="83235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lvl="8" indent="0" algn="l" eaLnBrk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sz="44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HTTP协议：</a:t>
            </a:r>
            <a:endParaRPr lang="zh-CN" sz="440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lvl="8" indent="952500" algn="l" eaLnBrk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extLst>
                <a:ext uri="{35155182-B16C-46BC-9424-99874614C6A1}">
                  <wpsdc:indentchars xmlns:wpsdc="http://www.wps.cn/officeDocument/2017/drawingmlCustomData" val="200" checksum="2050034086"/>
                </a:ext>
              </a:extLst>
            </a:pPr>
            <a:r>
              <a:rPr lang="zh-CN" sz="36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超文本传输协议</a:t>
            </a:r>
            <a:r>
              <a:rPr lang="zh-CN" sz="36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（英文：HyperText Transfer Protocol，缩写：HTTP）是一种用于分布式、协作式和超媒体信息系统的应用层协议。HTTP</a:t>
            </a:r>
            <a:r>
              <a:rPr lang="en-US" altLang="zh-CN" sz="36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36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是万维网的数据通信的基础。</a:t>
            </a:r>
            <a:endParaRPr lang="zh-CN" sz="3600" b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lvl="8" indent="952500" algn="l" eaLnBrk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extLst>
                <a:ext uri="{35155182-B16C-46BC-9424-99874614C6A1}">
                  <wpsdc:indentchars xmlns:wpsdc="http://www.wps.cn/officeDocument/2017/drawingmlCustomData" val="200" checksum="2050034086"/>
                </a:ext>
              </a:extLst>
            </a:pPr>
            <a:r>
              <a:rPr kumimoji="0" lang="zh-CN" sz="3600" b="0" i="0" u="none" strike="noStrike" cap="none" spc="150" normalizeH="0" baseline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它于</a:t>
            </a:r>
            <a:r>
              <a:rPr lang="zh-CN" sz="36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1990年提出，经过几年的使用与发展，得到不断地完善和扩展。目前在WWW中使用的是</a:t>
            </a:r>
            <a:r>
              <a:rPr lang="en-US" altLang="zh-CN" sz="36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36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HTTP/1.1，绝大多数的</a:t>
            </a:r>
            <a:r>
              <a:rPr lang="en-US" altLang="zh-CN" sz="36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36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Web</a:t>
            </a:r>
            <a:r>
              <a:rPr lang="en-US" altLang="zh-CN" sz="36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36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开发，都是构建在HTTP协议之上的</a:t>
            </a:r>
            <a:r>
              <a:rPr lang="en-US" altLang="zh-CN" sz="36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36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Web</a:t>
            </a:r>
            <a:r>
              <a:rPr lang="en-US" altLang="zh-CN" sz="36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3600" b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应用。</a:t>
            </a:r>
            <a:endParaRPr lang="zh-CN" sz="3600" b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3200400" marR="0" lvl="7" indent="457200" algn="l" defTabSz="82169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sz="3600" b="0" i="0" u="none" strike="noStrike" kern="1200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70000"/>
          </a:bodyPr>
          <a:lstStyle/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</a:t>
            </a:r>
            <a:r>
              <a:rPr lang="zh-CN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常见接口协议（续）</a:t>
            </a:r>
            <a:endParaRPr kumimoji="1" lang="zh-CN" altLang="en-US" sz="643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内容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676402" y="2537520"/>
            <a:ext cx="21316798" cy="9793088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zh-CN" sz="36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HTTP协议的主要特点可概括如下：</a:t>
            </a:r>
            <a:endParaRPr lang="zh-CN" sz="360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lt"/>
            </a:endParaRPr>
          </a:p>
          <a:p>
            <a:pPr indent="749300" algn="l">
              <a:buSzTx/>
              <a:buFont typeface="Wingdings" panose="05000000000000000000" charset="0"/>
              <a:extLst>
                <a:ext uri="{35155182-B16C-46BC-9424-99874614C6A1}">
                  <wpsdc:indentchars xmlns:wpsdc="http://www.wps.cn/officeDocument/2017/drawingmlCustomData" val="200" checksum="3185231986"/>
                </a:ext>
              </a:extLst>
            </a:pPr>
            <a:r>
              <a:rPr 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支持客户/服务器模式。</a:t>
            </a:r>
            <a:endParaRPr lang="zh-CN" sz="280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lt"/>
            </a:endParaRPr>
          </a:p>
          <a:p>
            <a:pPr indent="749300">
              <a:spcAft>
                <a:spcPts val="600"/>
              </a:spcAft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200" checksum="3185231986"/>
                </a:ext>
              </a:extLst>
            </a:pPr>
            <a:r>
              <a:rPr 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简单快速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：客户向服务器请求服务时，只需传送请求方法和路径。请求方法常用的有GET、HEAD、POST。每种方法规定了客户与服务器联系的类型不同。由于HTTP协议简单，使得HTTP服务器的程序规模小，因而通信速度很快。</a:t>
            </a:r>
            <a:endParaRPr lang="zh-CN" sz="28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indent="749300">
              <a:spcAft>
                <a:spcPts val="600"/>
              </a:spcAft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200" checksum="3185231986"/>
                </a:ext>
              </a:extLst>
            </a:pPr>
            <a:r>
              <a:rPr 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灵活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：HTTP允许传输任意类型的数据对象。正在传输的类型由Content-Type加以标记。</a:t>
            </a:r>
            <a:endParaRPr lang="zh-CN" sz="28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480695" lvl="8" indent="749300" algn="l" defTabSz="91249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200" checksum="3185231986"/>
                </a:ext>
              </a:extLst>
            </a:pPr>
            <a:r>
              <a:rPr 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无连接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：无连接的含义是限制每次连接只处理一个请求。服务器处理完客户的请求，并收到客户的应答后，即断开连接。采用这种方式可以节省传输时间。</a:t>
            </a:r>
            <a:endParaRPr lang="zh-CN" sz="28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480695" lvl="8" indent="749300" algn="l" defTabSz="91249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200" checksum="3185231986"/>
                </a:ext>
              </a:extLst>
            </a:pPr>
            <a:r>
              <a:rPr 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无连接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：无连接的含义是限制每次连接只处理一个请求。服务器处理完客户的请求，并收到客户的应答后，即断开连接。采用这种方式可以节省传输时间。</a:t>
            </a:r>
            <a:endParaRPr lang="zh-CN" sz="28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480695" lvl="8" indent="749300" algn="l" defTabSz="91249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200" checksum="3185231986"/>
                </a:ext>
              </a:extLst>
            </a:pPr>
            <a:r>
              <a:rPr lang="zh-CN" sz="28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无状态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：HTTP协议是无状态协议。无状态是指协议对于事务处理没有记忆能力。缺少状态意味着如果后续处理需要前面的信息，则它必须重传，这样可能导致每次连接传送的数据量增大。另一方面，在服务器不需要先前信息时它的应答就较快。</a:t>
            </a:r>
            <a:endParaRPr lang="zh-CN" sz="28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480695" lvl="8" indent="-480695" algn="l" defTabSz="9124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charset="0"/>
              <a:buChar char="l"/>
            </a:pPr>
            <a:endParaRPr lang="en-US" altLang="zh-CN" sz="28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70000"/>
          </a:bodyPr>
          <a:lstStyle/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</a:t>
            </a:r>
            <a:r>
              <a:rPr lang="zh-CN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常见接口协议（续）</a:t>
            </a:r>
            <a:endParaRPr kumimoji="1" lang="zh-CN" altLang="en-US" sz="643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内容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676402" y="2537520"/>
            <a:ext cx="21316798" cy="9793088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406400" indent="0" algn="l">
              <a:buSzTx/>
              <a:buFont typeface="Wingdings" panose="05000000000000000000" charset="0"/>
              <a:buNone/>
              <a:extLst>
                <a:ext uri="{35155182-B16C-46BC-9424-99874614C6A1}">
                  <wpsdc:marlchars xmlns:wpsdc="http://www.wps.cn/officeDocument/2017/drawingmlCustomData" val="100" checksum="2170430077"/>
                </a:ext>
              </a:extLst>
            </a:pPr>
            <a:r>
              <a:rPr lang="zh-CN" sz="40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客户端主要有两个职能：</a:t>
            </a:r>
            <a:endParaRPr lang="zh-CN" sz="4000" b="1" kern="0" spc="150">
              <a:ln>
                <a:noFill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</a:endParaRPr>
          </a:p>
          <a:p>
            <a:pPr marL="812800" indent="476250" algn="l">
              <a:buSzTx/>
              <a:buFont typeface="Wingdings" panose="05000000000000000000" charset="0"/>
              <a:extLst>
                <a:ext uri="{35155182-B16C-46BC-9424-99874614C6A1}">
                  <wpsdc:indentchars xmlns:wpsdc="http://www.wps.cn/officeDocument/2017/drawingmlCustomData" val="100" checksum="693209536"/>
                  <wpsdc:marlchars xmlns:wpsdc="http://www.wps.cn/officeDocument/2017/drawingmlCustomData" val="200" checksum="34799616"/>
                </a:ext>
              </a:extLst>
            </a:pPr>
            <a:r>
              <a:rPr lang="zh-CN" sz="36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向服务器发送请求。</a:t>
            </a:r>
            <a:endParaRPr lang="zh-CN" sz="360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lt"/>
            </a:endParaRPr>
          </a:p>
          <a:p>
            <a:pPr marL="812800" indent="476250">
              <a:spcAft>
                <a:spcPts val="600"/>
              </a:spcAft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100" checksum="693209536"/>
                  <wpsdc:marlchars xmlns:wpsdc="http://www.wps.cn/officeDocument/2017/drawingmlCustomData" val="200" checksum="34799616"/>
                </a:ext>
              </a:extLst>
            </a:pPr>
            <a:r>
              <a:rPr lang="zh-CN" sz="36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接收服务器返回的报文并解释成友善的信息供我们阅读。</a:t>
            </a:r>
            <a:endParaRPr lang="zh-CN" sz="360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406400" indent="0">
              <a:spcAft>
                <a:spcPts val="600"/>
              </a:spcAft>
              <a:buFont typeface="Wingdings" panose="05000000000000000000" charset="0"/>
              <a:buNone/>
              <a:extLst>
                <a:ext uri="{35155182-B16C-46BC-9424-99874614C6A1}">
                  <wpsdc:marlchars xmlns:wpsdc="http://www.wps.cn/officeDocument/2017/drawingmlCustomData" val="100" checksum="2170430077"/>
                </a:ext>
              </a:extLst>
            </a:pPr>
            <a:r>
              <a:rPr lang="zh-CN" sz="36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客户端大概有以下几类：浏览器、应用程序（桌面应用和APP应用）等</a:t>
            </a:r>
            <a:endParaRPr lang="zh-CN" sz="3600" b="1" kern="0" spc="150">
              <a:ln>
                <a:noFill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</a:endParaRPr>
          </a:p>
          <a:p>
            <a:pPr marL="0" lvl="8" indent="0" algn="l" defTabSz="9124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charset="0"/>
              <a:buNone/>
            </a:pPr>
            <a:endParaRPr lang="en-US" altLang="zh-CN" sz="36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classroom-pc_73575"/>
          <p:cNvSpPr/>
          <p:nvPr>
            <p:custDataLst>
              <p:tags r:id="rId2"/>
            </p:custDataLst>
          </p:nvPr>
        </p:nvSpPr>
        <p:spPr>
          <a:xfrm>
            <a:off x="8736517" y="7866149"/>
            <a:ext cx="2108687" cy="1601662"/>
          </a:xfrm>
          <a:custGeom>
            <a:avLst/>
            <a:gdLst>
              <a:gd name="T0" fmla="*/ 2664 w 2711"/>
              <a:gd name="T1" fmla="*/ 1581 h 2062"/>
              <a:gd name="T2" fmla="*/ 909 w 2711"/>
              <a:gd name="T3" fmla="*/ 1581 h 2062"/>
              <a:gd name="T4" fmla="*/ 861 w 2711"/>
              <a:gd name="T5" fmla="*/ 1534 h 2062"/>
              <a:gd name="T6" fmla="*/ 861 w 2711"/>
              <a:gd name="T7" fmla="*/ 434 h 2062"/>
              <a:gd name="T8" fmla="*/ 909 w 2711"/>
              <a:gd name="T9" fmla="*/ 386 h 2062"/>
              <a:gd name="T10" fmla="*/ 2664 w 2711"/>
              <a:gd name="T11" fmla="*/ 386 h 2062"/>
              <a:gd name="T12" fmla="*/ 2711 w 2711"/>
              <a:gd name="T13" fmla="*/ 434 h 2062"/>
              <a:gd name="T14" fmla="*/ 2711 w 2711"/>
              <a:gd name="T15" fmla="*/ 1534 h 2062"/>
              <a:gd name="T16" fmla="*/ 2664 w 2711"/>
              <a:gd name="T17" fmla="*/ 1581 h 2062"/>
              <a:gd name="T18" fmla="*/ 2177 w 2711"/>
              <a:gd name="T19" fmla="*/ 1928 h 2062"/>
              <a:gd name="T20" fmla="*/ 2000 w 2711"/>
              <a:gd name="T21" fmla="*/ 1928 h 2062"/>
              <a:gd name="T22" fmla="*/ 2000 w 2711"/>
              <a:gd name="T23" fmla="*/ 1715 h 2062"/>
              <a:gd name="T24" fmla="*/ 1573 w 2711"/>
              <a:gd name="T25" fmla="*/ 1715 h 2062"/>
              <a:gd name="T26" fmla="*/ 1573 w 2711"/>
              <a:gd name="T27" fmla="*/ 1928 h 2062"/>
              <a:gd name="T28" fmla="*/ 1395 w 2711"/>
              <a:gd name="T29" fmla="*/ 1928 h 2062"/>
              <a:gd name="T30" fmla="*/ 1329 w 2711"/>
              <a:gd name="T31" fmla="*/ 1995 h 2062"/>
              <a:gd name="T32" fmla="*/ 1395 w 2711"/>
              <a:gd name="T33" fmla="*/ 2062 h 2062"/>
              <a:gd name="T34" fmla="*/ 1640 w 2711"/>
              <a:gd name="T35" fmla="*/ 2062 h 2062"/>
              <a:gd name="T36" fmla="*/ 1933 w 2711"/>
              <a:gd name="T37" fmla="*/ 2062 h 2062"/>
              <a:gd name="T38" fmla="*/ 2177 w 2711"/>
              <a:gd name="T39" fmla="*/ 2062 h 2062"/>
              <a:gd name="T40" fmla="*/ 2244 w 2711"/>
              <a:gd name="T41" fmla="*/ 1995 h 2062"/>
              <a:gd name="T42" fmla="*/ 2177 w 2711"/>
              <a:gd name="T43" fmla="*/ 1928 h 2062"/>
              <a:gd name="T44" fmla="*/ 1065 w 2711"/>
              <a:gd name="T45" fmla="*/ 253 h 2062"/>
              <a:gd name="T46" fmla="*/ 909 w 2711"/>
              <a:gd name="T47" fmla="*/ 253 h 2062"/>
              <a:gd name="T48" fmla="*/ 880 w 2711"/>
              <a:gd name="T49" fmla="*/ 255 h 2062"/>
              <a:gd name="T50" fmla="*/ 863 w 2711"/>
              <a:gd name="T51" fmla="*/ 253 h 2062"/>
              <a:gd name="T52" fmla="*/ 201 w 2711"/>
              <a:gd name="T53" fmla="*/ 253 h 2062"/>
              <a:gd name="T54" fmla="*/ 135 w 2711"/>
              <a:gd name="T55" fmla="*/ 320 h 2062"/>
              <a:gd name="T56" fmla="*/ 201 w 2711"/>
              <a:gd name="T57" fmla="*/ 386 h 2062"/>
              <a:gd name="T58" fmla="*/ 735 w 2711"/>
              <a:gd name="T59" fmla="*/ 386 h 2062"/>
              <a:gd name="T60" fmla="*/ 728 w 2711"/>
              <a:gd name="T61" fmla="*/ 434 h 2062"/>
              <a:gd name="T62" fmla="*/ 728 w 2711"/>
              <a:gd name="T63" fmla="*/ 558 h 2062"/>
              <a:gd name="T64" fmla="*/ 201 w 2711"/>
              <a:gd name="T65" fmla="*/ 558 h 2062"/>
              <a:gd name="T66" fmla="*/ 135 w 2711"/>
              <a:gd name="T67" fmla="*/ 624 h 2062"/>
              <a:gd name="T68" fmla="*/ 201 w 2711"/>
              <a:gd name="T69" fmla="*/ 691 h 2062"/>
              <a:gd name="T70" fmla="*/ 728 w 2711"/>
              <a:gd name="T71" fmla="*/ 691 h 2062"/>
              <a:gd name="T72" fmla="*/ 728 w 2711"/>
              <a:gd name="T73" fmla="*/ 863 h 2062"/>
              <a:gd name="T74" fmla="*/ 201 w 2711"/>
              <a:gd name="T75" fmla="*/ 863 h 2062"/>
              <a:gd name="T76" fmla="*/ 135 w 2711"/>
              <a:gd name="T77" fmla="*/ 929 h 2062"/>
              <a:gd name="T78" fmla="*/ 201 w 2711"/>
              <a:gd name="T79" fmla="*/ 996 h 2062"/>
              <a:gd name="T80" fmla="*/ 728 w 2711"/>
              <a:gd name="T81" fmla="*/ 996 h 2062"/>
              <a:gd name="T82" fmla="*/ 728 w 2711"/>
              <a:gd name="T83" fmla="*/ 1534 h 2062"/>
              <a:gd name="T84" fmla="*/ 909 w 2711"/>
              <a:gd name="T85" fmla="*/ 1715 h 2062"/>
              <a:gd name="T86" fmla="*/ 1065 w 2711"/>
              <a:gd name="T87" fmla="*/ 1715 h 2062"/>
              <a:gd name="T88" fmla="*/ 1065 w 2711"/>
              <a:gd name="T89" fmla="*/ 1995 h 2062"/>
              <a:gd name="T90" fmla="*/ 998 w 2711"/>
              <a:gd name="T91" fmla="*/ 2062 h 2062"/>
              <a:gd name="T92" fmla="*/ 67 w 2711"/>
              <a:gd name="T93" fmla="*/ 2062 h 2062"/>
              <a:gd name="T94" fmla="*/ 0 w 2711"/>
              <a:gd name="T95" fmla="*/ 1995 h 2062"/>
              <a:gd name="T96" fmla="*/ 0 w 2711"/>
              <a:gd name="T97" fmla="*/ 66 h 2062"/>
              <a:gd name="T98" fmla="*/ 67 w 2711"/>
              <a:gd name="T99" fmla="*/ 0 h 2062"/>
              <a:gd name="T100" fmla="*/ 998 w 2711"/>
              <a:gd name="T101" fmla="*/ 0 h 2062"/>
              <a:gd name="T102" fmla="*/ 1065 w 2711"/>
              <a:gd name="T103" fmla="*/ 66 h 2062"/>
              <a:gd name="T104" fmla="*/ 1065 w 2711"/>
              <a:gd name="T105" fmla="*/ 253 h 2062"/>
              <a:gd name="T106" fmla="*/ 430 w 2711"/>
              <a:gd name="T107" fmla="*/ 1569 h 2062"/>
              <a:gd name="T108" fmla="*/ 532 w 2711"/>
              <a:gd name="T109" fmla="*/ 1672 h 2062"/>
              <a:gd name="T110" fmla="*/ 635 w 2711"/>
              <a:gd name="T111" fmla="*/ 1569 h 2062"/>
              <a:gd name="T112" fmla="*/ 532 w 2711"/>
              <a:gd name="T113" fmla="*/ 1466 h 2062"/>
              <a:gd name="T114" fmla="*/ 430 w 2711"/>
              <a:gd name="T115" fmla="*/ 1569 h 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11" h="2062">
                <a:moveTo>
                  <a:pt x="2664" y="1581"/>
                </a:moveTo>
                <a:lnTo>
                  <a:pt x="909" y="1581"/>
                </a:lnTo>
                <a:cubicBezTo>
                  <a:pt x="883" y="1581"/>
                  <a:pt x="861" y="1560"/>
                  <a:pt x="861" y="1534"/>
                </a:cubicBezTo>
                <a:lnTo>
                  <a:pt x="861" y="434"/>
                </a:lnTo>
                <a:cubicBezTo>
                  <a:pt x="861" y="407"/>
                  <a:pt x="883" y="386"/>
                  <a:pt x="909" y="386"/>
                </a:cubicBezTo>
                <a:lnTo>
                  <a:pt x="2664" y="386"/>
                </a:lnTo>
                <a:cubicBezTo>
                  <a:pt x="2690" y="386"/>
                  <a:pt x="2711" y="408"/>
                  <a:pt x="2711" y="434"/>
                </a:cubicBezTo>
                <a:lnTo>
                  <a:pt x="2711" y="1534"/>
                </a:lnTo>
                <a:cubicBezTo>
                  <a:pt x="2711" y="1560"/>
                  <a:pt x="2690" y="1581"/>
                  <a:pt x="2664" y="1581"/>
                </a:cubicBezTo>
                <a:close/>
                <a:moveTo>
                  <a:pt x="2177" y="1928"/>
                </a:moveTo>
                <a:lnTo>
                  <a:pt x="2000" y="1928"/>
                </a:lnTo>
                <a:lnTo>
                  <a:pt x="2000" y="1715"/>
                </a:lnTo>
                <a:lnTo>
                  <a:pt x="1573" y="1715"/>
                </a:lnTo>
                <a:lnTo>
                  <a:pt x="1573" y="1928"/>
                </a:lnTo>
                <a:lnTo>
                  <a:pt x="1395" y="1928"/>
                </a:lnTo>
                <a:cubicBezTo>
                  <a:pt x="1358" y="1928"/>
                  <a:pt x="1329" y="1958"/>
                  <a:pt x="1329" y="1995"/>
                </a:cubicBezTo>
                <a:cubicBezTo>
                  <a:pt x="1329" y="2032"/>
                  <a:pt x="1358" y="2062"/>
                  <a:pt x="1395" y="2062"/>
                </a:cubicBezTo>
                <a:lnTo>
                  <a:pt x="1640" y="2062"/>
                </a:lnTo>
                <a:lnTo>
                  <a:pt x="1933" y="2062"/>
                </a:lnTo>
                <a:lnTo>
                  <a:pt x="2177" y="2062"/>
                </a:lnTo>
                <a:cubicBezTo>
                  <a:pt x="2214" y="2062"/>
                  <a:pt x="2244" y="2032"/>
                  <a:pt x="2244" y="1995"/>
                </a:cubicBezTo>
                <a:cubicBezTo>
                  <a:pt x="2244" y="1958"/>
                  <a:pt x="2214" y="1928"/>
                  <a:pt x="2177" y="1928"/>
                </a:cubicBezTo>
                <a:close/>
                <a:moveTo>
                  <a:pt x="1065" y="253"/>
                </a:moveTo>
                <a:lnTo>
                  <a:pt x="909" y="253"/>
                </a:lnTo>
                <a:cubicBezTo>
                  <a:pt x="899" y="253"/>
                  <a:pt x="890" y="254"/>
                  <a:pt x="880" y="255"/>
                </a:cubicBezTo>
                <a:cubicBezTo>
                  <a:pt x="875" y="254"/>
                  <a:pt x="869" y="253"/>
                  <a:pt x="863" y="253"/>
                </a:cubicBezTo>
                <a:lnTo>
                  <a:pt x="201" y="253"/>
                </a:lnTo>
                <a:cubicBezTo>
                  <a:pt x="164" y="253"/>
                  <a:pt x="135" y="283"/>
                  <a:pt x="135" y="320"/>
                </a:cubicBezTo>
                <a:cubicBezTo>
                  <a:pt x="135" y="356"/>
                  <a:pt x="164" y="386"/>
                  <a:pt x="201" y="386"/>
                </a:cubicBezTo>
                <a:lnTo>
                  <a:pt x="735" y="386"/>
                </a:lnTo>
                <a:cubicBezTo>
                  <a:pt x="730" y="401"/>
                  <a:pt x="728" y="417"/>
                  <a:pt x="728" y="434"/>
                </a:cubicBezTo>
                <a:lnTo>
                  <a:pt x="728" y="558"/>
                </a:lnTo>
                <a:lnTo>
                  <a:pt x="201" y="558"/>
                </a:lnTo>
                <a:cubicBezTo>
                  <a:pt x="164" y="558"/>
                  <a:pt x="135" y="588"/>
                  <a:pt x="135" y="624"/>
                </a:cubicBezTo>
                <a:cubicBezTo>
                  <a:pt x="135" y="661"/>
                  <a:pt x="164" y="691"/>
                  <a:pt x="201" y="691"/>
                </a:cubicBezTo>
                <a:lnTo>
                  <a:pt x="728" y="691"/>
                </a:lnTo>
                <a:lnTo>
                  <a:pt x="728" y="863"/>
                </a:lnTo>
                <a:lnTo>
                  <a:pt x="201" y="863"/>
                </a:lnTo>
                <a:cubicBezTo>
                  <a:pt x="164" y="863"/>
                  <a:pt x="135" y="893"/>
                  <a:pt x="135" y="929"/>
                </a:cubicBezTo>
                <a:cubicBezTo>
                  <a:pt x="135" y="966"/>
                  <a:pt x="164" y="996"/>
                  <a:pt x="201" y="996"/>
                </a:cubicBezTo>
                <a:lnTo>
                  <a:pt x="728" y="996"/>
                </a:lnTo>
                <a:lnTo>
                  <a:pt x="728" y="1534"/>
                </a:lnTo>
                <a:cubicBezTo>
                  <a:pt x="728" y="1633"/>
                  <a:pt x="809" y="1715"/>
                  <a:pt x="909" y="1715"/>
                </a:cubicBezTo>
                <a:lnTo>
                  <a:pt x="1065" y="1715"/>
                </a:lnTo>
                <a:lnTo>
                  <a:pt x="1065" y="1995"/>
                </a:lnTo>
                <a:cubicBezTo>
                  <a:pt x="1065" y="2032"/>
                  <a:pt x="1035" y="2062"/>
                  <a:pt x="998" y="2062"/>
                </a:cubicBezTo>
                <a:lnTo>
                  <a:pt x="67" y="2062"/>
                </a:lnTo>
                <a:cubicBezTo>
                  <a:pt x="30" y="2062"/>
                  <a:pt x="0" y="2032"/>
                  <a:pt x="0" y="1995"/>
                </a:cubicBezTo>
                <a:lnTo>
                  <a:pt x="0" y="66"/>
                </a:lnTo>
                <a:cubicBezTo>
                  <a:pt x="0" y="29"/>
                  <a:pt x="30" y="0"/>
                  <a:pt x="67" y="0"/>
                </a:cubicBezTo>
                <a:lnTo>
                  <a:pt x="998" y="0"/>
                </a:lnTo>
                <a:cubicBezTo>
                  <a:pt x="1035" y="0"/>
                  <a:pt x="1065" y="29"/>
                  <a:pt x="1065" y="66"/>
                </a:cubicBezTo>
                <a:lnTo>
                  <a:pt x="1065" y="253"/>
                </a:lnTo>
                <a:close/>
                <a:moveTo>
                  <a:pt x="430" y="1569"/>
                </a:moveTo>
                <a:cubicBezTo>
                  <a:pt x="430" y="1626"/>
                  <a:pt x="476" y="1672"/>
                  <a:pt x="532" y="1672"/>
                </a:cubicBezTo>
                <a:cubicBezTo>
                  <a:pt x="589" y="1672"/>
                  <a:pt x="635" y="1626"/>
                  <a:pt x="635" y="1569"/>
                </a:cubicBezTo>
                <a:cubicBezTo>
                  <a:pt x="635" y="1512"/>
                  <a:pt x="589" y="1466"/>
                  <a:pt x="532" y="1466"/>
                </a:cubicBezTo>
                <a:cubicBezTo>
                  <a:pt x="476" y="1466"/>
                  <a:pt x="430" y="1512"/>
                  <a:pt x="430" y="1569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6400"/>
          </a:p>
        </p:txBody>
      </p:sp>
      <p:sp>
        <p:nvSpPr>
          <p:cNvPr id="11" name="iconfont-11253-5322182"/>
          <p:cNvSpPr/>
          <p:nvPr>
            <p:custDataLst>
              <p:tags r:id="rId3"/>
            </p:custDataLst>
          </p:nvPr>
        </p:nvSpPr>
        <p:spPr>
          <a:xfrm>
            <a:off x="3696474" y="7650353"/>
            <a:ext cx="2088541" cy="2108687"/>
          </a:xfrm>
          <a:custGeom>
            <a:avLst/>
            <a:gdLst>
              <a:gd name="T0" fmla="*/ 9864 w 10136"/>
              <a:gd name="T1" fmla="*/ 2324 h 10235"/>
              <a:gd name="T2" fmla="*/ 8900 w 10136"/>
              <a:gd name="T3" fmla="*/ 124 h 10235"/>
              <a:gd name="T4" fmla="*/ 6106 w 10136"/>
              <a:gd name="T5" fmla="*/ 1064 h 10235"/>
              <a:gd name="T6" fmla="*/ 5464 w 10136"/>
              <a:gd name="T7" fmla="*/ 1014 h 10235"/>
              <a:gd name="T8" fmla="*/ 1929 w 10136"/>
              <a:gd name="T9" fmla="*/ 2695 h 10235"/>
              <a:gd name="T10" fmla="*/ 1211 w 10136"/>
              <a:gd name="T11" fmla="*/ 4648 h 10235"/>
              <a:gd name="T12" fmla="*/ 4500 w 10136"/>
              <a:gd name="T13" fmla="*/ 1904 h 10235"/>
              <a:gd name="T14" fmla="*/ 1211 w 10136"/>
              <a:gd name="T15" fmla="*/ 5712 h 10235"/>
              <a:gd name="T16" fmla="*/ 1211 w 10136"/>
              <a:gd name="T17" fmla="*/ 5737 h 10235"/>
              <a:gd name="T18" fmla="*/ 1062 w 10136"/>
              <a:gd name="T19" fmla="*/ 6058 h 10235"/>
              <a:gd name="T20" fmla="*/ 1681 w 10136"/>
              <a:gd name="T21" fmla="*/ 10038 h 10235"/>
              <a:gd name="T22" fmla="*/ 4301 w 10136"/>
              <a:gd name="T23" fmla="*/ 8975 h 10235"/>
              <a:gd name="T24" fmla="*/ 7639 w 10136"/>
              <a:gd name="T25" fmla="*/ 8654 h 10235"/>
              <a:gd name="T26" fmla="*/ 9469 w 10136"/>
              <a:gd name="T27" fmla="*/ 6157 h 10235"/>
              <a:gd name="T28" fmla="*/ 6748 w 10136"/>
              <a:gd name="T29" fmla="*/ 6157 h 10235"/>
              <a:gd name="T30" fmla="*/ 5166 w 10136"/>
              <a:gd name="T31" fmla="*/ 7022 h 10235"/>
              <a:gd name="T32" fmla="*/ 3757 w 10136"/>
              <a:gd name="T33" fmla="*/ 5464 h 10235"/>
              <a:gd name="T34" fmla="*/ 9517 w 10136"/>
              <a:gd name="T35" fmla="*/ 5464 h 10235"/>
              <a:gd name="T36" fmla="*/ 8800 w 10136"/>
              <a:gd name="T37" fmla="*/ 2670 h 10235"/>
              <a:gd name="T38" fmla="*/ 6847 w 10136"/>
              <a:gd name="T39" fmla="*/ 1212 h 10235"/>
              <a:gd name="T40" fmla="*/ 7960 w 10136"/>
              <a:gd name="T41" fmla="*/ 618 h 10235"/>
              <a:gd name="T42" fmla="*/ 9517 w 10136"/>
              <a:gd name="T43" fmla="*/ 1088 h 10235"/>
              <a:gd name="T44" fmla="*/ 9270 w 10136"/>
              <a:gd name="T45" fmla="*/ 3535 h 10235"/>
              <a:gd name="T46" fmla="*/ 9864 w 10136"/>
              <a:gd name="T47" fmla="*/ 2324 h 10235"/>
              <a:gd name="T48" fmla="*/ 3906 w 10136"/>
              <a:gd name="T49" fmla="*/ 8877 h 10235"/>
              <a:gd name="T50" fmla="*/ 1458 w 10136"/>
              <a:gd name="T51" fmla="*/ 9149 h 10235"/>
              <a:gd name="T52" fmla="*/ 1458 w 10136"/>
              <a:gd name="T53" fmla="*/ 6578 h 10235"/>
              <a:gd name="T54" fmla="*/ 2298 w 10136"/>
              <a:gd name="T55" fmla="*/ 7888 h 10235"/>
              <a:gd name="T56" fmla="*/ 3906 w 10136"/>
              <a:gd name="T57" fmla="*/ 8877 h 10235"/>
              <a:gd name="T58" fmla="*/ 3856 w 10136"/>
              <a:gd name="T59" fmla="*/ 4055 h 10235"/>
              <a:gd name="T60" fmla="*/ 5117 w 10136"/>
              <a:gd name="T61" fmla="*/ 2844 h 10235"/>
              <a:gd name="T62" fmla="*/ 6872 w 10136"/>
              <a:gd name="T63" fmla="*/ 4105 h 10235"/>
              <a:gd name="T64" fmla="*/ 3856 w 10136"/>
              <a:gd name="T65" fmla="*/ 4055 h 10235"/>
              <a:gd name="T66" fmla="*/ 3856 w 10136"/>
              <a:gd name="T67" fmla="*/ 4055 h 10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136" h="10235">
                <a:moveTo>
                  <a:pt x="9864" y="2324"/>
                </a:moveTo>
                <a:cubicBezTo>
                  <a:pt x="10061" y="1632"/>
                  <a:pt x="10136" y="297"/>
                  <a:pt x="8900" y="124"/>
                </a:cubicBezTo>
                <a:cubicBezTo>
                  <a:pt x="7911" y="0"/>
                  <a:pt x="6725" y="643"/>
                  <a:pt x="6106" y="1064"/>
                </a:cubicBezTo>
                <a:cubicBezTo>
                  <a:pt x="5909" y="1039"/>
                  <a:pt x="5686" y="1014"/>
                  <a:pt x="5464" y="1014"/>
                </a:cubicBezTo>
                <a:cubicBezTo>
                  <a:pt x="3856" y="989"/>
                  <a:pt x="2818" y="1533"/>
                  <a:pt x="1929" y="2695"/>
                </a:cubicBezTo>
                <a:cubicBezTo>
                  <a:pt x="1607" y="3115"/>
                  <a:pt x="1311" y="3833"/>
                  <a:pt x="1211" y="4648"/>
                </a:cubicBezTo>
                <a:cubicBezTo>
                  <a:pt x="1656" y="3882"/>
                  <a:pt x="3041" y="2473"/>
                  <a:pt x="4500" y="1904"/>
                </a:cubicBezTo>
                <a:cubicBezTo>
                  <a:pt x="4500" y="1904"/>
                  <a:pt x="2300" y="3487"/>
                  <a:pt x="1211" y="5712"/>
                </a:cubicBezTo>
                <a:lnTo>
                  <a:pt x="1211" y="5737"/>
                </a:lnTo>
                <a:cubicBezTo>
                  <a:pt x="1161" y="5835"/>
                  <a:pt x="1112" y="5934"/>
                  <a:pt x="1062" y="6058"/>
                </a:cubicBezTo>
                <a:cubicBezTo>
                  <a:pt x="0" y="8703"/>
                  <a:pt x="865" y="9840"/>
                  <a:pt x="1681" y="10038"/>
                </a:cubicBezTo>
                <a:cubicBezTo>
                  <a:pt x="2422" y="10235"/>
                  <a:pt x="3461" y="9865"/>
                  <a:pt x="4301" y="8975"/>
                </a:cubicBezTo>
                <a:cubicBezTo>
                  <a:pt x="5710" y="9297"/>
                  <a:pt x="7120" y="8925"/>
                  <a:pt x="7639" y="8654"/>
                </a:cubicBezTo>
                <a:cubicBezTo>
                  <a:pt x="8627" y="8110"/>
                  <a:pt x="9320" y="7147"/>
                  <a:pt x="9469" y="6157"/>
                </a:cubicBezTo>
                <a:lnTo>
                  <a:pt x="6748" y="6157"/>
                </a:lnTo>
                <a:cubicBezTo>
                  <a:pt x="6748" y="6157"/>
                  <a:pt x="6625" y="7022"/>
                  <a:pt x="5166" y="7022"/>
                </a:cubicBezTo>
                <a:cubicBezTo>
                  <a:pt x="3831" y="7022"/>
                  <a:pt x="3757" y="5464"/>
                  <a:pt x="3757" y="5464"/>
                </a:cubicBezTo>
                <a:lnTo>
                  <a:pt x="9517" y="5464"/>
                </a:lnTo>
                <a:cubicBezTo>
                  <a:pt x="9517" y="5464"/>
                  <a:pt x="9616" y="3783"/>
                  <a:pt x="8800" y="2670"/>
                </a:cubicBezTo>
                <a:cubicBezTo>
                  <a:pt x="8330" y="2053"/>
                  <a:pt x="7712" y="1508"/>
                  <a:pt x="6847" y="1212"/>
                </a:cubicBezTo>
                <a:cubicBezTo>
                  <a:pt x="7120" y="1014"/>
                  <a:pt x="7565" y="717"/>
                  <a:pt x="7960" y="618"/>
                </a:cubicBezTo>
                <a:cubicBezTo>
                  <a:pt x="8701" y="420"/>
                  <a:pt x="9196" y="544"/>
                  <a:pt x="9517" y="1088"/>
                </a:cubicBezTo>
                <a:cubicBezTo>
                  <a:pt x="9937" y="1829"/>
                  <a:pt x="9270" y="3535"/>
                  <a:pt x="9270" y="3535"/>
                </a:cubicBezTo>
                <a:cubicBezTo>
                  <a:pt x="9270" y="3535"/>
                  <a:pt x="9666" y="3042"/>
                  <a:pt x="9864" y="2324"/>
                </a:cubicBezTo>
                <a:close/>
                <a:moveTo>
                  <a:pt x="3906" y="8877"/>
                </a:moveTo>
                <a:cubicBezTo>
                  <a:pt x="2768" y="9817"/>
                  <a:pt x="1830" y="9693"/>
                  <a:pt x="1458" y="9149"/>
                </a:cubicBezTo>
                <a:cubicBezTo>
                  <a:pt x="1137" y="8654"/>
                  <a:pt x="1087" y="7789"/>
                  <a:pt x="1458" y="6578"/>
                </a:cubicBezTo>
                <a:cubicBezTo>
                  <a:pt x="1631" y="7048"/>
                  <a:pt x="1903" y="7493"/>
                  <a:pt x="2298" y="7888"/>
                </a:cubicBezTo>
                <a:cubicBezTo>
                  <a:pt x="2793" y="8381"/>
                  <a:pt x="3337" y="8703"/>
                  <a:pt x="3906" y="8877"/>
                </a:cubicBezTo>
                <a:close/>
                <a:moveTo>
                  <a:pt x="3856" y="4055"/>
                </a:moveTo>
                <a:cubicBezTo>
                  <a:pt x="3856" y="4055"/>
                  <a:pt x="3906" y="2943"/>
                  <a:pt x="5117" y="2844"/>
                </a:cubicBezTo>
                <a:cubicBezTo>
                  <a:pt x="6156" y="2745"/>
                  <a:pt x="6700" y="3215"/>
                  <a:pt x="6872" y="4105"/>
                </a:cubicBezTo>
                <a:lnTo>
                  <a:pt x="3856" y="4055"/>
                </a:lnTo>
                <a:close/>
                <a:moveTo>
                  <a:pt x="3856" y="4055"/>
                </a:move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6400"/>
          </a:p>
        </p:txBody>
      </p:sp>
      <p:sp>
        <p:nvSpPr>
          <p:cNvPr id="9" name="smartphone_155753"/>
          <p:cNvSpPr/>
          <p:nvPr>
            <p:custDataLst>
              <p:tags r:id="rId4"/>
            </p:custDataLst>
          </p:nvPr>
        </p:nvSpPr>
        <p:spPr>
          <a:xfrm>
            <a:off x="13704798" y="7577963"/>
            <a:ext cx="2024742" cy="2108687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81632" h="605592">
                <a:moveTo>
                  <a:pt x="295984" y="517456"/>
                </a:moveTo>
                <a:cubicBezTo>
                  <a:pt x="308202" y="517456"/>
                  <a:pt x="318107" y="527329"/>
                  <a:pt x="318107" y="539508"/>
                </a:cubicBezTo>
                <a:cubicBezTo>
                  <a:pt x="318107" y="551687"/>
                  <a:pt x="308202" y="561560"/>
                  <a:pt x="295984" y="561560"/>
                </a:cubicBezTo>
                <a:cubicBezTo>
                  <a:pt x="283766" y="561560"/>
                  <a:pt x="273861" y="551687"/>
                  <a:pt x="273861" y="539508"/>
                </a:cubicBezTo>
                <a:cubicBezTo>
                  <a:pt x="273861" y="527329"/>
                  <a:pt x="283766" y="517456"/>
                  <a:pt x="295984" y="517456"/>
                </a:cubicBezTo>
                <a:close/>
                <a:moveTo>
                  <a:pt x="160545" y="511041"/>
                </a:moveTo>
                <a:lnTo>
                  <a:pt x="160545" y="567772"/>
                </a:lnTo>
                <a:lnTo>
                  <a:pt x="424716" y="567772"/>
                </a:lnTo>
                <a:lnTo>
                  <a:pt x="424716" y="511041"/>
                </a:lnTo>
                <a:close/>
                <a:moveTo>
                  <a:pt x="505769" y="201888"/>
                </a:moveTo>
                <a:cubicBezTo>
                  <a:pt x="508648" y="205318"/>
                  <a:pt x="574681" y="288196"/>
                  <a:pt x="506790" y="413161"/>
                </a:cubicBezTo>
                <a:lnTo>
                  <a:pt x="490073" y="404169"/>
                </a:lnTo>
                <a:cubicBezTo>
                  <a:pt x="552020" y="290235"/>
                  <a:pt x="491745" y="214681"/>
                  <a:pt x="491095" y="213939"/>
                </a:cubicBezTo>
                <a:close/>
                <a:moveTo>
                  <a:pt x="75917" y="201888"/>
                </a:moveTo>
                <a:lnTo>
                  <a:pt x="90591" y="213847"/>
                </a:lnTo>
                <a:cubicBezTo>
                  <a:pt x="88084" y="216999"/>
                  <a:pt x="29852" y="290699"/>
                  <a:pt x="91520" y="404169"/>
                </a:cubicBezTo>
                <a:lnTo>
                  <a:pt x="74896" y="413161"/>
                </a:lnTo>
                <a:cubicBezTo>
                  <a:pt x="6912" y="288196"/>
                  <a:pt x="73038" y="205318"/>
                  <a:pt x="75917" y="201888"/>
                </a:cubicBezTo>
                <a:close/>
                <a:moveTo>
                  <a:pt x="542640" y="174861"/>
                </a:moveTo>
                <a:cubicBezTo>
                  <a:pt x="543568" y="175973"/>
                  <a:pt x="629228" y="283209"/>
                  <a:pt x="543661" y="440681"/>
                </a:cubicBezTo>
                <a:lnTo>
                  <a:pt x="527049" y="431598"/>
                </a:lnTo>
                <a:cubicBezTo>
                  <a:pt x="606212" y="285805"/>
                  <a:pt x="531225" y="190803"/>
                  <a:pt x="527977" y="186910"/>
                </a:cubicBezTo>
                <a:close/>
                <a:moveTo>
                  <a:pt x="38930" y="174861"/>
                </a:moveTo>
                <a:lnTo>
                  <a:pt x="53593" y="186910"/>
                </a:lnTo>
                <a:cubicBezTo>
                  <a:pt x="50345" y="190803"/>
                  <a:pt x="-24642" y="285805"/>
                  <a:pt x="54614" y="431598"/>
                </a:cubicBezTo>
                <a:lnTo>
                  <a:pt x="37909" y="440681"/>
                </a:lnTo>
                <a:cubicBezTo>
                  <a:pt x="-47565" y="283209"/>
                  <a:pt x="38095" y="175973"/>
                  <a:pt x="38930" y="174861"/>
                </a:cubicBezTo>
                <a:close/>
                <a:moveTo>
                  <a:pt x="160545" y="94644"/>
                </a:moveTo>
                <a:lnTo>
                  <a:pt x="160545" y="473127"/>
                </a:lnTo>
                <a:lnTo>
                  <a:pt x="424716" y="473127"/>
                </a:lnTo>
                <a:lnTo>
                  <a:pt x="424716" y="94644"/>
                </a:lnTo>
                <a:close/>
                <a:moveTo>
                  <a:pt x="160545" y="37820"/>
                </a:moveTo>
                <a:lnTo>
                  <a:pt x="160545" y="56731"/>
                </a:lnTo>
                <a:lnTo>
                  <a:pt x="424716" y="56731"/>
                </a:lnTo>
                <a:lnTo>
                  <a:pt x="424716" y="37820"/>
                </a:lnTo>
                <a:close/>
                <a:moveTo>
                  <a:pt x="160545" y="0"/>
                </a:moveTo>
                <a:lnTo>
                  <a:pt x="424716" y="0"/>
                </a:lnTo>
                <a:cubicBezTo>
                  <a:pt x="445608" y="0"/>
                  <a:pt x="462693" y="17056"/>
                  <a:pt x="462693" y="37820"/>
                </a:cubicBezTo>
                <a:lnTo>
                  <a:pt x="462693" y="567772"/>
                </a:lnTo>
                <a:cubicBezTo>
                  <a:pt x="462693" y="588629"/>
                  <a:pt x="445608" y="605592"/>
                  <a:pt x="424716" y="605592"/>
                </a:cubicBezTo>
                <a:lnTo>
                  <a:pt x="160545" y="605592"/>
                </a:lnTo>
                <a:cubicBezTo>
                  <a:pt x="139653" y="605592"/>
                  <a:pt x="122568" y="588629"/>
                  <a:pt x="122568" y="567772"/>
                </a:cubicBezTo>
                <a:lnTo>
                  <a:pt x="122568" y="37820"/>
                </a:lnTo>
                <a:cubicBezTo>
                  <a:pt x="122568" y="17056"/>
                  <a:pt x="139653" y="0"/>
                  <a:pt x="160545" y="0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640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70000"/>
          </a:bodyPr>
          <a:lstStyle/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</a:t>
            </a:r>
            <a:r>
              <a:rPr lang="zh-CN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常见接口协议（续）</a:t>
            </a:r>
            <a:endParaRPr kumimoji="1" lang="zh-CN" altLang="en-US" sz="643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内容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676402" y="2537520"/>
            <a:ext cx="21316798" cy="9793088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406400" indent="0" algn="l">
              <a:buSzTx/>
              <a:buFont typeface="Wingdings" panose="05000000000000000000" charset="0"/>
              <a:buNone/>
              <a:extLst>
                <a:ext uri="{35155182-B16C-46BC-9424-99874614C6A1}">
                  <wpsdc:marlchars xmlns:wpsdc="http://www.wps.cn/officeDocument/2017/drawingmlCustomData" val="100" checksum="2170430077"/>
                </a:ext>
              </a:extLst>
            </a:pPr>
            <a:r>
              <a:rPr lang="zh-CN" sz="40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服务端主要有两个职能：</a:t>
            </a:r>
            <a:endParaRPr lang="zh-CN" sz="400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812800" indent="527050" algn="l">
              <a:buSzTx/>
              <a:buFont typeface="Wingdings" panose="05000000000000000000" charset="0"/>
              <a:extLst>
                <a:ext uri="{35155182-B16C-46BC-9424-99874614C6A1}">
                  <wpsdc:indentchars xmlns:wpsdc="http://www.wps.cn/officeDocument/2017/drawingmlCustomData" val="100" checksum="1929209022"/>
                  <wpsdc:marlchars xmlns:wpsdc="http://www.wps.cn/officeDocument/2017/drawingmlCustomData" val="200" checksum="34799616"/>
                </a:ext>
              </a:extLst>
            </a:pPr>
            <a:r>
              <a:rPr lang="zh-CN" sz="40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接收客户端请求。</a:t>
            </a:r>
            <a:endParaRPr lang="zh-CN" sz="4000" b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812800" indent="527050">
              <a:spcAft>
                <a:spcPts val="600"/>
              </a:spcAft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100" checksum="1929209022"/>
                  <wpsdc:marlchars xmlns:wpsdc="http://www.wps.cn/officeDocument/2017/drawingmlCustomData" val="200" checksum="34799616"/>
                </a:ext>
              </a:extLst>
            </a:pPr>
            <a:r>
              <a:rPr lang="zh-CN" sz="40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处理客户端的请求，并将处理结果返回给客户端。</a:t>
            </a:r>
            <a:endParaRPr lang="en-US" altLang="zh-CN" sz="40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643245" y="7002145"/>
            <a:ext cx="4947920" cy="247650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Helvetica Neue Medium" panose="02000503000000020004"/>
              </a:rPr>
              <a:t>客户端请求</a:t>
            </a:r>
            <a:endParaRPr kumimoji="0" lang="zh-CN" altLang="en-US" sz="300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Helvetica Neue Medium" panose="02000503000000020004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10895965" y="7002145"/>
            <a:ext cx="5092700" cy="2475865"/>
          </a:xfrm>
          <a:prstGeom prst="lef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Helvetica Neue Medium" panose="02000503000000020004"/>
              </a:rPr>
              <a:t>服务端应答</a:t>
            </a:r>
            <a:endParaRPr kumimoji="0" lang="zh-CN" altLang="en-US" sz="300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Helvetica Neue Medium" panose="02000503000000020004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70000"/>
          </a:bodyPr>
          <a:lstStyle/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HTTP</a:t>
            </a:r>
            <a:r>
              <a:rPr lang="zh-CN" altLang="en-US" sz="643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工作原理</a:t>
            </a:r>
            <a:endParaRPr kumimoji="1" lang="zh-CN" altLang="en-US" sz="643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内容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676402" y="2537520"/>
            <a:ext cx="21316798" cy="9793088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0" indent="0" algn="l">
              <a:buSzTx/>
              <a:buFont typeface="Wingdings" panose="05000000000000000000" charset="0"/>
              <a:buNone/>
            </a:pPr>
            <a:r>
              <a:rPr lang="zh-CN" sz="400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HTTP工作原理：</a:t>
            </a:r>
            <a:endParaRPr lang="zh-CN" sz="400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0" indent="0" algn="l">
              <a:buSzTx/>
              <a:buFont typeface="Wingdings" panose="05000000000000000000" charset="0"/>
              <a:buNone/>
            </a:pP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在谷歌浏览器地址栏中输入百度网址并回车，浏览器会做如下的处理：</a:t>
            </a:r>
            <a:endParaRPr lang="en-US" altLang="zh-CN" sz="2800" b="0" kern="120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812800" indent="374650">
              <a:spcAft>
                <a:spcPts val="600"/>
              </a:spcAft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100" checksum="4030866847"/>
                  <wpsdc:marlchars xmlns:wpsdc="http://www.wps.cn/officeDocument/2017/drawingmlCustomData" val="200" checksum="34799616"/>
                </a:ext>
              </a:extLst>
            </a:pP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当人们在浏览器地址栏输入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www.baidu.com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的时候，浏览器发送一个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Request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请求给服务器，要求服务器返回www.baidu.com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的网站主页的HTML文件，接着服务器响应用户请求，把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Response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文件对象发送回给浏览器。</a:t>
            </a:r>
            <a:endParaRPr lang="zh-CN" sz="28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812800" indent="374650">
              <a:spcAft>
                <a:spcPts val="600"/>
              </a:spcAft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100" checksum="4030866847"/>
                  <wpsdc:marlchars xmlns:wpsdc="http://www.wps.cn/officeDocument/2017/drawingmlCustomData" val="200" checksum="34799616"/>
                </a:ext>
              </a:extLst>
            </a:pP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浏览器分析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Response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中的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HTML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，发现其中引用了很多其他文件，比如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Images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文件、CSS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文件、JS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文件等，浏览器会自动再次发送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Request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去获取网页中加载的图片文件、CSS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文件或者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JS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文件。</a:t>
            </a:r>
            <a:endParaRPr lang="zh-CN" sz="28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812800" indent="374650">
              <a:spcAft>
                <a:spcPts val="600"/>
              </a:spcAft>
              <a:buFont typeface="Wingdings" panose="05000000000000000000" charset="0"/>
              <a:buChar char="l"/>
              <a:extLst>
                <a:ext uri="{35155182-B16C-46BC-9424-99874614C6A1}">
                  <wpsdc:indentchars xmlns:wpsdc="http://www.wps.cn/officeDocument/2017/drawingmlCustomData" val="100" checksum="4030866847"/>
                  <wpsdc:marlchars xmlns:wpsdc="http://www.wps.cn/officeDocument/2017/drawingmlCustomData" val="200" checksum="34799616"/>
                </a:ext>
              </a:extLst>
            </a:pP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当网页中包含的所有文件都下载成功后，浏览器会根据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HTML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语法结构，完整的显示出网页。</a:t>
            </a:r>
            <a:endParaRPr lang="zh-CN" sz="28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  <a:p>
            <a:pPr marL="0" indent="0" algn="just" latinLnBrk="0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HTTP</a:t>
            </a:r>
            <a:r>
              <a:rPr lang="en-US" alt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</a:t>
            </a: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协议详细规定了客户端与服务器之间互相通讯的规则，它主要解决了两个问题：</a:t>
            </a:r>
            <a:endParaRPr lang="zh-CN" sz="28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</a:endParaRPr>
          </a:p>
          <a:p>
            <a:pPr marL="812800" indent="37465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100" checksum="4030866847"/>
                  <wpsdc:marlchars xmlns:wpsdc="http://www.wps.cn/officeDocument/2017/drawingmlCustomData" val="200" checksum="34799616"/>
                </a:ext>
              </a:extLst>
            </a:pP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如何定位资源资源？（URL）</a:t>
            </a:r>
            <a:endParaRPr lang="zh-CN" sz="28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</a:endParaRPr>
          </a:p>
          <a:p>
            <a:pPr marL="812800" indent="37465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100" checksum="4030866847"/>
                  <wpsdc:marlchars xmlns:wpsdc="http://www.wps.cn/officeDocument/2017/drawingmlCustomData" val="200" checksum="34799616"/>
                </a:ext>
              </a:extLst>
            </a:pPr>
            <a:r>
              <a:rPr lang="zh-CN" sz="2800" b="0" kern="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Helvetica Neue" panose="02000503000000020004"/>
                <a:sym typeface="+mn-ea"/>
              </a:rPr>
              <a:t> 客户端与服务器间如何进行信息传递？（报文）</a:t>
            </a:r>
            <a:endParaRPr lang="zh-CN" sz="28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</a:endParaRPr>
          </a:p>
          <a:p>
            <a:pPr marL="0" indent="0">
              <a:spcAft>
                <a:spcPts val="600"/>
              </a:spcAft>
              <a:buFont typeface="Wingdings" panose="05000000000000000000" charset="0"/>
              <a:buNone/>
            </a:pPr>
            <a:endParaRPr lang="zh-CN" sz="2800" b="0" kern="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Helvetica Neue" panose="02000503000000020004"/>
              <a:sym typeface="+mn-ea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8353_3*l_h_f*1_2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18353_3*l_h_i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353_3*l_h_f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diagram20218353_3*l_h_i*1_5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18353_3*l_h_f*1_5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18353_3*l_h_i*1_4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8353_3*l_h_f*1_4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SLIDE_ID" val="diagram20218353_3"/>
  <p:tag name="KSO_WM_TEMPLATE_SUBCATEGORY" val="0"/>
  <p:tag name="KSO_WM_TEMPLATE_MASTER_TYPE" val="0"/>
  <p:tag name="KSO_WM_TEMPLATE_COLOR_TYPE" val="0"/>
  <p:tag name="KSO_WM_SLIDE_TYPE" val="contents"/>
  <p:tag name="KSO_WM_SLIDE_SUBTYPE" val="diag"/>
  <p:tag name="KSO_WM_SLIDE_ITEM_CNT" val="5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18353"/>
  <p:tag name="KSO_WM_SLIDE_LAYOUT" val="a_b_l"/>
  <p:tag name="KSO_WM_SLIDE_LAYOUT_CNT" val="1_1_1"/>
</p:tagLst>
</file>

<file path=ppt/tags/tag18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</p:tagLst>
</file>

<file path=ppt/tags/tag19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</p:tagLst>
</file>

<file path=ppt/tags/tag21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2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3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4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5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</p:tagLst>
</file>

<file path=ppt/tags/tag32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diagram20218353_3*i*3"/>
  <p:tag name="KSO_WM_TEMPLATE_CATEGORY" val="diagram"/>
  <p:tag name="KSO_WM_TEMPLATE_INDEX" val="2021835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218353_3*b*1"/>
  <p:tag name="KSO_WM_TEMPLATE_CATEGORY" val="diagram"/>
  <p:tag name="KSO_WM_TEMPLATE_INDEX" val="20218353"/>
  <p:tag name="KSO_WM_UNIT_LAYERLEVEL" val="1"/>
  <p:tag name="KSO_WM_TAG_VERSION" val="1.0"/>
  <p:tag name="KSO_WM_BEAUTIFY_FLAG" val="#wm#"/>
  <p:tag name="KSO_WM_UNIT_PRESET_TEXT" val="目录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UNIT_TABLE_BEAUTIFY" val="smartTable{294ac889-556f-433a-9275-a1fd9045bcd4}"/>
  <p:tag name="KSO_WM_BEAUTIFY_FLAG" val=""/>
  <p:tag name="TABLE_ENDDRAG_ORIGIN_RECT" val="1358*520"/>
  <p:tag name="TABLE_ENDDRAG_RECT" val="271*366*1358*520"/>
</p:tagLst>
</file>

<file path=ppt/tags/tag52.xml><?xml version="1.0" encoding="utf-8"?>
<p:tagLst xmlns:p="http://schemas.openxmlformats.org/presentationml/2006/main">
  <p:tag name="KSO_WM_UNIT_TABLE_BEAUTIFY" val="smartTable{b846903e-d60c-4cf3-8c63-83a5c3824c0e}"/>
  <p:tag name="KSO_WM_BEAUTIFY_FLAG" val=""/>
  <p:tag name="TABLE_ENDDRAG_ORIGIN_RECT" val="1528*697"/>
  <p:tag name="TABLE_ENDDRAG_RECT" val="67*329*1528*697"/>
</p:tagLst>
</file>

<file path=ppt/tags/tag53.xml><?xml version="1.0" encoding="utf-8"?>
<p:tagLst xmlns:p="http://schemas.openxmlformats.org/presentationml/2006/main">
  <p:tag name="KSO_WM_UNIT_TABLE_BEAUTIFY" val="smartTable{8e1e08de-4dd6-478c-848b-698ae94eacf5}"/>
  <p:tag name="KSO_WM_BEAUTIFY_FLAG" val=""/>
  <p:tag name="TABLE_ENDDRAG_ORIGIN_RECT" val="1119*581"/>
  <p:tag name="TABLE_ENDDRAG_RECT" val="362*344*1119*581"/>
</p:tagLst>
</file>

<file path=ppt/tags/tag54.xml><?xml version="1.0" encoding="utf-8"?>
<p:tagLst xmlns:p="http://schemas.openxmlformats.org/presentationml/2006/main">
  <p:tag name="KSO_WM_UNIT_TABLE_BEAUTIFY" val="smartTable{86db3ffa-5ba8-451e-a831-048a9595015c}"/>
  <p:tag name="KSO_WM_BEAUTIFY_FLAG" val=""/>
  <p:tag name="TABLE_ENDDRAG_ORIGIN_RECT" val="1329*665"/>
  <p:tag name="TABLE_ENDDRAG_RECT" val="417*365*1329*665"/>
</p:tagLst>
</file>

<file path=ppt/tags/tag55.xml><?xml version="1.0" encoding="utf-8"?>
<p:tagLst xmlns:p="http://schemas.openxmlformats.org/presentationml/2006/main">
  <p:tag name="KSO_WM_UNIT_TABLE_BEAUTIFY" val="smartTable{bb6453f1-58f4-429a-85b9-631b92c041cb}"/>
  <p:tag name="TABLE_ENDDRAG_ORIGIN_RECT" val="1276*689"/>
  <p:tag name="TABLE_ENDDRAG_RECT" val="449*337*1276*689"/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58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18353_3*a*1"/>
  <p:tag name="KSO_WM_TEMPLATE_CATEGORY" val="diagram"/>
  <p:tag name="KSO_WM_TEMPLATE_INDEX" val="20218353"/>
  <p:tag name="KSO_WM_UNIT_LAYERLEVEL" val="1"/>
  <p:tag name="KSO_WM_TAG_VERSION" val="1.0"/>
  <p:tag name="KSO_WM_BEAUTIFY_FLAG" val="#wm#"/>
  <p:tag name="KSO_WM_UNIT_PRESET_TEXT" val="CONTENTS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</p:tagLst>
</file>

<file path=ppt/tags/tag65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18353_3*l_h_i*1_1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PP_MARK_KEY" val="6957ab56-f269-4e43-a859-720ac5b77114"/>
  <p:tag name="COMMONDATA" val="eyJoZGlkIjoiNDRiMTk4ODIzODAzN2IzZDgyZjE0OGNjODIwYWZmZjYifQ=="/>
</p:tagLst>
</file>

<file path=ppt/tags/tag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8353_3*l_h_f*1_1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18353_3*l_h_i*1_2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4243</Words>
  <Application>WPS 演示</Application>
  <PresentationFormat>自定义</PresentationFormat>
  <Paragraphs>484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</vt:lpstr>
      <vt:lpstr>宋体</vt:lpstr>
      <vt:lpstr>Wingdings</vt:lpstr>
      <vt:lpstr>Helvetica Neue</vt:lpstr>
      <vt:lpstr>Helvetica Neue Medium</vt:lpstr>
      <vt:lpstr>Helvetica Neue Light</vt:lpstr>
      <vt:lpstr>Calibri</vt:lpstr>
      <vt:lpstr>微软雅黑</vt:lpstr>
      <vt:lpstr>Helvetica</vt:lpstr>
      <vt:lpstr>Times New Roman Bold</vt:lpstr>
      <vt:lpstr>Times New Roman</vt:lpstr>
      <vt:lpstr>思源黑体 CN Regular</vt:lpstr>
      <vt:lpstr>黑体</vt:lpstr>
      <vt:lpstr>Calibri</vt:lpstr>
      <vt:lpstr>Wingdings</vt:lpstr>
      <vt:lpstr>Arial Unicode MS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Larson</cp:lastModifiedBy>
  <cp:revision>137</cp:revision>
  <dcterms:created xsi:type="dcterms:W3CDTF">2023-10-13T06:29:00Z</dcterms:created>
  <dcterms:modified xsi:type="dcterms:W3CDTF">2023-11-22T07:55:51Z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8C5ACEB28E1CFF0193022565A15FCF00_43</vt:lpwstr>
  </property>
  <property fmtid="{D5CDD505-2E9C-101B-9397-08002B2CF9AE}" pid="3" name="KSOProductBuildVer">
    <vt:lpwstr>2052-12.1.0.15712</vt:lpwstr>
  </property>
</Properties>
</file>