
<file path=[Content_Types].xml><?xml version="1.0" encoding="utf-8"?>
<Types xmlns="http://schemas.openxmlformats.org/package/2006/content-types">
  <Default Extension="png" ContentType="image/png"/>
  <Default Extension="jpeg" ContentType="image/jpeg"/>
  <Default Extension="JPG" ContentType="image/.jp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5"/>
  </p:handoutMasterIdLst>
  <p:sldIdLst>
    <p:sldId id="465" r:id="rId3"/>
    <p:sldId id="792" r:id="rId5"/>
    <p:sldId id="700" r:id="rId6"/>
    <p:sldId id="692" r:id="rId7"/>
    <p:sldId id="793" r:id="rId8"/>
    <p:sldId id="708" r:id="rId9"/>
    <p:sldId id="794" r:id="rId10"/>
    <p:sldId id="795" r:id="rId11"/>
    <p:sldId id="796" r:id="rId12"/>
    <p:sldId id="798" r:id="rId13"/>
    <p:sldId id="799" r:id="rId14"/>
    <p:sldId id="800" r:id="rId15"/>
    <p:sldId id="801" r:id="rId16"/>
    <p:sldId id="776" r:id="rId17"/>
    <p:sldId id="802" r:id="rId18"/>
    <p:sldId id="803" r:id="rId19"/>
    <p:sldId id="804" r:id="rId20"/>
    <p:sldId id="805" r:id="rId21"/>
    <p:sldId id="806" r:id="rId22"/>
    <p:sldId id="781" r:id="rId23"/>
    <p:sldId id="807" r:id="rId24"/>
    <p:sldId id="809" r:id="rId25"/>
    <p:sldId id="783" r:id="rId26"/>
    <p:sldId id="784" r:id="rId27"/>
    <p:sldId id="785" r:id="rId28"/>
    <p:sldId id="786" r:id="rId29"/>
    <p:sldId id="720" r:id="rId30"/>
    <p:sldId id="819" r:id="rId31"/>
    <p:sldId id="821" r:id="rId32"/>
    <p:sldId id="823" r:id="rId33"/>
    <p:sldId id="295" r:id="rId34"/>
  </p:sldIdLst>
  <p:sldSz cx="24384000" cy="13716000"/>
  <p:notesSz cx="6858000" cy="9144000"/>
  <p:custDataLst>
    <p:tags r:id="rId40"/>
  </p:custDataLst>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1pPr>
    <a:lvl2pPr marL="0" marR="0" indent="2286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2pPr>
    <a:lvl3pPr marL="0" marR="0" indent="4572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3pPr>
    <a:lvl4pPr marL="0" marR="0" indent="6858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4pPr>
    <a:lvl5pPr marL="0" marR="0" indent="9144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5pPr>
    <a:lvl6pPr marL="0" marR="0" indent="11430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6pPr>
    <a:lvl7pPr marL="0" marR="0" indent="13716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7pPr>
    <a:lvl8pPr marL="0" marR="0" indent="16002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8pPr>
    <a:lvl9pPr marL="0" marR="0" indent="18288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9pPr>
  </p:defaultTextStyle>
  <p:extLst>
    <p:ext uri="{EFAFB233-063F-42B5-8137-9DF3F51BA10A}">
      <p15:sldGuideLst xmlns:p15="http://schemas.microsoft.com/office/powerpoint/2012/main">
        <p15:guide id="1" orient="horz" pos="4764" userDrawn="1">
          <p15:clr>
            <a:srgbClr val="A4A3A4"/>
          </p15:clr>
        </p15:guide>
        <p15:guide id="2" pos="753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000" name="李学军_fiQfYzUF" initials="authorId_485605460" lastIdx="0" clrIdx="0"/>
  <p:cmAuthor id="2" name="作者" initials="A" lastIdx="0" clrIdx="1"/>
  <p:cmAuthor id="1" name="liu dongxue" initials="ld"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35353"/>
    <a:srgbClr val="633983"/>
    <a:srgbClr val="FFFFFF"/>
    <a:srgbClr val="7E3A91"/>
    <a:srgbClr val="783887"/>
    <a:srgbClr val="7738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201"/>
    <p:restoredTop sz="94718"/>
  </p:normalViewPr>
  <p:slideViewPr>
    <p:cSldViewPr snapToObjects="1" showGuides="1">
      <p:cViewPr>
        <p:scale>
          <a:sx n="42" d="100"/>
          <a:sy n="42" d="100"/>
        </p:scale>
        <p:origin x="1632" y="888"/>
      </p:cViewPr>
      <p:guideLst>
        <p:guide orient="horz" pos="4764"/>
        <p:guide pos="7536"/>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0" Type="http://schemas.openxmlformats.org/officeDocument/2006/relationships/tags" Target="tags/tag194.xml"/><Relationship Id="rId4" Type="http://schemas.openxmlformats.org/officeDocument/2006/relationships/notesMaster" Target="notesMasters/notesMaster1.xml"/><Relationship Id="rId39" Type="http://schemas.openxmlformats.org/officeDocument/2006/relationships/commentAuthors" Target="commentAuthors.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handoutMaster" Target="handoutMasters/handoutMaster1.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2" name="Shape 112"/>
          <p:cNvSpPr>
            <a:spLocks noGrp="1" noRot="1" noChangeAspect="1"/>
          </p:cNvSpPr>
          <p:nvPr>
            <p:ph type="sldImg"/>
          </p:nvPr>
        </p:nvSpPr>
        <p:spPr>
          <a:xfrm>
            <a:off x="1143000" y="685800"/>
            <a:ext cx="4572000" cy="3429000"/>
          </a:xfrm>
          <a:prstGeom prst="rect">
            <a:avLst/>
          </a:prstGeom>
        </p:spPr>
        <p:txBody>
          <a:bodyPr/>
          <a:lstStyle/>
          <a:p/>
        </p:txBody>
      </p:sp>
      <p:sp>
        <p:nvSpPr>
          <p:cNvPr id="113" name="Shape 113"/>
          <p:cNvSpPr>
            <a:spLocks noGrp="1"/>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1pPr>
    <a:lvl2pPr indent="2286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2pPr>
    <a:lvl3pPr indent="4572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3pPr>
    <a:lvl4pPr indent="6858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4pPr>
    <a:lvl5pPr indent="9144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5pPr>
    <a:lvl6pPr indent="11430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6pPr>
    <a:lvl7pPr indent="13716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7pPr>
    <a:lvl8pPr indent="16002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8pPr>
    <a:lvl9pPr indent="18288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357984-FA77-460E-8204-A568D7213E1C}"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357984-FA77-460E-8204-A568D7213E1C}"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357984-FA77-460E-8204-A568D7213E1C}"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357984-FA77-460E-8204-A568D7213E1C}"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image" Target="../media/image9.png"/><Relationship Id="rId3" Type="http://schemas.openxmlformats.org/officeDocument/2006/relationships/tags" Target="../tags/tag1.xml"/><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p:cSld name="标题 - 居中">
    <p:spTree>
      <p:nvGrpSpPr>
        <p:cNvPr id="1" name=""/>
        <p:cNvGrpSpPr/>
        <p:nvPr/>
      </p:nvGrpSpPr>
      <p:grpSpPr>
        <a:xfrm>
          <a:off x="0" y="0"/>
          <a:ext cx="0" cy="0"/>
          <a:chOff x="0" y="0"/>
          <a:chExt cx="0" cy="0"/>
        </a:xfrm>
      </p:grpSpPr>
      <p:pic>
        <p:nvPicPr>
          <p:cNvPr id="12" name="2@2x.png" descr="2@2x.png"/>
          <p:cNvPicPr>
            <a:picLocks noChangeAspect="1"/>
          </p:cNvPicPr>
          <p:nvPr/>
        </p:nvPicPr>
        <p:blipFill>
          <a:blip r:embed="rId2"/>
          <a:stretch>
            <a:fillRect/>
          </a:stretch>
        </p:blipFill>
        <p:spPr>
          <a:xfrm>
            <a:off x="1275397" y="1029012"/>
            <a:ext cx="5033353" cy="525461"/>
          </a:xfrm>
          <a:prstGeom prst="rect">
            <a:avLst/>
          </a:prstGeom>
          <a:ln w="12700">
            <a:miter lim="400000"/>
            <a:headEnd/>
            <a:tailEnd/>
          </a:ln>
        </p:spPr>
      </p:pic>
      <p:pic>
        <p:nvPicPr>
          <p:cNvPr id="13" name="¡¾pptÄ£°å¡¿MeterSphere-1920X1080-01.png" descr="¡¾pptÄ£°å¡¿MeterSphere-1920X1080-01.png"/>
          <p:cNvPicPr>
            <a:picLocks noChangeAspect="1"/>
          </p:cNvPicPr>
          <p:nvPr/>
        </p:nvPicPr>
        <p:blipFill>
          <a:blip r:embed="rId3"/>
          <a:stretch>
            <a:fillRect/>
          </a:stretch>
        </p:blipFill>
        <p:spPr>
          <a:xfrm>
            <a:off x="0" y="0"/>
            <a:ext cx="24384000" cy="13716000"/>
          </a:xfrm>
          <a:prstGeom prst="rect">
            <a:avLst/>
          </a:prstGeom>
          <a:ln w="12700">
            <a:miter lim="400000"/>
            <a:headEnd/>
            <a:tailEnd/>
          </a:ln>
        </p:spPr>
      </p:pic>
      <p:pic>
        <p:nvPicPr>
          <p:cNvPr id="14" name="2@2x.png" descr="2@2x.png"/>
          <p:cNvPicPr>
            <a:picLocks noChangeAspect="1"/>
          </p:cNvPicPr>
          <p:nvPr/>
        </p:nvPicPr>
        <p:blipFill>
          <a:blip r:embed="rId2"/>
          <a:stretch>
            <a:fillRect/>
          </a:stretch>
        </p:blipFill>
        <p:spPr>
          <a:xfrm>
            <a:off x="1275397" y="1029012"/>
            <a:ext cx="5033353" cy="525461"/>
          </a:xfrm>
          <a:prstGeom prst="rect">
            <a:avLst/>
          </a:prstGeom>
          <a:ln w="12700">
            <a:miter lim="400000"/>
            <a:headEnd/>
            <a:tailEnd/>
          </a:ln>
        </p:spPr>
      </p:pic>
      <p:sp>
        <p:nvSpPr>
          <p:cNvPr id="15"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p:txBody>
          <a:bodyPr/>
          <a:lstStyle/>
          <a:p>
            <a:fld id="{86CB4B4D-7CA3-9044-876B-883B54F8677D}" type="slidenum">
              <a:rPr/>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678964" y="730250"/>
            <a:ext cx="21033056" cy="2651126"/>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1678964" y="3362326"/>
            <a:ext cx="10314989" cy="1647824"/>
          </a:xfrm>
        </p:spPr>
        <p:txBody>
          <a:bodyPr anchor="b"/>
          <a:lstStyle>
            <a:lvl1pPr marL="0" indent="0">
              <a:buNone/>
              <a:defRPr sz="4800" b="1"/>
            </a:lvl1pPr>
            <a:lvl2pPr marL="913765" indent="0">
              <a:buNone/>
              <a:defRPr sz="4000" b="1"/>
            </a:lvl2pPr>
            <a:lvl3pPr marL="1828165" indent="0">
              <a:buNone/>
              <a:defRPr sz="3600" b="1"/>
            </a:lvl3pPr>
            <a:lvl4pPr marL="2741930" indent="0">
              <a:buNone/>
              <a:defRPr sz="3200" b="1"/>
            </a:lvl4pPr>
            <a:lvl5pPr marL="3656330" indent="0">
              <a:buNone/>
              <a:defRPr sz="3200" b="1"/>
            </a:lvl5pPr>
            <a:lvl6pPr marL="4570095" indent="0">
              <a:buNone/>
              <a:defRPr sz="3200" b="1"/>
            </a:lvl6pPr>
            <a:lvl7pPr marL="5484495" indent="0">
              <a:buNone/>
              <a:defRPr sz="3200" b="1"/>
            </a:lvl7pPr>
            <a:lvl8pPr marL="6398260" indent="0">
              <a:buNone/>
              <a:defRPr sz="3200" b="1"/>
            </a:lvl8pPr>
            <a:lvl9pPr marL="7312660" indent="0">
              <a:buNone/>
              <a:defRPr sz="32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1678964" y="5010150"/>
            <a:ext cx="10314989" cy="736917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12346249" y="3362326"/>
            <a:ext cx="10365771" cy="1647824"/>
          </a:xfrm>
        </p:spPr>
        <p:txBody>
          <a:bodyPr anchor="b"/>
          <a:lstStyle>
            <a:lvl1pPr marL="0" indent="0">
              <a:buNone/>
              <a:defRPr sz="4800" b="1"/>
            </a:lvl1pPr>
            <a:lvl2pPr marL="913765" indent="0">
              <a:buNone/>
              <a:defRPr sz="4000" b="1"/>
            </a:lvl2pPr>
            <a:lvl3pPr marL="1828165" indent="0">
              <a:buNone/>
              <a:defRPr sz="3600" b="1"/>
            </a:lvl3pPr>
            <a:lvl4pPr marL="2741930" indent="0">
              <a:buNone/>
              <a:defRPr sz="3200" b="1"/>
            </a:lvl4pPr>
            <a:lvl5pPr marL="3656330" indent="0">
              <a:buNone/>
              <a:defRPr sz="3200" b="1"/>
            </a:lvl5pPr>
            <a:lvl6pPr marL="4570095" indent="0">
              <a:buNone/>
              <a:defRPr sz="3200" b="1"/>
            </a:lvl6pPr>
            <a:lvl7pPr marL="5484495" indent="0">
              <a:buNone/>
              <a:defRPr sz="3200" b="1"/>
            </a:lvl7pPr>
            <a:lvl8pPr marL="6398260" indent="0">
              <a:buNone/>
              <a:defRPr sz="3200" b="1"/>
            </a:lvl8pPr>
            <a:lvl9pPr marL="7312660" indent="0">
              <a:buNone/>
              <a:defRPr sz="32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12346249" y="5010150"/>
            <a:ext cx="10365771" cy="7369176"/>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标题幻灯片">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17" name="矩形 16"/>
          <p:cNvSpPr/>
          <p:nvPr userDrawn="1">
            <p:custDataLst>
              <p:tags r:id="rId3"/>
            </p:custDataLst>
          </p:nvPr>
        </p:nvSpPr>
        <p:spPr>
          <a:xfrm>
            <a:off x="-27300" y="-54592"/>
            <a:ext cx="24438596" cy="13770592"/>
          </a:xfrm>
          <a:prstGeom prst="rect">
            <a:avLst/>
          </a:prstGeom>
          <a:gradFill flip="none" rotWithShape="1">
            <a:gsLst>
              <a:gs pos="0">
                <a:srgbClr val="41ACC0">
                  <a:alpha val="92000"/>
                </a:srgbClr>
              </a:gs>
              <a:gs pos="61000">
                <a:srgbClr val="41ACC0">
                  <a:alpha val="66000"/>
                </a:srgbClr>
              </a:gs>
              <a:gs pos="100000">
                <a:srgbClr val="41ACC0">
                  <a:alpha val="32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800" dirty="0">
              <a:latin typeface="+mn-ea"/>
            </a:endParaRPr>
          </a:p>
        </p:txBody>
      </p:sp>
      <p:sp>
        <p:nvSpPr>
          <p:cNvPr id="18" name="矩形 17"/>
          <p:cNvSpPr/>
          <p:nvPr userDrawn="1"/>
        </p:nvSpPr>
        <p:spPr>
          <a:xfrm>
            <a:off x="6238242" y="6454986"/>
            <a:ext cx="14401800" cy="18558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400">
              <a:solidFill>
                <a:srgbClr val="41ACC0"/>
              </a:solidFill>
            </a:endParaRPr>
          </a:p>
        </p:txBody>
      </p:sp>
      <p:pic>
        <p:nvPicPr>
          <p:cNvPr id="23" name="图片 22" descr="10511689016790_.pic 拷贝"/>
          <p:cNvPicPr>
            <a:picLocks noChangeAspect="1"/>
          </p:cNvPicPr>
          <p:nvPr userDrawn="1"/>
        </p:nvPicPr>
        <p:blipFill>
          <a:blip r:embed="rId4"/>
          <a:stretch>
            <a:fillRect/>
          </a:stretch>
        </p:blipFill>
        <p:spPr>
          <a:xfrm>
            <a:off x="19596946" y="523242"/>
            <a:ext cx="4307840" cy="1708574"/>
          </a:xfrm>
          <a:prstGeom prst="rect">
            <a:avLst/>
          </a:prstGeom>
        </p:spPr>
      </p:pic>
      <p:sp>
        <p:nvSpPr>
          <p:cNvPr id="2" name="文本框 1"/>
          <p:cNvSpPr txBox="1"/>
          <p:nvPr userDrawn="1">
            <p:custDataLst>
              <p:tags r:id="rId5"/>
            </p:custDataLst>
          </p:nvPr>
        </p:nvSpPr>
        <p:spPr>
          <a:xfrm>
            <a:off x="6236968" y="4269318"/>
            <a:ext cx="11910060" cy="1814830"/>
          </a:xfrm>
          <a:prstGeom prst="rect">
            <a:avLst/>
          </a:prstGeom>
          <a:noFill/>
        </p:spPr>
        <p:txBody>
          <a:bodyPr wrap="square" rtlCol="0">
            <a:spAutoFit/>
            <a:scene3d>
              <a:camera prst="orthographicFront"/>
              <a:lightRig rig="threePt" dir="t"/>
            </a:scene3d>
          </a:bodyPr>
          <a:lstStyle/>
          <a:p>
            <a:pPr algn="ctr">
              <a:lnSpc>
                <a:spcPct val="100000"/>
              </a:lnSpc>
            </a:pPr>
            <a:r>
              <a:rPr lang="zh-CN" altLang="en-US" sz="5600" b="1" dirty="0">
                <a:solidFill>
                  <a:schemeClr val="bg1"/>
                </a:solidFill>
                <a:effectLst>
                  <a:outerShdw blurRad="38100" dist="25400" dir="5400000" algn="ctr" rotWithShape="0">
                    <a:srgbClr val="6E747A">
                      <a:alpha val="43000"/>
                      <a:alpha val="43000"/>
                    </a:srgbClr>
                  </a:outerShdw>
                </a:effectLst>
                <a:latin typeface="微软雅黑" panose="020B0503020204020204" charset="-122"/>
                <a:ea typeface="微软雅黑" panose="020B0503020204020204" charset="-122"/>
                <a:cs typeface="+mn-ea"/>
                <a:sym typeface="+mn-lt"/>
              </a:rPr>
              <a:t>为中国数字化转型</a:t>
            </a:r>
            <a:endParaRPr lang="zh-CN" altLang="en-US" sz="5600" b="1" dirty="0">
              <a:solidFill>
                <a:schemeClr val="bg1"/>
              </a:solidFill>
              <a:effectLst>
                <a:outerShdw blurRad="38100" dist="25400" dir="5400000" algn="ctr" rotWithShape="0">
                  <a:srgbClr val="6E747A">
                    <a:alpha val="43000"/>
                    <a:alpha val="43000"/>
                  </a:srgbClr>
                </a:outerShdw>
              </a:effectLst>
              <a:latin typeface="微软雅黑" panose="020B0503020204020204" charset="-122"/>
              <a:ea typeface="微软雅黑" panose="020B0503020204020204" charset="-122"/>
              <a:cs typeface="+mn-ea"/>
              <a:sym typeface="+mn-lt"/>
            </a:endParaRPr>
          </a:p>
          <a:p>
            <a:pPr algn="ctr">
              <a:lnSpc>
                <a:spcPct val="100000"/>
              </a:lnSpc>
            </a:pPr>
            <a:r>
              <a:rPr lang="zh-CN" altLang="en-US" sz="5600" b="1" dirty="0">
                <a:solidFill>
                  <a:schemeClr val="bg1"/>
                </a:solidFill>
                <a:effectLst>
                  <a:outerShdw blurRad="38100" dist="25400" dir="5400000" algn="ctr" rotWithShape="0">
                    <a:srgbClr val="6E747A">
                      <a:alpha val="43000"/>
                      <a:alpha val="43000"/>
                    </a:srgbClr>
                  </a:outerShdw>
                </a:effectLst>
                <a:latin typeface="微软雅黑" panose="020B0503020204020204" charset="-122"/>
                <a:ea typeface="微软雅黑" panose="020B0503020204020204" charset="-122"/>
                <a:cs typeface="+mn-ea"/>
                <a:sym typeface="+mn-lt"/>
              </a:rPr>
              <a:t>提供全生命周期质量保障</a:t>
            </a:r>
            <a:endParaRPr lang="zh-CN" altLang="en-US" sz="5600" b="1" dirty="0">
              <a:solidFill>
                <a:schemeClr val="bg1"/>
              </a:solidFill>
              <a:effectLst>
                <a:outerShdw blurRad="38100" dist="25400" dir="5400000" algn="ctr" rotWithShape="0">
                  <a:srgbClr val="6E747A">
                    <a:alpha val="43000"/>
                    <a:alpha val="43000"/>
                  </a:srgbClr>
                </a:outerShdw>
              </a:effectLst>
              <a:latin typeface="微软雅黑" panose="020B0503020204020204" charset="-122"/>
              <a:ea typeface="微软雅黑" panose="020B0503020204020204" charset="-122"/>
              <a:cs typeface="+mn-ea"/>
              <a:sym typeface="+mn-lt"/>
            </a:endParaRPr>
          </a:p>
        </p:txBody>
      </p:sp>
      <p:sp>
        <p:nvSpPr>
          <p:cNvPr id="3" name="文本框 2"/>
          <p:cNvSpPr txBox="1"/>
          <p:nvPr userDrawn="1">
            <p:custDataLst>
              <p:tags r:id="rId6"/>
            </p:custDataLst>
          </p:nvPr>
        </p:nvSpPr>
        <p:spPr>
          <a:xfrm>
            <a:off x="11994726" y="11151868"/>
            <a:ext cx="11910060" cy="1076325"/>
          </a:xfrm>
          <a:prstGeom prst="rect">
            <a:avLst/>
          </a:prstGeom>
          <a:noFill/>
        </p:spPr>
        <p:txBody>
          <a:bodyPr wrap="square" rtlCol="0">
            <a:spAutoFit/>
            <a:scene3d>
              <a:camera prst="orthographicFront"/>
              <a:lightRig rig="threePt" dir="t"/>
            </a:scene3d>
          </a:bodyPr>
          <a:lstStyle/>
          <a:p>
            <a:pPr algn="r">
              <a:lnSpc>
                <a:spcPct val="100000"/>
              </a:lnSpc>
            </a:pPr>
            <a:r>
              <a:rPr lang="zh-CN" altLang="en-US" sz="6400" b="1" dirty="0">
                <a:solidFill>
                  <a:schemeClr val="bg1"/>
                </a:solidFill>
                <a:effectLst>
                  <a:outerShdw blurRad="38100" dist="25400" dir="5400000" algn="ctr" rotWithShape="0">
                    <a:srgbClr val="6E747A">
                      <a:alpha val="43000"/>
                      <a:alpha val="43000"/>
                    </a:srgbClr>
                  </a:outerShdw>
                </a:effectLst>
                <a:latin typeface="微软雅黑" panose="020B0503020204020204" charset="-122"/>
                <a:ea typeface="微软雅黑" panose="020B0503020204020204" charset="-122"/>
                <a:cs typeface="+mn-ea"/>
                <a:sym typeface="+mn-lt"/>
              </a:rPr>
              <a:t>谢谢！</a:t>
            </a:r>
            <a:endParaRPr lang="zh-CN" altLang="en-US" sz="6400" b="1" dirty="0">
              <a:solidFill>
                <a:schemeClr val="bg1"/>
              </a:solidFill>
              <a:effectLst>
                <a:outerShdw blurRad="38100" dist="25400" dir="5400000" algn="ctr" rotWithShape="0">
                  <a:srgbClr val="6E747A">
                    <a:alpha val="43000"/>
                    <a:alpha val="43000"/>
                  </a:srgbClr>
                </a:outerShdw>
              </a:effectLst>
              <a:latin typeface="微软雅黑" panose="020B0503020204020204" charset="-122"/>
              <a:ea typeface="微软雅黑" panose="020B0503020204020204" charset="-122"/>
              <a:cs typeface="+mn-ea"/>
              <a:sym typeface="+mn-lt"/>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22"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p:cSld name="空白">
    <p:spTree>
      <p:nvGrpSpPr>
        <p:cNvPr id="1" name=""/>
        <p:cNvGrpSpPr/>
        <p:nvPr/>
      </p:nvGrpSpPr>
      <p:grpSpPr>
        <a:xfrm>
          <a:off x="0" y="0"/>
          <a:ext cx="0" cy="0"/>
          <a:chOff x="0" y="0"/>
          <a:chExt cx="0" cy="0"/>
        </a:xfrm>
      </p:grpSpPr>
      <p:pic>
        <p:nvPicPr>
          <p:cNvPr id="29" name="FIT2CLOUD飞致云 logo 蓝色 无空白.png" descr="FIT2CLOUD飞致云 logo 蓝色 无空白.png"/>
          <p:cNvPicPr>
            <a:picLocks noChangeAspect="1"/>
          </p:cNvPicPr>
          <p:nvPr/>
        </p:nvPicPr>
        <p:blipFill>
          <a:blip r:embed="rId2"/>
          <a:stretch>
            <a:fillRect/>
          </a:stretch>
        </p:blipFill>
        <p:spPr>
          <a:xfrm>
            <a:off x="18239512" y="1026458"/>
            <a:ext cx="5461001" cy="566744"/>
          </a:xfrm>
          <a:prstGeom prst="rect">
            <a:avLst/>
          </a:prstGeom>
          <a:ln w="12700">
            <a:miter lim="400000"/>
            <a:headEnd/>
            <a:tailEnd/>
          </a:ln>
        </p:spPr>
      </p:pic>
      <p:sp>
        <p:nvSpPr>
          <p:cNvPr id="30" name="幻灯片编号"/>
          <p:cNvSpPr txBox="1">
            <a:spLocks noGrp="1"/>
          </p:cNvSpPr>
          <p:nvPr>
            <p:ph type="sldNum" sz="quarter" idx="2"/>
          </p:nvPr>
        </p:nvSpPr>
        <p:spPr>
          <a:xfrm>
            <a:off x="911583" y="12682568"/>
            <a:ext cx="551003" cy="564361"/>
          </a:xfrm>
          <a:prstGeom prst="rect">
            <a:avLst/>
          </a:prstGeom>
        </p:spPr>
        <p:txBody>
          <a:bodyPr/>
          <a:lstStyle>
            <a:lvl1pPr>
              <a:defRPr sz="2800"/>
            </a:lvl1pPr>
          </a:lstStyle>
          <a:p>
            <a:fld id="{86CB4B4D-7CA3-9044-876B-883B54F8677D}" type="slidenum">
              <a:rPr/>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p:cSld name="空白">
    <p:spTree>
      <p:nvGrpSpPr>
        <p:cNvPr id="1" name=""/>
        <p:cNvGrpSpPr/>
        <p:nvPr/>
      </p:nvGrpSpPr>
      <p:grpSpPr>
        <a:xfrm>
          <a:off x="0" y="0"/>
          <a:ext cx="0" cy="0"/>
          <a:chOff x="0" y="0"/>
          <a:chExt cx="0" cy="0"/>
        </a:xfrm>
      </p:grpSpPr>
      <p:pic>
        <p:nvPicPr>
          <p:cNvPr id="37" name="MeterSphere-辅助图形-紫色.png" descr="MeterSphere-辅助图形-紫色.png"/>
          <p:cNvPicPr>
            <a:picLocks noChangeAspect="1"/>
          </p:cNvPicPr>
          <p:nvPr/>
        </p:nvPicPr>
        <p:blipFill>
          <a:blip r:embed="rId2"/>
          <a:stretch>
            <a:fillRect/>
          </a:stretch>
        </p:blipFill>
        <p:spPr>
          <a:xfrm>
            <a:off x="22261157" y="231461"/>
            <a:ext cx="1134422" cy="1310197"/>
          </a:xfrm>
          <a:prstGeom prst="rect">
            <a:avLst/>
          </a:prstGeom>
          <a:ln w="12700">
            <a:miter lim="400000"/>
            <a:headEnd/>
            <a:tailEnd/>
          </a:ln>
        </p:spPr>
      </p:pic>
      <p:sp>
        <p:nvSpPr>
          <p:cNvPr id="38"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p:cSld name="全空白">
    <p:spTree>
      <p:nvGrpSpPr>
        <p:cNvPr id="1" name=""/>
        <p:cNvGrpSpPr/>
        <p:nvPr/>
      </p:nvGrpSpPr>
      <p:grpSpPr>
        <a:xfrm>
          <a:off x="0" y="0"/>
          <a:ext cx="0" cy="0"/>
          <a:chOff x="0" y="0"/>
          <a:chExt cx="0" cy="0"/>
        </a:xfrm>
      </p:grpSpPr>
      <p:sp>
        <p:nvSpPr>
          <p:cNvPr id="54"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
        <p:nvSpPr>
          <p:cNvPr id="17" name="矩形"/>
          <p:cNvSpPr/>
          <p:nvPr userDrawn="1"/>
        </p:nvSpPr>
        <p:spPr>
          <a:xfrm>
            <a:off x="-21273" y="-19202"/>
            <a:ext cx="5106620" cy="258797"/>
          </a:xfrm>
          <a:prstGeom prst="rect">
            <a:avLst/>
          </a:prstGeom>
          <a:solidFill>
            <a:srgbClr val="783887">
              <a:alpha val="80000"/>
            </a:srgbClr>
          </a:solidFill>
          <a:ln w="12700">
            <a:miter lim="400000"/>
          </a:ln>
        </p:spPr>
        <p:txBody>
          <a:bodyPr lIns="45719" rIns="45719" anchor="ctr"/>
          <a:p>
            <a:pPr defTabSz="914400">
              <a:defRPr sz="2400">
                <a:solidFill>
                  <a:srgbClr val="FFFFFF"/>
                </a:solidFill>
                <a:latin typeface="Calibri" panose="020F0502020204030204"/>
                <a:ea typeface="Calibri" panose="020F0502020204030204"/>
                <a:cs typeface="Calibri" panose="020F0502020204030204"/>
                <a:sym typeface="Calibri" panose="020F0502020204030204"/>
              </a:defRPr>
            </a:pPr>
            <a:endParaRPr sz="3200"/>
          </a:p>
        </p:txBody>
      </p:sp>
      <p:pic>
        <p:nvPicPr>
          <p:cNvPr id="29" name="FIT2CLOUD飞致云 logo 蓝色 无空白.png" descr="FIT2CLOUD飞致云 logo 蓝色 无空白.png"/>
          <p:cNvPicPr>
            <a:picLocks noChangeAspect="1"/>
          </p:cNvPicPr>
          <p:nvPr userDrawn="1"/>
        </p:nvPicPr>
        <p:blipFill>
          <a:blip r:embed="rId2"/>
          <a:stretch>
            <a:fillRect/>
          </a:stretch>
        </p:blipFill>
        <p:spPr>
          <a:xfrm>
            <a:off x="18455412" y="378123"/>
            <a:ext cx="5461001" cy="566744"/>
          </a:xfrm>
          <a:prstGeom prst="rect">
            <a:avLst/>
          </a:prstGeom>
          <a:ln w="12700">
            <a:miter lim="400000"/>
            <a:headEnd/>
            <a:tailEnd/>
          </a:ln>
        </p:spPr>
      </p:pic>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p:cSld name="1_全空白">
    <p:spTree>
      <p:nvGrpSpPr>
        <p:cNvPr id="1" name=""/>
        <p:cNvGrpSpPr/>
        <p:nvPr/>
      </p:nvGrpSpPr>
      <p:grpSpPr>
        <a:xfrm>
          <a:off x="0" y="0"/>
          <a:ext cx="0" cy="0"/>
          <a:chOff x="0" y="0"/>
          <a:chExt cx="0" cy="0"/>
        </a:xfrm>
      </p:grpSpPr>
      <p:sp>
        <p:nvSpPr>
          <p:cNvPr id="54"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p:cSld name="封面">
    <p:spTree>
      <p:nvGrpSpPr>
        <p:cNvPr id="1" name=""/>
        <p:cNvGrpSpPr/>
        <p:nvPr/>
      </p:nvGrpSpPr>
      <p:grpSpPr>
        <a:xfrm>
          <a:off x="0" y="0"/>
          <a:ext cx="0" cy="0"/>
          <a:chOff x="0" y="0"/>
          <a:chExt cx="0" cy="0"/>
        </a:xfrm>
      </p:grpSpPr>
      <p:pic>
        <p:nvPicPr>
          <p:cNvPr id="61" name="【PPT 封面】MeterSphere-1920X1080.jpg" descr="【PPT 封面】MeterSphere-1920X1080.jpg"/>
          <p:cNvPicPr>
            <a:picLocks noChangeAspect="1"/>
          </p:cNvPicPr>
          <p:nvPr/>
        </p:nvPicPr>
        <p:blipFill>
          <a:blip r:embed="rId2"/>
          <a:stretch>
            <a:fillRect/>
          </a:stretch>
        </p:blipFill>
        <p:spPr>
          <a:xfrm>
            <a:off x="0" y="0"/>
            <a:ext cx="24384000" cy="13716000"/>
          </a:xfrm>
          <a:prstGeom prst="rect">
            <a:avLst/>
          </a:prstGeom>
          <a:ln w="12700">
            <a:miter lim="400000"/>
            <a:headEnd/>
            <a:tailEnd/>
          </a:ln>
        </p:spPr>
      </p:pic>
      <p:pic>
        <p:nvPicPr>
          <p:cNvPr id="62" name="2@2x.png" descr="2@2x.png"/>
          <p:cNvPicPr>
            <a:picLocks noChangeAspect="1"/>
          </p:cNvPicPr>
          <p:nvPr/>
        </p:nvPicPr>
        <p:blipFill>
          <a:blip r:embed="rId3"/>
          <a:stretch>
            <a:fillRect/>
          </a:stretch>
        </p:blipFill>
        <p:spPr>
          <a:xfrm>
            <a:off x="1275397" y="1029012"/>
            <a:ext cx="5033353" cy="525461"/>
          </a:xfrm>
          <a:prstGeom prst="rect">
            <a:avLst/>
          </a:prstGeom>
          <a:ln w="12700">
            <a:miter lim="400000"/>
            <a:headEnd/>
            <a:tailEnd/>
          </a:ln>
        </p:spPr>
      </p:pic>
      <p:sp>
        <p:nvSpPr>
          <p:cNvPr id="63"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p:cSld name="1_封面">
    <p:spTree>
      <p:nvGrpSpPr>
        <p:cNvPr id="1" name=""/>
        <p:cNvGrpSpPr/>
        <p:nvPr/>
      </p:nvGrpSpPr>
      <p:grpSpPr>
        <a:xfrm>
          <a:off x="0" y="0"/>
          <a:ext cx="0" cy="0"/>
          <a:chOff x="0" y="0"/>
          <a:chExt cx="0" cy="0"/>
        </a:xfrm>
      </p:grpSpPr>
      <p:pic>
        <p:nvPicPr>
          <p:cNvPr id="61" name="2@2x.png" descr="2@2x.png"/>
          <p:cNvPicPr>
            <a:picLocks noChangeAspect="1"/>
          </p:cNvPicPr>
          <p:nvPr userDrawn="1"/>
        </p:nvPicPr>
        <p:blipFill>
          <a:blip r:embed="rId2"/>
          <a:stretch>
            <a:fillRect/>
          </a:stretch>
        </p:blipFill>
        <p:spPr>
          <a:xfrm>
            <a:off x="1275397" y="1029012"/>
            <a:ext cx="5033353" cy="525461"/>
          </a:xfrm>
          <a:prstGeom prst="rect">
            <a:avLst/>
          </a:prstGeom>
          <a:ln w="12700">
            <a:miter lim="400000"/>
            <a:headEnd/>
            <a:tailEnd/>
          </a:ln>
        </p:spPr>
      </p:pic>
      <p:pic>
        <p:nvPicPr>
          <p:cNvPr id="62" name="【PPT封面】MeterSphere 2023（无文字）-1920X1080.jpg" descr="【PPT封面】MeterSphere 2023（无文字）-1920X1080.jpg"/>
          <p:cNvPicPr>
            <a:picLocks noChangeAspect="1"/>
          </p:cNvPicPr>
          <p:nvPr userDrawn="1"/>
        </p:nvPicPr>
        <p:blipFill>
          <a:blip r:embed="rId3"/>
          <a:stretch>
            <a:fillRect/>
          </a:stretch>
        </p:blipFill>
        <p:spPr>
          <a:xfrm>
            <a:off x="0" y="0"/>
            <a:ext cx="24384000" cy="13716000"/>
          </a:xfrm>
          <a:prstGeom prst="rect">
            <a:avLst/>
          </a:prstGeom>
          <a:ln w="12700">
            <a:miter lim="400000"/>
            <a:headEnd/>
            <a:tailEnd/>
          </a:ln>
        </p:spPr>
      </p:pic>
      <p:sp>
        <p:nvSpPr>
          <p:cNvPr id="63" name="幻灯片编号"/>
          <p:cNvSpPr txBox="1"/>
          <p:nvPr>
            <p:ph type="sldNum" sz="quarter" idx="2"/>
          </p:nvPr>
        </p:nvSpPr>
        <p:spPr>
          <a:prstGeom prst="rect">
            <a:avLst/>
          </a:prstGeom>
        </p:spPr>
        <p:txBody>
          <a:bodyPr/>
          <a:lstStyle/>
          <a:p>
            <a:fld id="{86CB4B4D-7CA3-9044-876B-883B54F8677D}" type="slidenum">
              <a:rPr/>
            </a:fld>
            <a:endParaRPr/>
          </a:p>
        </p:txBody>
      </p:sp>
      <p:pic>
        <p:nvPicPr>
          <p:cNvPr id="2" name="2@2x.png" descr="2@2x.png"/>
          <p:cNvPicPr>
            <a:picLocks noChangeAspect="1"/>
          </p:cNvPicPr>
          <p:nvPr userDrawn="1"/>
        </p:nvPicPr>
        <p:blipFill>
          <a:blip r:embed="rId2"/>
          <a:stretch>
            <a:fillRect/>
          </a:stretch>
        </p:blipFill>
        <p:spPr>
          <a:xfrm>
            <a:off x="1402397" y="1156012"/>
            <a:ext cx="5033353" cy="525461"/>
          </a:xfrm>
          <a:prstGeom prst="rect">
            <a:avLst/>
          </a:prstGeom>
          <a:ln w="12700">
            <a:miter lim="400000"/>
            <a:headEnd/>
            <a:tailEnd/>
          </a:ln>
        </p:spPr>
      </p:pic>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p:cSld name="标题 - 顶部对齐">
    <p:spTree>
      <p:nvGrpSpPr>
        <p:cNvPr id="1" name=""/>
        <p:cNvGrpSpPr/>
        <p:nvPr/>
      </p:nvGrpSpPr>
      <p:grpSpPr>
        <a:xfrm>
          <a:off x="0" y="0"/>
          <a:ext cx="0" cy="0"/>
          <a:chOff x="0" y="0"/>
          <a:chExt cx="0" cy="0"/>
        </a:xfrm>
      </p:grpSpPr>
      <p:pic>
        <p:nvPicPr>
          <p:cNvPr id="84" name="【ppt 尾页】MeterSphere-1920X1080.png" descr="【ppt 尾页】MeterSphere-1920X1080.png"/>
          <p:cNvPicPr>
            <a:picLocks noChangeAspect="1"/>
          </p:cNvPicPr>
          <p:nvPr/>
        </p:nvPicPr>
        <p:blipFill>
          <a:blip r:embed="rId2"/>
          <a:stretch>
            <a:fillRect/>
          </a:stretch>
        </p:blipFill>
        <p:spPr>
          <a:xfrm>
            <a:off x="0" y="0"/>
            <a:ext cx="24384000" cy="13716000"/>
          </a:xfrm>
          <a:prstGeom prst="rect">
            <a:avLst/>
          </a:prstGeom>
          <a:ln w="12700">
            <a:miter lim="400000"/>
            <a:headEnd/>
            <a:tailEnd/>
          </a:ln>
        </p:spPr>
      </p:pic>
      <p:sp>
        <p:nvSpPr>
          <p:cNvPr id="85" name="幻灯片编号"/>
          <p:cNvSpPr txBox="1">
            <a:spLocks noGrp="1"/>
          </p:cNvSpPr>
          <p:nvPr>
            <p:ph type="sldNum" sz="quarter" idx="2"/>
          </p:nvPr>
        </p:nvSpPr>
        <p:spPr>
          <a:xfrm>
            <a:off x="11954104" y="13073062"/>
            <a:ext cx="466267" cy="477670"/>
          </a:xfrm>
          <a:prstGeom prst="rect">
            <a:avLst/>
          </a:prstGeom>
        </p:spPr>
        <p:txBody>
          <a:bodyPr lIns="71436" tIns="71436" rIns="71436" bIns="71436"/>
          <a:lstStyle>
            <a:lvl1pPr defTabSz="821690"/>
          </a:lstStyle>
          <a:p>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3.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FIT2CLOUD飞致云 logo 蓝色 无空白.png" descr="FIT2CLOUD飞致云 logo 蓝色 无空白.png"/>
          <p:cNvPicPr>
            <a:picLocks noChangeAspect="1"/>
          </p:cNvPicPr>
          <p:nvPr/>
        </p:nvPicPr>
        <p:blipFill>
          <a:blip r:embed="rId13"/>
          <a:stretch>
            <a:fillRect/>
          </a:stretch>
        </p:blipFill>
        <p:spPr>
          <a:xfrm>
            <a:off x="18227447" y="762000"/>
            <a:ext cx="5461001" cy="566743"/>
          </a:xfrm>
          <a:prstGeom prst="rect">
            <a:avLst/>
          </a:prstGeom>
          <a:ln w="12700">
            <a:miter lim="400000"/>
            <a:headEnd/>
            <a:tailEnd/>
          </a:ln>
        </p:spPr>
      </p:pic>
      <p:sp>
        <p:nvSpPr>
          <p:cNvPr id="3" name="标题文本"/>
          <p:cNvSpPr txBox="1">
            <a:spLocks noGrp="1"/>
          </p:cNvSpPr>
          <p:nvPr>
            <p:ph type="title"/>
          </p:nvPr>
        </p:nvSpPr>
        <p:spPr>
          <a:xfrm>
            <a:off x="4387453" y="357187"/>
            <a:ext cx="15609094" cy="3036095"/>
          </a:xfrm>
          <a:prstGeom prst="rect">
            <a:avLst/>
          </a:prstGeom>
          <a:ln w="12700">
            <a:miter lim="400000"/>
          </a:ln>
        </p:spPr>
        <p:txBody>
          <a:bodyPr lIns="71437" tIns="71437" rIns="71437" bIns="71437" anchor="ctr">
            <a:normAutofit/>
          </a:bodyPr>
          <a:lstStyle/>
          <a:p>
            <a:r>
              <a:t>标题文本</a:t>
            </a:r>
          </a:p>
        </p:txBody>
      </p:sp>
      <p:sp>
        <p:nvSpPr>
          <p:cNvPr id="4" name="正文级别 1…"/>
          <p:cNvSpPr txBox="1">
            <a:spLocks noGrp="1"/>
          </p:cNvSpPr>
          <p:nvPr>
            <p:ph type="body" idx="1"/>
          </p:nvPr>
        </p:nvSpPr>
        <p:spPr>
          <a:xfrm>
            <a:off x="4387453" y="3643312"/>
            <a:ext cx="15609094" cy="8840392"/>
          </a:xfrm>
          <a:prstGeom prst="rect">
            <a:avLst/>
          </a:prstGeom>
          <a:ln w="12700">
            <a:miter lim="400000"/>
          </a:ln>
        </p:spPr>
        <p:txBody>
          <a:bodyPr lIns="71437" tIns="71437" rIns="71437" bIns="71437" anchor="ctr">
            <a:normAutofit/>
          </a:bodyPr>
          <a:lstStyle/>
          <a:p>
            <a:r>
              <a:t>正文级别 1</a:t>
            </a:r>
          </a:p>
          <a:p>
            <a:pPr lvl="1"/>
            <a:r>
              <a:t>正文级别 2</a:t>
            </a:r>
          </a:p>
          <a:p>
            <a:pPr lvl="2"/>
            <a:r>
              <a:t>正文级别 3</a:t>
            </a:r>
          </a:p>
          <a:p>
            <a:pPr lvl="3"/>
            <a:r>
              <a:t>正文级别 4</a:t>
            </a:r>
          </a:p>
          <a:p>
            <a:pPr lvl="4"/>
            <a:r>
              <a:t>正文级别 5</a:t>
            </a:r>
          </a:p>
        </p:txBody>
      </p:sp>
      <p:sp>
        <p:nvSpPr>
          <p:cNvPr id="5" name="幻灯片编号"/>
          <p:cNvSpPr txBox="1">
            <a:spLocks noGrp="1"/>
          </p:cNvSpPr>
          <p:nvPr>
            <p:ph type="sldNum" sz="quarter" idx="2"/>
          </p:nvPr>
        </p:nvSpPr>
        <p:spPr>
          <a:xfrm>
            <a:off x="11954103" y="13073062"/>
            <a:ext cx="466269" cy="477671"/>
          </a:xfrm>
          <a:prstGeom prst="rect">
            <a:avLst/>
          </a:prstGeom>
          <a:ln w="12700">
            <a:miter lim="400000"/>
          </a:ln>
        </p:spPr>
        <p:txBody>
          <a:bodyPr wrap="none" lIns="71437" tIns="71437" rIns="71437" bIns="71437">
            <a:spAutoFit/>
          </a:bodyPr>
          <a:lstStyle>
            <a:lvl1pPr>
              <a:defRPr sz="2200" b="0">
                <a:latin typeface="Helvetica Neue Light" panose="02000503000000020004"/>
                <a:ea typeface="Helvetica Neue Light" panose="02000503000000020004"/>
                <a:cs typeface="Helvetica Neue Light" panose="02000503000000020004"/>
                <a:sym typeface="Helvetica Neue Light" panose="02000503000000020004"/>
              </a:defRPr>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panose="02000503000000020004"/>
        </a:defRPr>
      </a:lvl1pPr>
      <a:lvl2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panose="02000503000000020004"/>
        </a:defRPr>
      </a:lvl2pPr>
      <a:lvl3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panose="02000503000000020004"/>
        </a:defRPr>
      </a:lvl3pPr>
      <a:lvl4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panose="02000503000000020004"/>
        </a:defRPr>
      </a:lvl4pPr>
      <a:lvl5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panose="02000503000000020004"/>
        </a:defRPr>
      </a:lvl5pPr>
      <a:lvl6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panose="02000503000000020004"/>
        </a:defRPr>
      </a:lvl6pPr>
      <a:lvl7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panose="02000503000000020004"/>
        </a:defRPr>
      </a:lvl7pPr>
      <a:lvl8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panose="02000503000000020004"/>
        </a:defRPr>
      </a:lvl8pPr>
      <a:lvl9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panose="02000503000000020004"/>
        </a:defRPr>
      </a:lvl9pPr>
    </p:titleStyle>
    <p:bodyStyle>
      <a:lvl1pPr marL="6108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1pPr>
      <a:lvl2pPr marL="10553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2pPr>
      <a:lvl3pPr marL="14998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3pPr>
      <a:lvl4pPr marL="19443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4pPr>
      <a:lvl5pPr marL="23888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5pPr>
      <a:lvl6pPr marL="28333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6pPr>
      <a:lvl7pPr marL="32778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7pPr>
      <a:lvl8pPr marL="37223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8pPr>
      <a:lvl9pPr marL="41668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9pPr>
    </p:bodyStyle>
    <p:otherStyle>
      <a:lvl1pPr marL="0" marR="0" indent="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panose="02000503000000020004"/>
        </a:defRPr>
      </a:lvl1pPr>
      <a:lvl2pPr marL="0" marR="0" indent="2286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panose="02000503000000020004"/>
        </a:defRPr>
      </a:lvl2pPr>
      <a:lvl3pPr marL="0" marR="0" indent="4572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panose="02000503000000020004"/>
        </a:defRPr>
      </a:lvl3pPr>
      <a:lvl4pPr marL="0" marR="0" indent="6858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panose="02000503000000020004"/>
        </a:defRPr>
      </a:lvl4pPr>
      <a:lvl5pPr marL="0" marR="0" indent="9144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panose="02000503000000020004"/>
        </a:defRPr>
      </a:lvl5pPr>
      <a:lvl6pPr marL="0" marR="0" indent="11430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panose="02000503000000020004"/>
        </a:defRPr>
      </a:lvl6pPr>
      <a:lvl7pPr marL="0" marR="0" indent="13716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panose="02000503000000020004"/>
        </a:defRPr>
      </a:lvl7pPr>
      <a:lvl8pPr marL="0" marR="0" indent="16002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panose="02000503000000020004"/>
        </a:defRPr>
      </a:lvl8pPr>
      <a:lvl9pPr marL="0" marR="0" indent="18288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panose="020005030000000200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9" Type="http://schemas.openxmlformats.org/officeDocument/2006/relationships/tags" Target="../tags/tag73.xml"/><Relationship Id="rId8" Type="http://schemas.openxmlformats.org/officeDocument/2006/relationships/tags" Target="../tags/tag72.xml"/><Relationship Id="rId7" Type="http://schemas.openxmlformats.org/officeDocument/2006/relationships/tags" Target="../tags/tag71.xml"/><Relationship Id="rId6" Type="http://schemas.openxmlformats.org/officeDocument/2006/relationships/tags" Target="../tags/tag70.xml"/><Relationship Id="rId5" Type="http://schemas.openxmlformats.org/officeDocument/2006/relationships/tags" Target="../tags/tag69.xml"/><Relationship Id="rId4" Type="http://schemas.openxmlformats.org/officeDocument/2006/relationships/tags" Target="../tags/tag68.xml"/><Relationship Id="rId3" Type="http://schemas.openxmlformats.org/officeDocument/2006/relationships/tags" Target="../tags/tag67.xml"/><Relationship Id="rId2" Type="http://schemas.openxmlformats.org/officeDocument/2006/relationships/image" Target="../media/image15.jpeg"/><Relationship Id="rId11" Type="http://schemas.openxmlformats.org/officeDocument/2006/relationships/notesSlide" Target="../notesSlides/notesSlide7.xml"/><Relationship Id="rId10" Type="http://schemas.openxmlformats.org/officeDocument/2006/relationships/slideLayout" Target="../slideLayouts/slideLayout10.xml"/><Relationship Id="rId1" Type="http://schemas.openxmlformats.org/officeDocument/2006/relationships/tags" Target="../tags/tag66.xml"/></Relationships>
</file>

<file path=ppt/slides/_rels/slide11.xml.rels><?xml version="1.0" encoding="UTF-8" standalone="yes"?>
<Relationships xmlns="http://schemas.openxmlformats.org/package/2006/relationships"><Relationship Id="rId9" Type="http://schemas.openxmlformats.org/officeDocument/2006/relationships/tags" Target="../tags/tag81.xml"/><Relationship Id="rId8" Type="http://schemas.openxmlformats.org/officeDocument/2006/relationships/tags" Target="../tags/tag80.xml"/><Relationship Id="rId7" Type="http://schemas.openxmlformats.org/officeDocument/2006/relationships/tags" Target="../tags/tag79.xml"/><Relationship Id="rId6" Type="http://schemas.openxmlformats.org/officeDocument/2006/relationships/tags" Target="../tags/tag78.xml"/><Relationship Id="rId5" Type="http://schemas.openxmlformats.org/officeDocument/2006/relationships/tags" Target="../tags/tag77.xml"/><Relationship Id="rId4" Type="http://schemas.openxmlformats.org/officeDocument/2006/relationships/image" Target="../media/image16.jpeg"/><Relationship Id="rId3" Type="http://schemas.openxmlformats.org/officeDocument/2006/relationships/tags" Target="../tags/tag76.xml"/><Relationship Id="rId2" Type="http://schemas.openxmlformats.org/officeDocument/2006/relationships/tags" Target="../tags/tag75.xml"/><Relationship Id="rId12" Type="http://schemas.openxmlformats.org/officeDocument/2006/relationships/notesSlide" Target="../notesSlides/notesSlide8.xml"/><Relationship Id="rId11" Type="http://schemas.openxmlformats.org/officeDocument/2006/relationships/slideLayout" Target="../slideLayouts/slideLayout10.xml"/><Relationship Id="rId10" Type="http://schemas.openxmlformats.org/officeDocument/2006/relationships/tags" Target="../tags/tag82.xml"/><Relationship Id="rId1" Type="http://schemas.openxmlformats.org/officeDocument/2006/relationships/tags" Target="../tags/tag74.xml"/></Relationships>
</file>

<file path=ppt/slides/_rels/slide12.xml.rels><?xml version="1.0" encoding="UTF-8" standalone="yes"?>
<Relationships xmlns="http://schemas.openxmlformats.org/package/2006/relationships"><Relationship Id="rId9" Type="http://schemas.openxmlformats.org/officeDocument/2006/relationships/tags" Target="../tags/tag88.xml"/><Relationship Id="rId8" Type="http://schemas.openxmlformats.org/officeDocument/2006/relationships/image" Target="../media/image19.png"/><Relationship Id="rId7" Type="http://schemas.openxmlformats.org/officeDocument/2006/relationships/tags" Target="../tags/tag87.xml"/><Relationship Id="rId6" Type="http://schemas.openxmlformats.org/officeDocument/2006/relationships/tags" Target="../tags/tag86.xml"/><Relationship Id="rId5" Type="http://schemas.openxmlformats.org/officeDocument/2006/relationships/tags" Target="../tags/tag85.xml"/><Relationship Id="rId4" Type="http://schemas.openxmlformats.org/officeDocument/2006/relationships/image" Target="../media/image18.jpeg"/><Relationship Id="rId3" Type="http://schemas.openxmlformats.org/officeDocument/2006/relationships/tags" Target="../tags/tag84.xml"/><Relationship Id="rId2" Type="http://schemas.openxmlformats.org/officeDocument/2006/relationships/image" Target="../media/image17.jpeg"/><Relationship Id="rId13" Type="http://schemas.openxmlformats.org/officeDocument/2006/relationships/notesSlide" Target="../notesSlides/notesSlide9.xml"/><Relationship Id="rId12" Type="http://schemas.openxmlformats.org/officeDocument/2006/relationships/slideLayout" Target="../slideLayouts/slideLayout10.xml"/><Relationship Id="rId11" Type="http://schemas.openxmlformats.org/officeDocument/2006/relationships/tags" Target="../tags/tag90.xml"/><Relationship Id="rId10" Type="http://schemas.openxmlformats.org/officeDocument/2006/relationships/tags" Target="../tags/tag89.xml"/><Relationship Id="rId1" Type="http://schemas.openxmlformats.org/officeDocument/2006/relationships/tags" Target="../tags/tag83.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91.xml"/></Relationships>
</file>

<file path=ppt/slides/_rels/slide14.xml.rels><?xml version="1.0" encoding="UTF-8" standalone="yes"?>
<Relationships xmlns="http://schemas.openxmlformats.org/package/2006/relationships"><Relationship Id="rId9" Type="http://schemas.openxmlformats.org/officeDocument/2006/relationships/tags" Target="../tags/tag100.xml"/><Relationship Id="rId8" Type="http://schemas.openxmlformats.org/officeDocument/2006/relationships/tags" Target="../tags/tag99.xml"/><Relationship Id="rId7" Type="http://schemas.openxmlformats.org/officeDocument/2006/relationships/tags" Target="../tags/tag98.xml"/><Relationship Id="rId6" Type="http://schemas.openxmlformats.org/officeDocument/2006/relationships/tags" Target="../tags/tag97.xml"/><Relationship Id="rId5" Type="http://schemas.openxmlformats.org/officeDocument/2006/relationships/tags" Target="../tags/tag96.xml"/><Relationship Id="rId4" Type="http://schemas.openxmlformats.org/officeDocument/2006/relationships/tags" Target="../tags/tag95.xml"/><Relationship Id="rId3" Type="http://schemas.openxmlformats.org/officeDocument/2006/relationships/tags" Target="../tags/tag94.xml"/><Relationship Id="rId2" Type="http://schemas.openxmlformats.org/officeDocument/2006/relationships/tags" Target="../tags/tag93.xml"/><Relationship Id="rId13" Type="http://schemas.openxmlformats.org/officeDocument/2006/relationships/notesSlide" Target="../notesSlides/notesSlide10.xml"/><Relationship Id="rId12" Type="http://schemas.openxmlformats.org/officeDocument/2006/relationships/slideLayout" Target="../slideLayouts/slideLayout2.xml"/><Relationship Id="rId11" Type="http://schemas.openxmlformats.org/officeDocument/2006/relationships/tags" Target="../tags/tag102.xml"/><Relationship Id="rId10" Type="http://schemas.openxmlformats.org/officeDocument/2006/relationships/tags" Target="../tags/tag101.xml"/><Relationship Id="rId1" Type="http://schemas.openxmlformats.org/officeDocument/2006/relationships/tags" Target="../tags/tag92.xml"/></Relationships>
</file>

<file path=ppt/slides/_rels/slide15.xml.rels><?xml version="1.0" encoding="UTF-8" standalone="yes"?>
<Relationships xmlns="http://schemas.openxmlformats.org/package/2006/relationships"><Relationship Id="rId9" Type="http://schemas.openxmlformats.org/officeDocument/2006/relationships/tags" Target="../tags/tag110.xml"/><Relationship Id="rId8" Type="http://schemas.openxmlformats.org/officeDocument/2006/relationships/tags" Target="../tags/tag109.xml"/><Relationship Id="rId7" Type="http://schemas.openxmlformats.org/officeDocument/2006/relationships/image" Target="../media/image20.jpeg"/><Relationship Id="rId6" Type="http://schemas.openxmlformats.org/officeDocument/2006/relationships/tags" Target="../tags/tag108.xml"/><Relationship Id="rId5" Type="http://schemas.openxmlformats.org/officeDocument/2006/relationships/tags" Target="../tags/tag107.xml"/><Relationship Id="rId4" Type="http://schemas.openxmlformats.org/officeDocument/2006/relationships/tags" Target="../tags/tag106.xml"/><Relationship Id="rId3" Type="http://schemas.openxmlformats.org/officeDocument/2006/relationships/tags" Target="../tags/tag105.xml"/><Relationship Id="rId2" Type="http://schemas.openxmlformats.org/officeDocument/2006/relationships/tags" Target="../tags/tag104.xml"/><Relationship Id="rId12" Type="http://schemas.openxmlformats.org/officeDocument/2006/relationships/slideLayout" Target="../slideLayouts/slideLayout10.xml"/><Relationship Id="rId11" Type="http://schemas.openxmlformats.org/officeDocument/2006/relationships/tags" Target="../tags/tag112.xml"/><Relationship Id="rId10" Type="http://schemas.openxmlformats.org/officeDocument/2006/relationships/tags" Target="../tags/tag111.xml"/><Relationship Id="rId1" Type="http://schemas.openxmlformats.org/officeDocument/2006/relationships/tags" Target="../tags/tag103.xml"/></Relationships>
</file>

<file path=ppt/slides/_rels/slide16.xml.rels><?xml version="1.0" encoding="UTF-8" standalone="yes"?>
<Relationships xmlns="http://schemas.openxmlformats.org/package/2006/relationships"><Relationship Id="rId9" Type="http://schemas.openxmlformats.org/officeDocument/2006/relationships/tags" Target="../tags/tag120.xml"/><Relationship Id="rId8" Type="http://schemas.openxmlformats.org/officeDocument/2006/relationships/tags" Target="../tags/tag119.xml"/><Relationship Id="rId7" Type="http://schemas.openxmlformats.org/officeDocument/2006/relationships/tags" Target="../tags/tag118.xml"/><Relationship Id="rId6" Type="http://schemas.openxmlformats.org/officeDocument/2006/relationships/tags" Target="../tags/tag117.xml"/><Relationship Id="rId5" Type="http://schemas.openxmlformats.org/officeDocument/2006/relationships/tags" Target="../tags/tag116.xml"/><Relationship Id="rId4" Type="http://schemas.openxmlformats.org/officeDocument/2006/relationships/tags" Target="../tags/tag115.xml"/><Relationship Id="rId3" Type="http://schemas.openxmlformats.org/officeDocument/2006/relationships/tags" Target="../tags/tag114.xml"/><Relationship Id="rId2" Type="http://schemas.openxmlformats.org/officeDocument/2006/relationships/image" Target="../media/image21.jpeg"/><Relationship Id="rId12" Type="http://schemas.openxmlformats.org/officeDocument/2006/relationships/slideLayout" Target="../slideLayouts/slideLayout10.xml"/><Relationship Id="rId11" Type="http://schemas.openxmlformats.org/officeDocument/2006/relationships/tags" Target="../tags/tag122.xml"/><Relationship Id="rId10" Type="http://schemas.openxmlformats.org/officeDocument/2006/relationships/tags" Target="../tags/tag121.xml"/><Relationship Id="rId1" Type="http://schemas.openxmlformats.org/officeDocument/2006/relationships/tags" Target="../tags/tag113.xml"/></Relationships>
</file>

<file path=ppt/slides/_rels/slide17.xml.rels><?xml version="1.0" encoding="UTF-8" standalone="yes"?>
<Relationships xmlns="http://schemas.openxmlformats.org/package/2006/relationships"><Relationship Id="rId9" Type="http://schemas.openxmlformats.org/officeDocument/2006/relationships/tags" Target="../tags/tag129.xml"/><Relationship Id="rId8" Type="http://schemas.openxmlformats.org/officeDocument/2006/relationships/tags" Target="../tags/tag128.xml"/><Relationship Id="rId7" Type="http://schemas.openxmlformats.org/officeDocument/2006/relationships/tags" Target="../tags/tag127.xml"/><Relationship Id="rId6" Type="http://schemas.openxmlformats.org/officeDocument/2006/relationships/tags" Target="../tags/tag126.xml"/><Relationship Id="rId5" Type="http://schemas.openxmlformats.org/officeDocument/2006/relationships/image" Target="../media/image23.jpeg"/><Relationship Id="rId4" Type="http://schemas.openxmlformats.org/officeDocument/2006/relationships/tags" Target="../tags/tag125.xml"/><Relationship Id="rId3" Type="http://schemas.openxmlformats.org/officeDocument/2006/relationships/image" Target="../media/image22.jpeg"/><Relationship Id="rId2" Type="http://schemas.openxmlformats.org/officeDocument/2006/relationships/tags" Target="../tags/tag124.xml"/><Relationship Id="rId11" Type="http://schemas.openxmlformats.org/officeDocument/2006/relationships/slideLayout" Target="../slideLayouts/slideLayout10.xml"/><Relationship Id="rId10" Type="http://schemas.openxmlformats.org/officeDocument/2006/relationships/tags" Target="../tags/tag130.xml"/><Relationship Id="rId1" Type="http://schemas.openxmlformats.org/officeDocument/2006/relationships/tags" Target="../tags/tag123.xml"/></Relationships>
</file>

<file path=ppt/slides/_rels/slide18.xml.rels><?xml version="1.0" encoding="UTF-8" standalone="yes"?>
<Relationships xmlns="http://schemas.openxmlformats.org/package/2006/relationships"><Relationship Id="rId9" Type="http://schemas.openxmlformats.org/officeDocument/2006/relationships/tags" Target="../tags/tag139.xml"/><Relationship Id="rId8" Type="http://schemas.openxmlformats.org/officeDocument/2006/relationships/tags" Target="../tags/tag138.xml"/><Relationship Id="rId7" Type="http://schemas.openxmlformats.org/officeDocument/2006/relationships/tags" Target="../tags/tag137.xml"/><Relationship Id="rId6" Type="http://schemas.openxmlformats.org/officeDocument/2006/relationships/tags" Target="../tags/tag136.xml"/><Relationship Id="rId5" Type="http://schemas.openxmlformats.org/officeDocument/2006/relationships/tags" Target="../tags/tag135.xml"/><Relationship Id="rId4" Type="http://schemas.openxmlformats.org/officeDocument/2006/relationships/tags" Target="../tags/tag134.xml"/><Relationship Id="rId3" Type="http://schemas.openxmlformats.org/officeDocument/2006/relationships/tags" Target="../tags/tag133.xml"/><Relationship Id="rId2" Type="http://schemas.openxmlformats.org/officeDocument/2006/relationships/tags" Target="../tags/tag132.xml"/><Relationship Id="rId13" Type="http://schemas.openxmlformats.org/officeDocument/2006/relationships/slideLayout" Target="../slideLayouts/slideLayout10.xml"/><Relationship Id="rId12" Type="http://schemas.openxmlformats.org/officeDocument/2006/relationships/tags" Target="../tags/tag142.xml"/><Relationship Id="rId11" Type="http://schemas.openxmlformats.org/officeDocument/2006/relationships/tags" Target="../tags/tag141.xml"/><Relationship Id="rId10" Type="http://schemas.openxmlformats.org/officeDocument/2006/relationships/tags" Target="../tags/tag140.xml"/><Relationship Id="rId1" Type="http://schemas.openxmlformats.org/officeDocument/2006/relationships/tags" Target="../tags/tag13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143.xml"/></Relationships>
</file>

<file path=ppt/slides/_rels/slide2.xml.rels><?xml version="1.0" encoding="UTF-8" standalone="yes"?>
<Relationships xmlns="http://schemas.openxmlformats.org/package/2006/relationships"><Relationship Id="rId9" Type="http://schemas.openxmlformats.org/officeDocument/2006/relationships/tags" Target="../tags/tag12.xml"/><Relationship Id="rId8" Type="http://schemas.openxmlformats.org/officeDocument/2006/relationships/tags" Target="../tags/tag11.xml"/><Relationship Id="rId7" Type="http://schemas.openxmlformats.org/officeDocument/2006/relationships/tags" Target="../tags/tag10.xml"/><Relationship Id="rId6" Type="http://schemas.openxmlformats.org/officeDocument/2006/relationships/tags" Target="../tags/tag9.xml"/><Relationship Id="rId5" Type="http://schemas.openxmlformats.org/officeDocument/2006/relationships/tags" Target="../tags/tag8.xml"/><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tags" Target="../tags/tag5.xml"/><Relationship Id="rId15" Type="http://schemas.openxmlformats.org/officeDocument/2006/relationships/slideLayout" Target="../slideLayouts/slideLayout10.xml"/><Relationship Id="rId14" Type="http://schemas.openxmlformats.org/officeDocument/2006/relationships/tags" Target="../tags/tag17.xml"/><Relationship Id="rId13" Type="http://schemas.openxmlformats.org/officeDocument/2006/relationships/tags" Target="../tags/tag16.xml"/><Relationship Id="rId12" Type="http://schemas.openxmlformats.org/officeDocument/2006/relationships/tags" Target="../tags/tag15.xml"/><Relationship Id="rId11" Type="http://schemas.openxmlformats.org/officeDocument/2006/relationships/tags" Target="../tags/tag14.xml"/><Relationship Id="rId10" Type="http://schemas.openxmlformats.org/officeDocument/2006/relationships/tags" Target="../tags/tag13.xml"/><Relationship Id="rId1" Type="http://schemas.openxmlformats.org/officeDocument/2006/relationships/tags" Target="../tags/tag4.xml"/></Relationships>
</file>

<file path=ppt/slides/_rels/slide20.xml.rels><?xml version="1.0" encoding="UTF-8" standalone="yes"?>
<Relationships xmlns="http://schemas.openxmlformats.org/package/2006/relationships"><Relationship Id="rId9" Type="http://schemas.openxmlformats.org/officeDocument/2006/relationships/tags" Target="../tags/tag152.xml"/><Relationship Id="rId8" Type="http://schemas.openxmlformats.org/officeDocument/2006/relationships/tags" Target="../tags/tag151.xml"/><Relationship Id="rId7" Type="http://schemas.openxmlformats.org/officeDocument/2006/relationships/tags" Target="../tags/tag150.xml"/><Relationship Id="rId6" Type="http://schemas.openxmlformats.org/officeDocument/2006/relationships/tags" Target="../tags/tag149.xml"/><Relationship Id="rId5" Type="http://schemas.openxmlformats.org/officeDocument/2006/relationships/tags" Target="../tags/tag148.xml"/><Relationship Id="rId4" Type="http://schemas.openxmlformats.org/officeDocument/2006/relationships/tags" Target="../tags/tag147.xml"/><Relationship Id="rId3" Type="http://schemas.openxmlformats.org/officeDocument/2006/relationships/tags" Target="../tags/tag146.xml"/><Relationship Id="rId2" Type="http://schemas.openxmlformats.org/officeDocument/2006/relationships/tags" Target="../tags/tag145.xml"/><Relationship Id="rId13" Type="http://schemas.openxmlformats.org/officeDocument/2006/relationships/notesSlide" Target="../notesSlides/notesSlide11.xml"/><Relationship Id="rId12" Type="http://schemas.openxmlformats.org/officeDocument/2006/relationships/slideLayout" Target="../slideLayouts/slideLayout2.xml"/><Relationship Id="rId11" Type="http://schemas.openxmlformats.org/officeDocument/2006/relationships/tags" Target="../tags/tag154.xml"/><Relationship Id="rId10" Type="http://schemas.openxmlformats.org/officeDocument/2006/relationships/tags" Target="../tags/tag153.xml"/><Relationship Id="rId1" Type="http://schemas.openxmlformats.org/officeDocument/2006/relationships/tags" Target="../tags/tag144.xml"/></Relationships>
</file>

<file path=ppt/slides/_rels/slide21.xml.rels><?xml version="1.0" encoding="UTF-8" standalone="yes"?>
<Relationships xmlns="http://schemas.openxmlformats.org/package/2006/relationships"><Relationship Id="rId9" Type="http://schemas.openxmlformats.org/officeDocument/2006/relationships/tags" Target="../tags/tag162.xml"/><Relationship Id="rId8" Type="http://schemas.openxmlformats.org/officeDocument/2006/relationships/tags" Target="../tags/tag161.xml"/><Relationship Id="rId7" Type="http://schemas.openxmlformats.org/officeDocument/2006/relationships/tags" Target="../tags/tag160.xml"/><Relationship Id="rId6" Type="http://schemas.openxmlformats.org/officeDocument/2006/relationships/tags" Target="../tags/tag159.xml"/><Relationship Id="rId5" Type="http://schemas.openxmlformats.org/officeDocument/2006/relationships/tags" Target="../tags/tag158.xml"/><Relationship Id="rId4" Type="http://schemas.openxmlformats.org/officeDocument/2006/relationships/image" Target="../media/image24.jpeg"/><Relationship Id="rId3" Type="http://schemas.openxmlformats.org/officeDocument/2006/relationships/tags" Target="../tags/tag157.xml"/><Relationship Id="rId2" Type="http://schemas.openxmlformats.org/officeDocument/2006/relationships/tags" Target="../tags/tag156.xml"/><Relationship Id="rId11" Type="http://schemas.openxmlformats.org/officeDocument/2006/relationships/slideLayout" Target="../slideLayouts/slideLayout10.xml"/><Relationship Id="rId10" Type="http://schemas.openxmlformats.org/officeDocument/2006/relationships/tags" Target="../tags/tag163.xml"/><Relationship Id="rId1" Type="http://schemas.openxmlformats.org/officeDocument/2006/relationships/tags" Target="../tags/tag155.xml"/></Relationships>
</file>

<file path=ppt/slides/_rels/slide22.xml.rels><?xml version="1.0" encoding="UTF-8" standalone="yes"?>
<Relationships xmlns="http://schemas.openxmlformats.org/package/2006/relationships"><Relationship Id="rId9" Type="http://schemas.openxmlformats.org/officeDocument/2006/relationships/tags" Target="../tags/tag171.xml"/><Relationship Id="rId8" Type="http://schemas.openxmlformats.org/officeDocument/2006/relationships/tags" Target="../tags/tag170.xml"/><Relationship Id="rId7" Type="http://schemas.openxmlformats.org/officeDocument/2006/relationships/tags" Target="../tags/tag169.xml"/><Relationship Id="rId6" Type="http://schemas.openxmlformats.org/officeDocument/2006/relationships/tags" Target="../tags/tag168.xml"/><Relationship Id="rId5" Type="http://schemas.openxmlformats.org/officeDocument/2006/relationships/tags" Target="../tags/tag167.xml"/><Relationship Id="rId4" Type="http://schemas.openxmlformats.org/officeDocument/2006/relationships/tags" Target="../tags/tag166.xml"/><Relationship Id="rId3" Type="http://schemas.openxmlformats.org/officeDocument/2006/relationships/image" Target="../media/image25.jpeg"/><Relationship Id="rId2" Type="http://schemas.openxmlformats.org/officeDocument/2006/relationships/tags" Target="../tags/tag165.xml"/><Relationship Id="rId10" Type="http://schemas.openxmlformats.org/officeDocument/2006/relationships/slideLayout" Target="../slideLayouts/slideLayout10.xml"/><Relationship Id="rId1" Type="http://schemas.openxmlformats.org/officeDocument/2006/relationships/tags" Target="../tags/tag164.xml"/></Relationships>
</file>

<file path=ppt/slides/_rels/slide23.xml.rels><?xml version="1.0" encoding="UTF-8" standalone="yes"?>
<Relationships xmlns="http://schemas.openxmlformats.org/package/2006/relationships"><Relationship Id="rId8" Type="http://schemas.openxmlformats.org/officeDocument/2006/relationships/slideLayout" Target="../slideLayouts/slideLayout10.xml"/><Relationship Id="rId7" Type="http://schemas.openxmlformats.org/officeDocument/2006/relationships/tags" Target="../tags/tag176.xml"/><Relationship Id="rId6" Type="http://schemas.openxmlformats.org/officeDocument/2006/relationships/tags" Target="../tags/tag175.xml"/><Relationship Id="rId5" Type="http://schemas.openxmlformats.org/officeDocument/2006/relationships/image" Target="../media/image27.png"/><Relationship Id="rId4" Type="http://schemas.openxmlformats.org/officeDocument/2006/relationships/tags" Target="../tags/tag174.xml"/><Relationship Id="rId3" Type="http://schemas.openxmlformats.org/officeDocument/2006/relationships/image" Target="../media/image26.png"/><Relationship Id="rId2" Type="http://schemas.openxmlformats.org/officeDocument/2006/relationships/tags" Target="../tags/tag173.xml"/><Relationship Id="rId1" Type="http://schemas.openxmlformats.org/officeDocument/2006/relationships/tags" Target="../tags/tag172.xml"/></Relationships>
</file>

<file path=ppt/slides/_rels/slide24.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slideLayout" Target="../slideLayouts/slideLayout10.xml"/><Relationship Id="rId5" Type="http://schemas.openxmlformats.org/officeDocument/2006/relationships/tags" Target="../tags/tag180.xml"/><Relationship Id="rId4" Type="http://schemas.openxmlformats.org/officeDocument/2006/relationships/tags" Target="../tags/tag179.xml"/><Relationship Id="rId3" Type="http://schemas.openxmlformats.org/officeDocument/2006/relationships/image" Target="../media/image28.emf"/><Relationship Id="rId2" Type="http://schemas.openxmlformats.org/officeDocument/2006/relationships/tags" Target="../tags/tag178.xml"/><Relationship Id="rId1" Type="http://schemas.openxmlformats.org/officeDocument/2006/relationships/tags" Target="../tags/tag177.xml"/></Relationships>
</file>

<file path=ppt/slides/_rels/slide25.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10.xml"/><Relationship Id="rId4" Type="http://schemas.openxmlformats.org/officeDocument/2006/relationships/tags" Target="../tags/tag183.xml"/><Relationship Id="rId3" Type="http://schemas.openxmlformats.org/officeDocument/2006/relationships/image" Target="../media/image29.emf"/><Relationship Id="rId2" Type="http://schemas.openxmlformats.org/officeDocument/2006/relationships/tags" Target="../tags/tag182.xml"/><Relationship Id="rId1" Type="http://schemas.openxmlformats.org/officeDocument/2006/relationships/tags" Target="../tags/tag181.xml"/></Relationships>
</file>

<file path=ppt/slides/_rels/slide26.xml.rels><?xml version="1.0" encoding="UTF-8" standalone="yes"?>
<Relationships xmlns="http://schemas.openxmlformats.org/package/2006/relationships"><Relationship Id="rId7" Type="http://schemas.openxmlformats.org/officeDocument/2006/relationships/notesSlide" Target="../notesSlides/notesSlide14.xml"/><Relationship Id="rId6" Type="http://schemas.openxmlformats.org/officeDocument/2006/relationships/slideLayout" Target="../slideLayouts/slideLayout10.xml"/><Relationship Id="rId5" Type="http://schemas.openxmlformats.org/officeDocument/2006/relationships/tags" Target="../tags/tag187.xml"/><Relationship Id="rId4" Type="http://schemas.openxmlformats.org/officeDocument/2006/relationships/tags" Target="../tags/tag186.xml"/><Relationship Id="rId3" Type="http://schemas.openxmlformats.org/officeDocument/2006/relationships/image" Target="../media/image30.png"/><Relationship Id="rId2" Type="http://schemas.openxmlformats.org/officeDocument/2006/relationships/tags" Target="../tags/tag185.xml"/><Relationship Id="rId1" Type="http://schemas.openxmlformats.org/officeDocument/2006/relationships/tags" Target="../tags/tag184.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188.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189.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191.xml"/><Relationship Id="rId1" Type="http://schemas.openxmlformats.org/officeDocument/2006/relationships/tags" Target="../tags/tag190.xml"/></Relationships>
</file>

<file path=ppt/slides/_rels/slide3.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25.xml"/><Relationship Id="rId7" Type="http://schemas.openxmlformats.org/officeDocument/2006/relationships/tags" Target="../tags/tag24.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tags" Target="../tags/tag19.xml"/><Relationship Id="rId10" Type="http://schemas.openxmlformats.org/officeDocument/2006/relationships/notesSlide" Target="../notesSlides/notesSlide2.xml"/><Relationship Id="rId1" Type="http://schemas.openxmlformats.org/officeDocument/2006/relationships/tags" Target="../tags/tag18.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193.xml"/><Relationship Id="rId1" Type="http://schemas.openxmlformats.org/officeDocument/2006/relationships/tags" Target="../tags/tag192.xml"/></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9.xml"/><Relationship Id="rId2" Type="http://schemas.openxmlformats.org/officeDocument/2006/relationships/image" Target="../media/image32.png"/><Relationship Id="rId1" Type="http://schemas.openxmlformats.org/officeDocument/2006/relationships/image" Target="../media/image31.png"/></Relationships>
</file>

<file path=ppt/slides/_rels/slide4.xml.rels><?xml version="1.0" encoding="UTF-8" standalone="yes"?>
<Relationships xmlns="http://schemas.openxmlformats.org/package/2006/relationships"><Relationship Id="rId9" Type="http://schemas.openxmlformats.org/officeDocument/2006/relationships/tags" Target="../tags/tag34.xml"/><Relationship Id="rId8" Type="http://schemas.openxmlformats.org/officeDocument/2006/relationships/tags" Target="../tags/tag33.xml"/><Relationship Id="rId7" Type="http://schemas.openxmlformats.org/officeDocument/2006/relationships/tags" Target="../tags/tag32.xml"/><Relationship Id="rId6" Type="http://schemas.openxmlformats.org/officeDocument/2006/relationships/tags" Target="../tags/tag31.xml"/><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tags" Target="../tags/tag27.xml"/><Relationship Id="rId13" Type="http://schemas.openxmlformats.org/officeDocument/2006/relationships/notesSlide" Target="../notesSlides/notesSlide3.xml"/><Relationship Id="rId12" Type="http://schemas.openxmlformats.org/officeDocument/2006/relationships/slideLayout" Target="../slideLayouts/slideLayout2.xml"/><Relationship Id="rId11" Type="http://schemas.openxmlformats.org/officeDocument/2006/relationships/tags" Target="../tags/tag36.xml"/><Relationship Id="rId10" Type="http://schemas.openxmlformats.org/officeDocument/2006/relationships/tags" Target="../tags/tag35.xml"/><Relationship Id="rId1" Type="http://schemas.openxmlformats.org/officeDocument/2006/relationships/tags" Target="../tags/tag26.xml"/></Relationships>
</file>

<file path=ppt/slides/_rels/slide5.xml.rels><?xml version="1.0" encoding="UTF-8" standalone="yes"?>
<Relationships xmlns="http://schemas.openxmlformats.org/package/2006/relationships"><Relationship Id="rId9" Type="http://schemas.openxmlformats.org/officeDocument/2006/relationships/notesSlide" Target="../notesSlides/notesSlide4.xml"/><Relationship Id="rId8" Type="http://schemas.openxmlformats.org/officeDocument/2006/relationships/slideLayout" Target="../slideLayouts/slideLayout10.xml"/><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image" Target="../media/image10.jpeg"/><Relationship Id="rId1" Type="http://schemas.openxmlformats.org/officeDocument/2006/relationships/tags" Target="../tags/tag37.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10.xml"/><Relationship Id="rId3" Type="http://schemas.openxmlformats.org/officeDocument/2006/relationships/image" Target="../media/image11.png"/><Relationship Id="rId2" Type="http://schemas.openxmlformats.org/officeDocument/2006/relationships/tags" Target="../tags/tag44.xml"/><Relationship Id="rId1" Type="http://schemas.openxmlformats.org/officeDocument/2006/relationships/tags" Target="../tags/tag43.xml"/></Relationships>
</file>

<file path=ppt/slides/_rels/slide7.xml.rels><?xml version="1.0" encoding="UTF-8" standalone="yes"?>
<Relationships xmlns="http://schemas.openxmlformats.org/package/2006/relationships"><Relationship Id="rId9" Type="http://schemas.openxmlformats.org/officeDocument/2006/relationships/tags" Target="../tags/tag52.xml"/><Relationship Id="rId8" Type="http://schemas.openxmlformats.org/officeDocument/2006/relationships/tags" Target="../tags/tag51.xml"/><Relationship Id="rId7" Type="http://schemas.openxmlformats.org/officeDocument/2006/relationships/tags" Target="../tags/tag50.xml"/><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 Id="rId3" Type="http://schemas.openxmlformats.org/officeDocument/2006/relationships/image" Target="../media/image12.jpeg"/><Relationship Id="rId2" Type="http://schemas.openxmlformats.org/officeDocument/2006/relationships/tags" Target="../tags/tag46.xml"/><Relationship Id="rId10" Type="http://schemas.openxmlformats.org/officeDocument/2006/relationships/slideLayout" Target="../slideLayouts/slideLayout10.xml"/><Relationship Id="rId1" Type="http://schemas.openxmlformats.org/officeDocument/2006/relationships/tags" Target="../tags/tag45.xml"/></Relationships>
</file>

<file path=ppt/slides/_rels/slide8.xml.rels><?xml version="1.0" encoding="UTF-8" standalone="yes"?>
<Relationships xmlns="http://schemas.openxmlformats.org/package/2006/relationships"><Relationship Id="rId9" Type="http://schemas.openxmlformats.org/officeDocument/2006/relationships/slideLayout" Target="../slideLayouts/slideLayout10.xml"/><Relationship Id="rId8" Type="http://schemas.openxmlformats.org/officeDocument/2006/relationships/tags" Target="../tags/tag59.xml"/><Relationship Id="rId7" Type="http://schemas.openxmlformats.org/officeDocument/2006/relationships/tags" Target="../tags/tag58.xml"/><Relationship Id="rId6" Type="http://schemas.openxmlformats.org/officeDocument/2006/relationships/tags" Target="../tags/tag57.xml"/><Relationship Id="rId5" Type="http://schemas.openxmlformats.org/officeDocument/2006/relationships/tags" Target="../tags/tag56.xml"/><Relationship Id="rId4" Type="http://schemas.openxmlformats.org/officeDocument/2006/relationships/tags" Target="../tags/tag55.xml"/><Relationship Id="rId3" Type="http://schemas.openxmlformats.org/officeDocument/2006/relationships/image" Target="../media/image13.jpeg"/><Relationship Id="rId2" Type="http://schemas.openxmlformats.org/officeDocument/2006/relationships/tags" Target="../tags/tag54.xml"/><Relationship Id="rId10" Type="http://schemas.openxmlformats.org/officeDocument/2006/relationships/notesSlide" Target="../notesSlides/notesSlide5.xml"/><Relationship Id="rId1" Type="http://schemas.openxmlformats.org/officeDocument/2006/relationships/tags" Target="../tags/tag53.xml"/></Relationships>
</file>

<file path=ppt/slides/_rels/slide9.xml.rels><?xml version="1.0" encoding="UTF-8" standalone="yes"?>
<Relationships xmlns="http://schemas.openxmlformats.org/package/2006/relationships"><Relationship Id="rId9" Type="http://schemas.openxmlformats.org/officeDocument/2006/relationships/notesSlide" Target="../notesSlides/notesSlide6.xml"/><Relationship Id="rId8" Type="http://schemas.openxmlformats.org/officeDocument/2006/relationships/slideLayout" Target="../slideLayouts/slideLayout10.xml"/><Relationship Id="rId7" Type="http://schemas.openxmlformats.org/officeDocument/2006/relationships/tags" Target="../tags/tag65.xml"/><Relationship Id="rId6" Type="http://schemas.openxmlformats.org/officeDocument/2006/relationships/tags" Target="../tags/tag64.xml"/><Relationship Id="rId5" Type="http://schemas.openxmlformats.org/officeDocument/2006/relationships/tags" Target="../tags/tag63.xml"/><Relationship Id="rId4" Type="http://schemas.openxmlformats.org/officeDocument/2006/relationships/tags" Target="../tags/tag62.xml"/><Relationship Id="rId3" Type="http://schemas.openxmlformats.org/officeDocument/2006/relationships/image" Target="../media/image14.jpeg"/><Relationship Id="rId2" Type="http://schemas.openxmlformats.org/officeDocument/2006/relationships/tags" Target="../tags/tag61.xml"/><Relationship Id="rId1" Type="http://schemas.openxmlformats.org/officeDocument/2006/relationships/tags" Target="../tags/tag6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5"/>
          <p:cNvSpPr txBox="1"/>
          <p:nvPr/>
        </p:nvSpPr>
        <p:spPr>
          <a:xfrm>
            <a:off x="9127628" y="9810954"/>
            <a:ext cx="6128744" cy="1843405"/>
          </a:xfrm>
          <a:prstGeom prst="rect">
            <a:avLst/>
          </a:prstGeom>
          <a:ln w="12700">
            <a:miter lim="400000"/>
          </a:ln>
        </p:spPr>
        <p:txBody>
          <a:bodyPr tIns="91439" bIns="91439">
            <a:spAutoFit/>
          </a:bodyPr>
          <a:lstStyle>
            <a:lvl1pPr defTabSz="1828800">
              <a:defRPr b="0">
                <a:solidFill>
                  <a:srgbClr val="FFFFFF"/>
                </a:solidFill>
                <a:latin typeface="Helvetica"/>
                <a:ea typeface="Helvetica"/>
                <a:cs typeface="Helvetica"/>
                <a:sym typeface="Helvetica"/>
              </a:defRPr>
            </a:lvl1pPr>
          </a:lstStyle>
          <a:p>
            <a:r>
              <a:rPr lang="en-US" altLang="zh-CN" sz="3600" b="1" dirty="0" err="1">
                <a:latin typeface="Times New Roman Bold" panose="02020603050405020304" charset="0"/>
                <a:cs typeface="Times New Roman Bold" panose="02020603050405020304" charset="0"/>
              </a:rPr>
              <a:t>MeterSphere</a:t>
            </a:r>
            <a:r>
              <a:rPr lang="zh-CN" altLang="en-US" sz="3600" b="1" dirty="0"/>
              <a:t> </a:t>
            </a:r>
            <a:r>
              <a:rPr lang="zh-CN" altLang="en-US" sz="3600" b="1" dirty="0">
                <a:latin typeface="黑体" panose="02010609060101010101" charset="-122"/>
                <a:ea typeface="黑体" panose="02010609060101010101" charset="-122"/>
              </a:rPr>
              <a:t>开源社区</a:t>
            </a:r>
            <a:endParaRPr lang="en-US" altLang="zh-CN" sz="3600" b="1" dirty="0"/>
          </a:p>
          <a:p>
            <a:endParaRPr lang="en-US" altLang="zh-CN" sz="3600" b="1" dirty="0"/>
          </a:p>
          <a:p>
            <a:r>
              <a:rPr lang="en-US" altLang="zh-CN" sz="3600" b="1" dirty="0"/>
              <a:t>2023</a:t>
            </a:r>
            <a:r>
              <a:rPr lang="zh-CN" altLang="en-US" sz="3600" b="1" dirty="0"/>
              <a:t> 年 </a:t>
            </a:r>
            <a:r>
              <a:rPr lang="en-US" altLang="zh-CN" sz="3600" b="1" dirty="0"/>
              <a:t>11 </a:t>
            </a:r>
            <a:r>
              <a:rPr lang="zh-CN" altLang="en-US" sz="3600" b="1" dirty="0"/>
              <a:t>月</a:t>
            </a:r>
            <a:endParaRPr sz="3600" b="1" dirty="0"/>
          </a:p>
        </p:txBody>
      </p:sp>
      <p:sp>
        <p:nvSpPr>
          <p:cNvPr id="2" name="一站式开源持续测试平台"/>
          <p:cNvSpPr txBox="1"/>
          <p:nvPr/>
        </p:nvSpPr>
        <p:spPr>
          <a:xfrm>
            <a:off x="8448040" y="5346065"/>
            <a:ext cx="14163040" cy="2342515"/>
          </a:xfrm>
          <a:prstGeom prst="rect">
            <a:avLst/>
          </a:prstGeom>
          <a:ln w="12700">
            <a:miter lim="400000"/>
          </a:ln>
        </p:spPr>
        <p:txBody>
          <a:bodyPr wrap="square" tIns="91439" bIns="91439">
            <a:noAutofit/>
          </a:bodyPr>
          <a:lstStyle>
            <a:lvl1pPr defTabSz="1828800">
              <a:defRPr sz="9000">
                <a:solidFill>
                  <a:srgbClr val="FFFFFF"/>
                </a:solidFill>
                <a:latin typeface="Helvetica"/>
                <a:ea typeface="Helvetica"/>
                <a:cs typeface="Helvetica"/>
                <a:sym typeface="Helvetica"/>
              </a:defRPr>
            </a:lvl1pPr>
          </a:lstStyle>
          <a:p>
            <a:pPr algn="l"/>
            <a:r>
              <a:rPr lang="zh-CN" altLang="en-US" sz="8800" dirty="0">
                <a:solidFill>
                  <a:srgbClr val="FFFFFF"/>
                </a:solidFill>
                <a:latin typeface="+mj-ea"/>
                <a:ea typeface="微软雅黑" panose="020B0503020204020204" charset="-122"/>
              </a:rPr>
              <a:t>接口测试介绍</a:t>
            </a:r>
            <a:endParaRPr lang="zh-CN" altLang="en-US" sz="8800" dirty="0">
              <a:solidFill>
                <a:srgbClr val="FFFFFF"/>
              </a:solidFill>
              <a:latin typeface="+mj-ea"/>
              <a:ea typeface="微软雅黑" panose="020B0503020204020204" charset="-122"/>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data/cache/2d5c9eaae9c7de81b25d29d2f6774c40.jpg2d5c9eaae9c7de81b25d29d2f6774c40"/>
          <p:cNvPicPr>
            <a:picLocks noChangeAspect="1"/>
          </p:cNvPicPr>
          <p:nvPr>
            <p:custDataLst>
              <p:tags r:id="rId1"/>
            </p:custDataLst>
          </p:nvPr>
        </p:nvPicPr>
        <p:blipFill rotWithShape="1">
          <a:blip r:embed="rId2"/>
          <a:srcRect t="32110" b="32110"/>
          <a:stretch>
            <a:fillRect/>
          </a:stretch>
        </p:blipFill>
        <p:spPr>
          <a:xfrm>
            <a:off x="15647835" y="4765589"/>
            <a:ext cx="7796697" cy="4184584"/>
          </a:xfrm>
          <a:prstGeom prst="rect">
            <a:avLst/>
          </a:prstGeom>
        </p:spPr>
      </p:pic>
      <p:sp>
        <p:nvSpPr>
          <p:cNvPr id="14" name="矩形 13"/>
          <p:cNvSpPr/>
          <p:nvPr>
            <p:custDataLst>
              <p:tags r:id="rId3"/>
            </p:custDataLst>
          </p:nvPr>
        </p:nvSpPr>
        <p:spPr>
          <a:xfrm>
            <a:off x="15127277" y="5084270"/>
            <a:ext cx="7767565" cy="4184584"/>
          </a:xfrm>
          <a:prstGeom prst="rect">
            <a:avLst/>
          </a:prstGeom>
          <a:noFill/>
          <a:ln w="412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800"/>
          </a:p>
        </p:txBody>
      </p:sp>
      <p:sp>
        <p:nvSpPr>
          <p:cNvPr id="15" name="任意多边形 14"/>
          <p:cNvSpPr/>
          <p:nvPr>
            <p:custDataLst>
              <p:tags r:id="rId4"/>
            </p:custDataLst>
          </p:nvPr>
        </p:nvSpPr>
        <p:spPr>
          <a:xfrm>
            <a:off x="14604387" y="4102668"/>
            <a:ext cx="1185888" cy="335721"/>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1324" h="375">
                <a:moveTo>
                  <a:pt x="960" y="189"/>
                </a:moveTo>
                <a:cubicBezTo>
                  <a:pt x="960" y="88"/>
                  <a:pt x="1042" y="7"/>
                  <a:pt x="1142" y="7"/>
                </a:cubicBezTo>
                <a:cubicBezTo>
                  <a:pt x="1243" y="7"/>
                  <a:pt x="1324" y="88"/>
                  <a:pt x="1324" y="189"/>
                </a:cubicBezTo>
                <a:cubicBezTo>
                  <a:pt x="1324" y="289"/>
                  <a:pt x="1243" y="371"/>
                  <a:pt x="1142" y="371"/>
                </a:cubicBezTo>
                <a:cubicBezTo>
                  <a:pt x="1042" y="371"/>
                  <a:pt x="960" y="289"/>
                  <a:pt x="960" y="189"/>
                </a:cubicBezTo>
                <a:close/>
                <a:moveTo>
                  <a:pt x="480" y="182"/>
                </a:moveTo>
                <a:cubicBezTo>
                  <a:pt x="480" y="81"/>
                  <a:pt x="561" y="0"/>
                  <a:pt x="662" y="0"/>
                </a:cubicBezTo>
                <a:cubicBezTo>
                  <a:pt x="763" y="0"/>
                  <a:pt x="844" y="81"/>
                  <a:pt x="844" y="182"/>
                </a:cubicBezTo>
                <a:cubicBezTo>
                  <a:pt x="844" y="282"/>
                  <a:pt x="763" y="364"/>
                  <a:pt x="662" y="364"/>
                </a:cubicBezTo>
                <a:cubicBezTo>
                  <a:pt x="561" y="364"/>
                  <a:pt x="480" y="282"/>
                  <a:pt x="480" y="182"/>
                </a:cubicBezTo>
                <a:close/>
                <a:moveTo>
                  <a:pt x="0" y="193"/>
                </a:moveTo>
                <a:cubicBezTo>
                  <a:pt x="0" y="92"/>
                  <a:pt x="81" y="11"/>
                  <a:pt x="182" y="11"/>
                </a:cubicBezTo>
                <a:cubicBezTo>
                  <a:pt x="282" y="11"/>
                  <a:pt x="364" y="92"/>
                  <a:pt x="364" y="193"/>
                </a:cubicBezTo>
                <a:cubicBezTo>
                  <a:pt x="364" y="293"/>
                  <a:pt x="282" y="375"/>
                  <a:pt x="182" y="375"/>
                </a:cubicBezTo>
                <a:cubicBezTo>
                  <a:pt x="81" y="375"/>
                  <a:pt x="0" y="293"/>
                  <a:pt x="0" y="193"/>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sz="1800"/>
          </a:p>
        </p:txBody>
      </p:sp>
      <p:sp>
        <p:nvSpPr>
          <p:cNvPr id="11" name="Title 6"/>
          <p:cNvSpPr txBox="1"/>
          <p:nvPr>
            <p:custDataLst>
              <p:tags r:id="rId5"/>
            </p:custDataLst>
          </p:nvPr>
        </p:nvSpPr>
        <p:spPr>
          <a:xfrm>
            <a:off x="1319530" y="4265930"/>
            <a:ext cx="12778105" cy="1102995"/>
          </a:xfrm>
          <a:prstGeom prst="rect">
            <a:avLst/>
          </a:prstGeom>
          <a:noFill/>
          <a:ln w="3175">
            <a:noFill/>
            <a:prstDash val="dash"/>
          </a:ln>
        </p:spPr>
        <p:txBody>
          <a:bodyPr wrap="square" lIns="127000" tIns="50800" rIns="127000" bIns="50800" anchor="b"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R="0" lvl="0" algn="l" defTabSz="821690" rtl="0" hangingPunct="0">
              <a:lnSpc>
                <a:spcPct val="150000"/>
              </a:lnSpc>
              <a:spcBef>
                <a:spcPts val="0"/>
              </a:spcBef>
              <a:spcAft>
                <a:spcPts val="800"/>
              </a:spcAft>
              <a:buSzPct val="100000"/>
              <a:buFontTx/>
              <a:buNone/>
            </a:pPr>
            <a:r>
              <a:rPr lang="zh-CN" sz="3200" spc="9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Helvetica Neue" panose="02000503000000020004"/>
              </a:rPr>
              <a:t>接口测试以保证系统的正确和稳定为核心，给企业带来成效主要有以下几个方面：</a:t>
            </a:r>
            <a:endParaRPr lang="zh-CN" altLang="zh-CN" sz="1900" spc="9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Helvetica Neue" panose="02000503000000020004"/>
            </a:endParaRPr>
          </a:p>
        </p:txBody>
      </p:sp>
      <p:sp>
        <p:nvSpPr>
          <p:cNvPr id="7" name="Title 6"/>
          <p:cNvSpPr txBox="1"/>
          <p:nvPr>
            <p:custDataLst>
              <p:tags r:id="rId6"/>
            </p:custDataLst>
          </p:nvPr>
        </p:nvSpPr>
        <p:spPr>
          <a:xfrm>
            <a:off x="1319530" y="5850255"/>
            <a:ext cx="12266295" cy="4925060"/>
          </a:xfrm>
          <a:prstGeom prst="rect">
            <a:avLst/>
          </a:prstGeom>
          <a:noFill/>
          <a:ln w="3175">
            <a:noFill/>
            <a:prstDash val="dash"/>
          </a:ln>
        </p:spPr>
        <p:txBody>
          <a:bodyPr wrap="square" lIns="127000" tIns="50800" rIns="127000" bIns="508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812800" lvl="1" indent="415290" algn="l" eaLnBrk="1" fontAlgn="ctr">
              <a:lnSpc>
                <a:spcPct val="150000"/>
              </a:lnSpc>
              <a:spcBef>
                <a:spcPts val="0"/>
              </a:spcBef>
              <a:spcAft>
                <a:spcPts val="800"/>
              </a:spcAft>
              <a:buSzPct val="100000"/>
              <a:buFont typeface="Arial" panose="020B0604020202020204" pitchFamily="34" charset="0"/>
              <a:buChar char="○"/>
              <a:extLst>
                <a:ext uri="{35155182-B16C-46BC-9424-99874614C6A1}">
                  <wpsdc:indentchars xmlns:wpsdc="http://www.wps.cn/officeDocument/2017/drawingmlCustomData" val="100" checksum="1561250408"/>
                  <wpsdc:marlchars xmlns:wpsdc="http://www.wps.cn/officeDocument/2017/drawingmlCustomData" val="200" checksum="34799616"/>
                </a:ext>
              </a:extLst>
            </a:pPr>
            <a:r>
              <a:rPr lang="zh-CN" b="0" strike="noStrike" spc="70" baseline="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Helvetica Neue" panose="02000503000000020004"/>
              </a:rPr>
              <a:t>能够提早发现</a:t>
            </a:r>
            <a:r>
              <a:rPr lang="en-US" altLang="zh-CN" b="0" strike="noStrike" spc="70" baseline="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Helvetica Neue" panose="02000503000000020004"/>
              </a:rPr>
              <a:t> BUG</a:t>
            </a:r>
            <a:r>
              <a:rPr lang="zh-CN" b="0" strike="noStrike" spc="70" baseline="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Helvetica Neue" panose="02000503000000020004"/>
              </a:rPr>
              <a:t>，符合质量控制前移的理念。</a:t>
            </a:r>
            <a:endParaRPr lang="zh-CN" b="0" strike="noStrike" spc="70" baseline="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Helvetica Neue" panose="02000503000000020004"/>
            </a:endParaRPr>
          </a:p>
          <a:p>
            <a:pPr marL="812800" lvl="1" indent="415290" algn="l" eaLnBrk="1" fontAlgn="ctr">
              <a:lnSpc>
                <a:spcPct val="150000"/>
              </a:lnSpc>
              <a:spcBef>
                <a:spcPts val="0"/>
              </a:spcBef>
              <a:spcAft>
                <a:spcPts val="800"/>
              </a:spcAft>
              <a:buSzPct val="100000"/>
              <a:buFont typeface="Arial" panose="020B0604020202020204" pitchFamily="34" charset="0"/>
              <a:buChar char="○"/>
              <a:extLst>
                <a:ext uri="{35155182-B16C-46BC-9424-99874614C6A1}">
                  <wpsdc:indentchars xmlns:wpsdc="http://www.wps.cn/officeDocument/2017/drawingmlCustomData" val="100" checksum="1561250408"/>
                  <wpsdc:marlchars xmlns:wpsdc="http://www.wps.cn/officeDocument/2017/drawingmlCustomData" val="200" checksum="34799616"/>
                </a:ext>
              </a:extLst>
            </a:pPr>
            <a:r>
              <a:rPr lang="zh-CN" b="0" strike="noStrike" spc="70" baseline="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Helvetica Neue" panose="02000503000000020004"/>
              </a:rPr>
              <a:t>能提升测试效率、降低成本，因为接口测试可以自动化并且是持续集成的。</a:t>
            </a:r>
            <a:endParaRPr lang="zh-CN" b="0" strike="noStrike" spc="70" baseline="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Helvetica Neue" panose="02000503000000020004"/>
            </a:endParaRPr>
          </a:p>
          <a:p>
            <a:pPr marL="812800" lvl="1" indent="415290" algn="l" eaLnBrk="1" fontAlgn="ctr">
              <a:lnSpc>
                <a:spcPct val="150000"/>
              </a:lnSpc>
              <a:spcBef>
                <a:spcPts val="0"/>
              </a:spcBef>
              <a:spcAft>
                <a:spcPts val="800"/>
              </a:spcAft>
              <a:buSzPct val="100000"/>
              <a:buFont typeface="Arial" panose="020B0604020202020204" pitchFamily="34" charset="0"/>
              <a:buChar char="○"/>
              <a:extLst>
                <a:ext uri="{35155182-B16C-46BC-9424-99874614C6A1}">
                  <wpsdc:indentchars xmlns:wpsdc="http://www.wps.cn/officeDocument/2017/drawingmlCustomData" val="100" checksum="1561250408"/>
                  <wpsdc:marlchars xmlns:wpsdc="http://www.wps.cn/officeDocument/2017/drawingmlCustomData" val="200" checksum="34799616"/>
                </a:ext>
              </a:extLst>
            </a:pPr>
            <a:r>
              <a:rPr lang="zh-CN" b="0" strike="noStrike" spc="70" baseline="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Helvetica Neue" panose="02000503000000020004"/>
              </a:rPr>
              <a:t>接口测试从用户的角度对系统接口进行全面检测。实际项目中，接口测试会覆盖一定程度的业务逻辑。</a:t>
            </a:r>
            <a:endParaRPr lang="zh-CN" b="0" strike="noStrike" spc="70" baseline="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Helvetica Neue" panose="02000503000000020004"/>
            </a:endParaRPr>
          </a:p>
        </p:txBody>
      </p:sp>
      <p:sp>
        <p:nvSpPr>
          <p:cNvPr id="2" name="文本框 1"/>
          <p:cNvSpPr txBox="1"/>
          <p:nvPr>
            <p:custDataLst>
              <p:tags r:id="rId7"/>
            </p:custDataLst>
          </p:nvPr>
        </p:nvSpPr>
        <p:spPr>
          <a:xfrm>
            <a:off x="1319530" y="1242060"/>
            <a:ext cx="10998200" cy="1114425"/>
          </a:xfrm>
          <a:prstGeom prst="rect">
            <a:avLst/>
          </a:prstGeom>
          <a:noFill/>
        </p:spPr>
        <p:txBody>
          <a:bodyPr wrap="square" lIns="127000" tIns="50800" rIns="127000" bIns="50800" rtlCol="0" anchor="t" anchorCtr="0">
            <a:normAutofit/>
          </a:bodyPr>
          <a:p>
            <a:pPr marL="0" lvl="0" algn="l" defTabSz="914400" rtl="0">
              <a:lnSpc>
                <a:spcPct val="100000"/>
              </a:lnSpc>
              <a:buClrTx/>
              <a:buSzTx/>
              <a:buFontTx/>
              <a:buNone/>
              <a:defRPr/>
            </a:pPr>
            <a:r>
              <a:rPr lang="en-US" altLang="zh-CN" sz="440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5</a:t>
            </a:r>
            <a:r>
              <a:rPr lang="zh-CN" sz="440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a:t>
            </a:r>
            <a:r>
              <a:rPr lang="en-US" altLang="zh-CN" sz="440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2</a:t>
            </a:r>
            <a:r>
              <a:rPr lang="zh-CN" sz="440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 接口测试的重要性（续）</a:t>
            </a:r>
            <a:endParaRPr kumimoji="1" lang="zh-CN" altLang="en-US" sz="4400" b="1">
              <a:solidFill>
                <a:schemeClr val="accent1">
                  <a:lumMod val="75000"/>
                </a:schemeClr>
              </a:solidFill>
              <a:latin typeface="微软雅黑" panose="020B0503020204020204" charset="-122"/>
              <a:ea typeface="微软雅黑" panose="020B0503020204020204" charset="-122"/>
              <a:cs typeface="微软雅黑" panose="020B0503020204020204" charset="-122"/>
              <a:sym typeface="+mn-lt"/>
            </a:endParaRPr>
          </a:p>
          <a:p>
            <a:pPr marL="0" lvl="0" algn="l" defTabSz="914400" rtl="0">
              <a:lnSpc>
                <a:spcPct val="100000"/>
              </a:lnSpc>
              <a:buClrTx/>
              <a:buSzTx/>
              <a:buFontTx/>
              <a:buNone/>
              <a:defRPr/>
            </a:pPr>
            <a:endParaRPr lang="en-US" altLang="zh-CN" sz="4400" spc="260" dirty="0">
              <a:solidFill>
                <a:schemeClr val="accent1"/>
              </a:solidFill>
              <a:uFillTx/>
              <a:latin typeface="微软雅黑" panose="020B0503020204020204" charset="-122"/>
              <a:ea typeface="微软雅黑" panose="020B0503020204020204" charset="-122"/>
              <a:sym typeface="+mn-lt"/>
            </a:endParaRPr>
          </a:p>
        </p:txBody>
      </p:sp>
      <p:sp>
        <p:nvSpPr>
          <p:cNvPr id="6" name="矩形 4"/>
          <p:cNvSpPr/>
          <p:nvPr>
            <p:custDataLst>
              <p:tags r:id="rId8"/>
            </p:custDataLst>
          </p:nvPr>
        </p:nvSpPr>
        <p:spPr>
          <a:xfrm>
            <a:off x="0" y="1219200"/>
            <a:ext cx="914400" cy="1219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3600">
              <a:solidFill>
                <a:schemeClr val="lt1"/>
              </a:solidFill>
              <a:latin typeface="微软雅黑" panose="020B0503020204020204" charset="-122"/>
              <a:ea typeface="微软雅黑" panose="020B0503020204020204" charset="-122"/>
            </a:endParaRPr>
          </a:p>
        </p:txBody>
      </p:sp>
    </p:spTree>
    <p:custDataLst>
      <p:tags r:id="rId9"/>
    </p:custData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图形 9"/>
          <p:cNvSpPr/>
          <p:nvPr>
            <p:custDataLst>
              <p:tags r:id="rId1"/>
            </p:custDataLst>
          </p:nvPr>
        </p:nvSpPr>
        <p:spPr>
          <a:xfrm>
            <a:off x="15354150" y="2390674"/>
            <a:ext cx="5952914" cy="9270827"/>
          </a:xfrm>
          <a:custGeom>
            <a:avLst/>
            <a:gdLst>
              <a:gd name="connsiteX0" fmla="*/ 0 w 2857500"/>
              <a:gd name="connsiteY0" fmla="*/ 0 h 5095875"/>
              <a:gd name="connsiteX1" fmla="*/ 0 w 2857500"/>
              <a:gd name="connsiteY1" fmla="*/ 5095875 h 5095875"/>
              <a:gd name="connsiteX2" fmla="*/ 2857500 w 2857500"/>
              <a:gd name="connsiteY2" fmla="*/ 5095875 h 5095875"/>
            </a:gdLst>
            <a:ahLst/>
            <a:cxnLst>
              <a:cxn ang="0">
                <a:pos x="connsiteX0" y="connsiteY0"/>
              </a:cxn>
              <a:cxn ang="0">
                <a:pos x="connsiteX1" y="connsiteY1"/>
              </a:cxn>
              <a:cxn ang="0">
                <a:pos x="connsiteX2" y="connsiteY2"/>
              </a:cxn>
            </a:cxnLst>
            <a:rect l="l" t="t" r="r" b="b"/>
            <a:pathLst>
              <a:path w="2857500" h="5095875">
                <a:moveTo>
                  <a:pt x="0" y="0"/>
                </a:moveTo>
                <a:lnTo>
                  <a:pt x="0" y="5095875"/>
                </a:lnTo>
                <a:lnTo>
                  <a:pt x="2857500" y="5095875"/>
                </a:lnTo>
              </a:path>
            </a:pathLst>
          </a:custGeom>
          <a:noFill/>
          <a:ln w="25400" cap="flat">
            <a:solidFill>
              <a:schemeClr val="accent1"/>
            </a:solidFill>
            <a:prstDash val="solid"/>
            <a:miter/>
          </a:ln>
        </p:spPr>
        <p:txBody>
          <a:bodyPr rtlCol="0" anchor="ctr"/>
          <a:p>
            <a:endParaRPr lang="zh-CN" altLang="en-US" sz="1800"/>
          </a:p>
        </p:txBody>
      </p:sp>
      <p:sp>
        <p:nvSpPr>
          <p:cNvPr id="29" name="图形 27"/>
          <p:cNvSpPr/>
          <p:nvPr>
            <p:custDataLst>
              <p:tags r:id="rId2"/>
            </p:custDataLst>
          </p:nvPr>
        </p:nvSpPr>
        <p:spPr>
          <a:xfrm>
            <a:off x="15737170" y="2038325"/>
            <a:ext cx="5952914" cy="9270827"/>
          </a:xfrm>
          <a:custGeom>
            <a:avLst/>
            <a:gdLst>
              <a:gd name="connsiteX0" fmla="*/ 2857500 w 2857500"/>
              <a:gd name="connsiteY0" fmla="*/ 5095875 h 5095875"/>
              <a:gd name="connsiteX1" fmla="*/ 2857500 w 2857500"/>
              <a:gd name="connsiteY1" fmla="*/ 0 h 5095875"/>
              <a:gd name="connsiteX2" fmla="*/ 0 w 2857500"/>
              <a:gd name="connsiteY2" fmla="*/ 0 h 5095875"/>
            </a:gdLst>
            <a:ahLst/>
            <a:cxnLst>
              <a:cxn ang="0">
                <a:pos x="connsiteX0" y="connsiteY0"/>
              </a:cxn>
              <a:cxn ang="0">
                <a:pos x="connsiteX1" y="connsiteY1"/>
              </a:cxn>
              <a:cxn ang="0">
                <a:pos x="connsiteX2" y="connsiteY2"/>
              </a:cxn>
            </a:cxnLst>
            <a:rect l="l" t="t" r="r" b="b"/>
            <a:pathLst>
              <a:path w="2857500" h="5095875">
                <a:moveTo>
                  <a:pt x="2857500" y="5095875"/>
                </a:moveTo>
                <a:lnTo>
                  <a:pt x="2857500" y="0"/>
                </a:lnTo>
                <a:lnTo>
                  <a:pt x="0" y="0"/>
                </a:lnTo>
              </a:path>
            </a:pathLst>
          </a:custGeom>
          <a:noFill/>
          <a:ln w="25400" cap="flat">
            <a:solidFill>
              <a:schemeClr val="accent1"/>
            </a:solidFill>
            <a:prstDash val="solid"/>
            <a:miter/>
          </a:ln>
        </p:spPr>
        <p:txBody>
          <a:bodyPr rtlCol="0" anchor="ctr"/>
          <a:p>
            <a:endParaRPr lang="zh-CN" altLang="en-US" sz="1800"/>
          </a:p>
        </p:txBody>
      </p:sp>
      <p:pic>
        <p:nvPicPr>
          <p:cNvPr id="36" name="图片 35" descr="/data/cache/ec2d0e1bfa2bc0082c2d0b1b0862e0be.jpgec2d0e1bfa2bc0082c2d0b1b0862e0be"/>
          <p:cNvPicPr>
            <a:picLocks noChangeAspect="1"/>
          </p:cNvPicPr>
          <p:nvPr>
            <p:custDataLst>
              <p:tags r:id="rId3"/>
            </p:custDataLst>
          </p:nvPr>
        </p:nvPicPr>
        <p:blipFill>
          <a:blip r:embed="rId4"/>
          <a:srcRect l="32562" r="32562"/>
          <a:stretch>
            <a:fillRect/>
          </a:stretch>
        </p:blipFill>
        <p:spPr>
          <a:xfrm>
            <a:off x="15569029" y="2390674"/>
            <a:ext cx="5952912" cy="8918478"/>
          </a:xfrm>
          <a:custGeom>
            <a:avLst/>
            <a:gdLst>
              <a:gd name="connsiteX0" fmla="*/ 0 w 3272124"/>
              <a:gd name="connsiteY0" fmla="*/ 0 h 4902200"/>
              <a:gd name="connsiteX1" fmla="*/ 3272124 w 3272124"/>
              <a:gd name="connsiteY1" fmla="*/ 0 h 4902200"/>
              <a:gd name="connsiteX2" fmla="*/ 3272124 w 3272124"/>
              <a:gd name="connsiteY2" fmla="*/ 4902200 h 4902200"/>
              <a:gd name="connsiteX3" fmla="*/ 0 w 3272124"/>
              <a:gd name="connsiteY3" fmla="*/ 4902200 h 4902200"/>
            </a:gdLst>
            <a:ahLst/>
            <a:cxnLst>
              <a:cxn ang="0">
                <a:pos x="connsiteX0" y="connsiteY0"/>
              </a:cxn>
              <a:cxn ang="0">
                <a:pos x="connsiteX1" y="connsiteY1"/>
              </a:cxn>
              <a:cxn ang="0">
                <a:pos x="connsiteX2" y="connsiteY2"/>
              </a:cxn>
              <a:cxn ang="0">
                <a:pos x="connsiteX3" y="connsiteY3"/>
              </a:cxn>
            </a:cxnLst>
            <a:rect l="l" t="t" r="r" b="b"/>
            <a:pathLst>
              <a:path w="3272124" h="4902200">
                <a:moveTo>
                  <a:pt x="0" y="0"/>
                </a:moveTo>
                <a:lnTo>
                  <a:pt x="3272124" y="0"/>
                </a:lnTo>
                <a:lnTo>
                  <a:pt x="3272124" y="4902200"/>
                </a:lnTo>
                <a:lnTo>
                  <a:pt x="0" y="4902200"/>
                </a:lnTo>
                <a:close/>
              </a:path>
            </a:pathLst>
          </a:custGeom>
        </p:spPr>
      </p:pic>
      <p:sp>
        <p:nvSpPr>
          <p:cNvPr id="31" name="椭圆 30"/>
          <p:cNvSpPr/>
          <p:nvPr>
            <p:custDataLst>
              <p:tags r:id="rId5"/>
            </p:custDataLst>
          </p:nvPr>
        </p:nvSpPr>
        <p:spPr>
          <a:xfrm>
            <a:off x="15354150" y="2038325"/>
            <a:ext cx="284073" cy="28407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800"/>
          </a:p>
        </p:txBody>
      </p:sp>
      <p:sp>
        <p:nvSpPr>
          <p:cNvPr id="33" name="椭圆 32"/>
          <p:cNvSpPr/>
          <p:nvPr>
            <p:custDataLst>
              <p:tags r:id="rId6"/>
            </p:custDataLst>
          </p:nvPr>
        </p:nvSpPr>
        <p:spPr>
          <a:xfrm>
            <a:off x="21471683" y="11393647"/>
            <a:ext cx="284073" cy="28407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800"/>
          </a:p>
        </p:txBody>
      </p:sp>
      <p:sp>
        <p:nvSpPr>
          <p:cNvPr id="7" name="Title 6"/>
          <p:cNvSpPr txBox="1"/>
          <p:nvPr>
            <p:custDataLst>
              <p:tags r:id="rId7"/>
            </p:custDataLst>
          </p:nvPr>
        </p:nvSpPr>
        <p:spPr>
          <a:xfrm>
            <a:off x="1823640" y="4265955"/>
            <a:ext cx="11506200" cy="4925035"/>
          </a:xfrm>
          <a:prstGeom prst="rect">
            <a:avLst/>
          </a:prstGeom>
          <a:noFill/>
          <a:ln w="3175">
            <a:noFill/>
            <a:prstDash val="dash"/>
          </a:ln>
        </p:spPr>
        <p:txBody>
          <a:bodyPr wrap="square" lIns="127000" tIns="50800" rIns="127000" bIns="508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fontAlgn="auto">
              <a:lnSpc>
                <a:spcPct val="150000"/>
              </a:lnSpc>
              <a:spcBef>
                <a:spcPts val="0"/>
              </a:spcBef>
              <a:spcAft>
                <a:spcPts val="800"/>
              </a:spcAft>
              <a:buSzPct val="100000"/>
              <a:buFont typeface="Wingdings" panose="05000000000000000000" charset="0"/>
              <a:buNone/>
            </a:pPr>
            <a:r>
              <a:rPr lang="zh-CN" sz="3200" b="1"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接口测试与功能测试：</a:t>
            </a:r>
            <a:endParaRPr lang="zh-CN" sz="3200" b="1"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a:p>
            <a:pPr marL="1270000" lvl="0" indent="-457200" algn="l">
              <a:lnSpc>
                <a:spcPct val="150000"/>
              </a:lnSpc>
              <a:spcBef>
                <a:spcPts val="0"/>
              </a:spcBef>
              <a:spcAft>
                <a:spcPts val="800"/>
              </a:spcAft>
              <a:buSzPct val="100000"/>
              <a:buFont typeface="Wingdings" panose="05000000000000000000" charset="0"/>
              <a:buChar char="l"/>
            </a:pPr>
            <a:r>
              <a:rPr lang="zh-CN" sz="3200" b="0" spc="8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功能测试用于测试系统功能是否满足业务逻辑。</a:t>
            </a:r>
            <a:endParaRPr lang="zh-CN" sz="3200" b="0" spc="8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a:p>
            <a:pPr marL="1270000" lvl="1" indent="-457200" algn="l" fontAlgn="ctr">
              <a:lnSpc>
                <a:spcPct val="150000"/>
              </a:lnSpc>
              <a:spcBef>
                <a:spcPts val="0"/>
              </a:spcBef>
              <a:spcAft>
                <a:spcPts val="800"/>
              </a:spcAft>
              <a:buSzPct val="100000"/>
              <a:buFont typeface="Wingdings" panose="05000000000000000000" charset="0"/>
              <a:buChar char="l"/>
            </a:pPr>
            <a:r>
              <a:rPr lang="zh-CN" sz="3200" b="0" spc="8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功能测试包含一个或者多个接口测试。</a:t>
            </a:r>
            <a:endParaRPr lang="zh-CN" sz="3200" b="0" spc="8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a:p>
            <a:pPr marL="1270000" lvl="1" indent="-457200" algn="l" fontAlgn="ctr">
              <a:lnSpc>
                <a:spcPct val="150000"/>
              </a:lnSpc>
              <a:spcBef>
                <a:spcPts val="0"/>
              </a:spcBef>
              <a:spcAft>
                <a:spcPts val="800"/>
              </a:spcAft>
              <a:buSzPct val="100000"/>
              <a:buFont typeface="Wingdings" panose="05000000000000000000" charset="0"/>
              <a:buChar char="l"/>
            </a:pPr>
            <a:r>
              <a:rPr lang="zh-CN" sz="3200" b="0" spc="8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接口测试能涵盖一定的功能测试。</a:t>
            </a:r>
            <a:endParaRPr lang="zh-CN" sz="3200" b="0" spc="8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a:p>
            <a:pPr marL="1270000" lvl="1" indent="-457200" algn="l" fontAlgn="ctr">
              <a:lnSpc>
                <a:spcPct val="150000"/>
              </a:lnSpc>
              <a:spcBef>
                <a:spcPts val="0"/>
              </a:spcBef>
              <a:spcAft>
                <a:spcPts val="800"/>
              </a:spcAft>
              <a:buSzPct val="100000"/>
              <a:buFont typeface="Wingdings" panose="05000000000000000000" charset="0"/>
              <a:buChar char="l"/>
            </a:pPr>
            <a:r>
              <a:rPr lang="zh-CN" sz="3200" b="0" spc="8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目前市场上的系统大多都是前后端分离的，后端接口比前端先开发好，所以接口测试先于功能测试进行。</a:t>
            </a:r>
            <a:endParaRPr lang="zh-CN" sz="3200" b="0" spc="8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p:txBody>
      </p:sp>
      <p:sp>
        <p:nvSpPr>
          <p:cNvPr id="2" name="文本框 1"/>
          <p:cNvSpPr txBox="1"/>
          <p:nvPr>
            <p:custDataLst>
              <p:tags r:id="rId8"/>
            </p:custDataLst>
          </p:nvPr>
        </p:nvSpPr>
        <p:spPr>
          <a:xfrm>
            <a:off x="1319530" y="1242060"/>
            <a:ext cx="10998200" cy="1114425"/>
          </a:xfrm>
          <a:prstGeom prst="rect">
            <a:avLst/>
          </a:prstGeom>
          <a:noFill/>
        </p:spPr>
        <p:txBody>
          <a:bodyPr wrap="square" lIns="127000" tIns="50800" rIns="127000" bIns="50800" rtlCol="0" anchor="t" anchorCtr="0">
            <a:normAutofit lnSpcReduction="20000"/>
          </a:bodyPr>
          <a:p>
            <a:pPr marL="0" indent="0" algn="l">
              <a:buNone/>
            </a:pPr>
            <a:r>
              <a:rPr lang="en-US" altLang="zh-CN" sz="440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5</a:t>
            </a:r>
            <a:r>
              <a:rPr lang="zh-CN" sz="440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.3 接口测试与其他测试对比</a:t>
            </a:r>
            <a:endParaRPr lang="zh-CN" altLang="zh-CN" sz="4400" kern="1200" spc="260" dirty="0">
              <a:solidFill>
                <a:schemeClr val="accent1">
                  <a:lumMod val="50000"/>
                </a:schemeClr>
              </a:solidFill>
              <a:uFillTx/>
              <a:latin typeface="微软雅黑" panose="020B0503020204020204" charset="-122"/>
              <a:ea typeface="微软雅黑" panose="020B0503020204020204" charset="-122"/>
              <a:cs typeface="微软雅黑" panose="020B0503020204020204" charset="-122"/>
              <a:sym typeface="+mn-lt"/>
            </a:endParaRPr>
          </a:p>
        </p:txBody>
      </p:sp>
      <p:sp>
        <p:nvSpPr>
          <p:cNvPr id="6" name="矩形 4"/>
          <p:cNvSpPr/>
          <p:nvPr>
            <p:custDataLst>
              <p:tags r:id="rId9"/>
            </p:custDataLst>
          </p:nvPr>
        </p:nvSpPr>
        <p:spPr>
          <a:xfrm>
            <a:off x="0" y="1219200"/>
            <a:ext cx="914400" cy="1219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3600">
              <a:solidFill>
                <a:schemeClr val="lt1"/>
              </a:solidFill>
              <a:latin typeface="微软雅黑" panose="020B0503020204020204" charset="-122"/>
              <a:ea typeface="微软雅黑" panose="020B0503020204020204" charset="-122"/>
            </a:endParaRPr>
          </a:p>
        </p:txBody>
      </p:sp>
    </p:spTree>
    <p:custDataLst>
      <p:tags r:id="rId10"/>
    </p:custData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descr="/data/cache/c0bf12ff6c8a10ed6f25bac1b825f1f5.jpgc0bf12ff6c8a10ed6f25bac1b825f1f5"/>
          <p:cNvPicPr>
            <a:picLocks noChangeAspect="1"/>
          </p:cNvPicPr>
          <p:nvPr>
            <p:custDataLst>
              <p:tags r:id="rId1"/>
            </p:custDataLst>
          </p:nvPr>
        </p:nvPicPr>
        <p:blipFill>
          <a:blip r:embed="rId2"/>
          <a:srcRect l="12500" r="12500"/>
          <a:stretch>
            <a:fillRect/>
          </a:stretch>
        </p:blipFill>
        <p:spPr>
          <a:xfrm>
            <a:off x="18336421" y="2428135"/>
            <a:ext cx="4430239" cy="8860478"/>
          </a:xfrm>
          <a:custGeom>
            <a:avLst/>
            <a:gdLst>
              <a:gd name="connsiteX0" fmla="*/ 0 w 2205559"/>
              <a:gd name="connsiteY0" fmla="*/ 0 h 4411118"/>
              <a:gd name="connsiteX1" fmla="*/ 2205559 w 2205559"/>
              <a:gd name="connsiteY1" fmla="*/ 2205559 h 4411118"/>
              <a:gd name="connsiteX2" fmla="*/ 1027 w 2205559"/>
              <a:gd name="connsiteY2" fmla="*/ 4411118 h 4411118"/>
              <a:gd name="connsiteX3" fmla="*/ 0 w 2205559"/>
              <a:gd name="connsiteY3" fmla="*/ 2205559 h 4411118"/>
            </a:gdLst>
            <a:ahLst/>
            <a:cxnLst>
              <a:cxn ang="0">
                <a:pos x="connsiteX0" y="connsiteY0"/>
              </a:cxn>
              <a:cxn ang="0">
                <a:pos x="connsiteX1" y="connsiteY1"/>
              </a:cxn>
              <a:cxn ang="0">
                <a:pos x="connsiteX2" y="connsiteY2"/>
              </a:cxn>
              <a:cxn ang="0">
                <a:pos x="connsiteX3" y="connsiteY3"/>
              </a:cxn>
            </a:cxnLst>
            <a:rect l="l" t="t" r="r" b="b"/>
            <a:pathLst>
              <a:path w="2205559" h="4411118">
                <a:moveTo>
                  <a:pt x="0" y="0"/>
                </a:moveTo>
                <a:cubicBezTo>
                  <a:pt x="1209980" y="0"/>
                  <a:pt x="2205559" y="995579"/>
                  <a:pt x="2205559" y="2205559"/>
                </a:cubicBezTo>
                <a:cubicBezTo>
                  <a:pt x="2205559" y="3415129"/>
                  <a:pt x="1210595" y="4410502"/>
                  <a:pt x="1027" y="4411118"/>
                </a:cubicBezTo>
                <a:lnTo>
                  <a:pt x="0" y="2205559"/>
                </a:lnTo>
                <a:close/>
              </a:path>
            </a:pathLst>
          </a:custGeom>
        </p:spPr>
      </p:pic>
      <p:pic>
        <p:nvPicPr>
          <p:cNvPr id="10" name="图片 9" descr="/data/cache/48ad581d5144a548a7fac62a3428a31a.jpg48ad581d5144a548a7fac62a3428a31a"/>
          <p:cNvPicPr>
            <a:picLocks noChangeAspect="1"/>
          </p:cNvPicPr>
          <p:nvPr>
            <p:custDataLst>
              <p:tags r:id="rId3"/>
            </p:custDataLst>
          </p:nvPr>
        </p:nvPicPr>
        <p:blipFill>
          <a:blip r:embed="rId4"/>
          <a:srcRect l="12500" r="12500"/>
          <a:stretch>
            <a:fillRect/>
          </a:stretch>
        </p:blipFill>
        <p:spPr>
          <a:xfrm>
            <a:off x="14242124" y="3108562"/>
            <a:ext cx="3749810" cy="7499620"/>
          </a:xfrm>
          <a:custGeom>
            <a:avLst/>
            <a:gdLst>
              <a:gd name="connsiteX0" fmla="*/ 1866813 w 1866813"/>
              <a:gd name="connsiteY0" fmla="*/ 0 h 3733626"/>
              <a:gd name="connsiteX1" fmla="*/ 1866813 w 1866813"/>
              <a:gd name="connsiteY1" fmla="*/ 1866813 h 3733626"/>
              <a:gd name="connsiteX2" fmla="*/ 1865944 w 1866813"/>
              <a:gd name="connsiteY2" fmla="*/ 3733626 h 3733626"/>
              <a:gd name="connsiteX3" fmla="*/ 0 w 1866813"/>
              <a:gd name="connsiteY3" fmla="*/ 1866813 h 3733626"/>
              <a:gd name="connsiteX4" fmla="*/ 1866813 w 1866813"/>
              <a:gd name="connsiteY4" fmla="*/ 0 h 3733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6813" h="3733626">
                <a:moveTo>
                  <a:pt x="1866813" y="0"/>
                </a:moveTo>
                <a:lnTo>
                  <a:pt x="1866813" y="1866813"/>
                </a:lnTo>
                <a:lnTo>
                  <a:pt x="1865944" y="3733626"/>
                </a:lnTo>
                <a:cubicBezTo>
                  <a:pt x="842150" y="3733105"/>
                  <a:pt x="0" y="2890608"/>
                  <a:pt x="0" y="1866813"/>
                </a:cubicBezTo>
                <a:cubicBezTo>
                  <a:pt x="0" y="842671"/>
                  <a:pt x="842671" y="0"/>
                  <a:pt x="1866813" y="0"/>
                </a:cubicBezTo>
                <a:close/>
              </a:path>
            </a:pathLst>
          </a:custGeom>
        </p:spPr>
      </p:pic>
      <p:sp>
        <p:nvSpPr>
          <p:cNvPr id="7" name="图形 5"/>
          <p:cNvSpPr/>
          <p:nvPr>
            <p:custDataLst>
              <p:tags r:id="rId5"/>
            </p:custDataLst>
          </p:nvPr>
        </p:nvSpPr>
        <p:spPr>
          <a:xfrm>
            <a:off x="13925909" y="2476134"/>
            <a:ext cx="4382234" cy="8764469"/>
          </a:xfrm>
          <a:custGeom>
            <a:avLst/>
            <a:gdLst>
              <a:gd name="connsiteX0" fmla="*/ 2933503 w 2933502"/>
              <a:gd name="connsiteY0" fmla="*/ 2933503 h 5867005"/>
              <a:gd name="connsiteX1" fmla="*/ 2932138 w 2933502"/>
              <a:gd name="connsiteY1" fmla="*/ 5867006 h 5867005"/>
              <a:gd name="connsiteX2" fmla="*/ 0 w 2933502"/>
              <a:gd name="connsiteY2" fmla="*/ 2933503 h 5867005"/>
              <a:gd name="connsiteX3" fmla="*/ 2933503 w 2933502"/>
              <a:gd name="connsiteY3" fmla="*/ 0 h 5867005"/>
              <a:gd name="connsiteX4" fmla="*/ 2933503 w 2933502"/>
              <a:gd name="connsiteY4" fmla="*/ 2933503 h 5867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3502" h="5867005">
                <a:moveTo>
                  <a:pt x="2933503" y="2933503"/>
                </a:moveTo>
                <a:lnTo>
                  <a:pt x="2932138" y="5867006"/>
                </a:lnTo>
                <a:cubicBezTo>
                  <a:pt x="1323351" y="5866187"/>
                  <a:pt x="0" y="4542291"/>
                  <a:pt x="0" y="2933503"/>
                </a:cubicBezTo>
                <a:cubicBezTo>
                  <a:pt x="0" y="1324170"/>
                  <a:pt x="1324170" y="0"/>
                  <a:pt x="2933503" y="0"/>
                </a:cubicBezTo>
                <a:lnTo>
                  <a:pt x="2933503" y="2933503"/>
                </a:lnTo>
                <a:close/>
              </a:path>
            </a:pathLst>
          </a:custGeom>
          <a:noFill/>
          <a:ln w="25400" cap="flat">
            <a:solidFill>
              <a:schemeClr val="accent1">
                <a:lumMod val="75000"/>
              </a:schemeClr>
            </a:solidFill>
            <a:prstDash val="solid"/>
            <a:miter/>
          </a:ln>
        </p:spPr>
        <p:txBody>
          <a:bodyPr rtlCol="0" anchor="ctr"/>
          <a:p>
            <a:endParaRPr lang="zh-CN" altLang="en-US" sz="1800"/>
          </a:p>
        </p:txBody>
      </p:sp>
      <p:sp>
        <p:nvSpPr>
          <p:cNvPr id="8" name="图形 5"/>
          <p:cNvSpPr/>
          <p:nvPr>
            <p:custDataLst>
              <p:tags r:id="rId6"/>
            </p:custDataLst>
          </p:nvPr>
        </p:nvSpPr>
        <p:spPr>
          <a:xfrm flipH="1">
            <a:off x="18737510" y="3230309"/>
            <a:ext cx="3628059" cy="7256117"/>
          </a:xfrm>
          <a:custGeom>
            <a:avLst/>
            <a:gdLst>
              <a:gd name="connsiteX0" fmla="*/ 2933503 w 2933502"/>
              <a:gd name="connsiteY0" fmla="*/ 2933503 h 5867005"/>
              <a:gd name="connsiteX1" fmla="*/ 2932138 w 2933502"/>
              <a:gd name="connsiteY1" fmla="*/ 5867006 h 5867005"/>
              <a:gd name="connsiteX2" fmla="*/ 0 w 2933502"/>
              <a:gd name="connsiteY2" fmla="*/ 2933503 h 5867005"/>
              <a:gd name="connsiteX3" fmla="*/ 2933503 w 2933502"/>
              <a:gd name="connsiteY3" fmla="*/ 0 h 5867005"/>
              <a:gd name="connsiteX4" fmla="*/ 2933503 w 2933502"/>
              <a:gd name="connsiteY4" fmla="*/ 2933503 h 5867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3502" h="5867005">
                <a:moveTo>
                  <a:pt x="2933503" y="2933503"/>
                </a:moveTo>
                <a:lnTo>
                  <a:pt x="2932138" y="5867006"/>
                </a:lnTo>
                <a:cubicBezTo>
                  <a:pt x="1323351" y="5866187"/>
                  <a:pt x="0" y="4542291"/>
                  <a:pt x="0" y="2933503"/>
                </a:cubicBezTo>
                <a:cubicBezTo>
                  <a:pt x="0" y="1324170"/>
                  <a:pt x="1324170" y="0"/>
                  <a:pt x="2933503" y="0"/>
                </a:cubicBezTo>
                <a:lnTo>
                  <a:pt x="2933503" y="2933503"/>
                </a:lnTo>
                <a:close/>
              </a:path>
            </a:pathLst>
          </a:custGeom>
          <a:noFill/>
          <a:ln w="25400" cap="flat">
            <a:solidFill>
              <a:schemeClr val="accent1">
                <a:lumMod val="75000"/>
              </a:schemeClr>
            </a:solidFill>
            <a:prstDash val="dash"/>
            <a:miter/>
          </a:ln>
        </p:spPr>
        <p:txBody>
          <a:bodyPr rtlCol="0" anchor="ctr"/>
          <a:p>
            <a:endParaRPr lang="zh-CN" altLang="en-US" sz="1800" dirty="0"/>
          </a:p>
        </p:txBody>
      </p:sp>
      <p:sp>
        <p:nvSpPr>
          <p:cNvPr id="11" name="Title 6" descr="7b0a202020202262756c6c6574223a20227b5c2263617465676f727949645c223a31303030352c5c2274656d706c61746549645c223a32303233313336397d220a7d0a"/>
          <p:cNvSpPr txBox="1"/>
          <p:nvPr>
            <p:custDataLst>
              <p:tags r:id="rId7"/>
            </p:custDataLst>
          </p:nvPr>
        </p:nvSpPr>
        <p:spPr>
          <a:xfrm>
            <a:off x="1619250" y="4852035"/>
            <a:ext cx="12241530" cy="7021195"/>
          </a:xfrm>
          <a:prstGeom prst="rect">
            <a:avLst/>
          </a:prstGeom>
          <a:noFill/>
          <a:ln w="3175">
            <a:noFill/>
            <a:prstDash val="dash"/>
          </a:ln>
        </p:spPr>
        <p:txBody>
          <a:bodyPr wrap="square" lIns="127000" tIns="50800" rIns="127000" bIns="508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425450" algn="l">
              <a:lnSpc>
                <a:spcPct val="150000"/>
              </a:lnSpc>
              <a:spcBef>
                <a:spcPts val="0"/>
              </a:spcBef>
              <a:spcAft>
                <a:spcPts val="800"/>
              </a:spcAft>
              <a:buSzPct val="100000"/>
              <a:buFont typeface="Wingdings" panose="05000000000000000000" charset="0"/>
              <a:buNone/>
              <a:extLst>
                <a:ext uri="{35155182-B16C-46BC-9424-99874614C6A1}">
                  <wpsdc:indentchars xmlns:wpsdc="http://www.wps.cn/officeDocument/2017/drawingmlCustomData" val="100" checksum="3961471733"/>
                  <wpsdc:marlchars xmlns:wpsdc="http://www.wps.cn/officeDocument/2017/drawingmlCustomData" val="0" checksum="0"/>
                </a:ext>
              </a:extLst>
            </a:pPr>
            <a:r>
              <a:rPr lang="zh-CN" sz="3200" spc="15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接口测试与自动化测试：</a:t>
            </a:r>
            <a:endParaRPr lang="zh-CN" sz="3200" spc="15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a:p>
            <a:pPr marL="1270000" lvl="1" indent="-457200" algn="l" fontAlgn="ctr">
              <a:lnSpc>
                <a:spcPct val="150000"/>
              </a:lnSpc>
              <a:spcBef>
                <a:spcPts val="0"/>
              </a:spcBef>
              <a:spcAft>
                <a:spcPts val="800"/>
              </a:spcAft>
              <a:buSzPct val="100000"/>
              <a:buFont typeface="Wingdings" panose="05000000000000000000" charset="0"/>
              <a:buBlip>
                <a:blip r:embed="rId8"/>
              </a:buBlip>
            </a:pPr>
            <a:r>
              <a:rPr lang="zh-CN" sz="3200" spc="13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自动化测试如 app 自动化测试、 web 自动化测试：</a:t>
            </a:r>
            <a:endParaRPr lang="zh-CN" sz="3200" spc="13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a:p>
            <a:pPr marL="812800" lvl="1" indent="845820" algn="l" eaLnBrk="1" fontAlgn="ctr">
              <a:lnSpc>
                <a:spcPct val="150000"/>
              </a:lnSpc>
              <a:spcBef>
                <a:spcPts val="0"/>
              </a:spcBef>
              <a:spcAft>
                <a:spcPts val="800"/>
              </a:spcAft>
              <a:buSzPct val="100000"/>
              <a:buFont typeface="Arial" panose="020B0604020202020204" pitchFamily="34" charset="0"/>
              <a:extLst>
                <a:ext uri="{35155182-B16C-46BC-9424-99874614C6A1}">
                  <wpsdc:indentchars xmlns:wpsdc="http://www.wps.cn/officeDocument/2017/drawingmlCustomData" val="200" checksum="2053855932"/>
                  <wpsdc:marlchars xmlns:wpsdc="http://www.wps.cn/officeDocument/2017/drawingmlCustomData" val="200" checksum="34799616"/>
                </a:ext>
              </a:extLst>
            </a:pPr>
            <a:r>
              <a:rPr lang="zh-CN" sz="3200" b="0" spc="13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都是模拟人类的行为去测试，底层都是通过接口去和服务器进行交互。 接口测试能涵盖一定的功能测试。</a:t>
            </a:r>
            <a:endParaRPr lang="zh-CN" sz="3200" b="0" spc="13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a:p>
            <a:pPr marL="1270000" lvl="2" indent="-457200" algn="l" fontAlgn="ctr">
              <a:lnSpc>
                <a:spcPct val="150000"/>
              </a:lnSpc>
              <a:spcBef>
                <a:spcPts val="0"/>
              </a:spcBef>
              <a:spcAft>
                <a:spcPts val="800"/>
              </a:spcAft>
              <a:buSzPct val="100000"/>
              <a:buFont typeface="Wingdings" panose="05000000000000000000" charset="0"/>
              <a:buBlip>
                <a:blip r:embed="rId8"/>
              </a:buBlip>
            </a:pPr>
            <a:r>
              <a:rPr lang="zh-CN" sz="3200" spc="13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接口测试可以在底层模拟人类的行为去进行测试。</a:t>
            </a:r>
            <a:endParaRPr lang="zh-CN" sz="3200" spc="13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p:txBody>
      </p:sp>
      <p:sp>
        <p:nvSpPr>
          <p:cNvPr id="2" name="文本框 1"/>
          <p:cNvSpPr txBox="1"/>
          <p:nvPr>
            <p:custDataLst>
              <p:tags r:id="rId9"/>
            </p:custDataLst>
          </p:nvPr>
        </p:nvSpPr>
        <p:spPr>
          <a:xfrm>
            <a:off x="1319530" y="1242060"/>
            <a:ext cx="10998200" cy="1114425"/>
          </a:xfrm>
          <a:prstGeom prst="rect">
            <a:avLst/>
          </a:prstGeom>
          <a:noFill/>
        </p:spPr>
        <p:txBody>
          <a:bodyPr wrap="square" lIns="127000" tIns="50800" rIns="127000" bIns="50800" rtlCol="0" anchor="t" anchorCtr="0">
            <a:normAutofit lnSpcReduction="20000"/>
          </a:bodyPr>
          <a:p>
            <a:pPr marL="0" indent="0" algn="l">
              <a:buNone/>
            </a:pPr>
            <a:r>
              <a:rPr lang="en-US" altLang="zh-CN" sz="440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5</a:t>
            </a:r>
            <a:r>
              <a:rPr lang="zh-CN" sz="440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.3 接口测试与其他测试对比</a:t>
            </a:r>
            <a:r>
              <a:rPr lang="zh-CN" sz="440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（续）</a:t>
            </a:r>
            <a:endParaRPr kumimoji="1" lang="zh-CN" altLang="en-US" sz="4400" b="1">
              <a:solidFill>
                <a:schemeClr val="accent1">
                  <a:lumMod val="75000"/>
                </a:schemeClr>
              </a:solidFill>
              <a:latin typeface="微软雅黑" panose="020B0503020204020204" charset="-122"/>
              <a:ea typeface="微软雅黑" panose="020B0503020204020204" charset="-122"/>
              <a:cs typeface="微软雅黑" panose="020B0503020204020204" charset="-122"/>
              <a:sym typeface="+mn-lt"/>
            </a:endParaRPr>
          </a:p>
          <a:p>
            <a:pPr marL="0" indent="0" algn="l">
              <a:buNone/>
            </a:pPr>
            <a:endParaRPr lang="zh-CN" altLang="zh-CN" sz="4400" kern="1200" spc="260" dirty="0">
              <a:solidFill>
                <a:schemeClr val="accent1">
                  <a:lumMod val="50000"/>
                </a:schemeClr>
              </a:solidFill>
              <a:uFillTx/>
              <a:latin typeface="微软雅黑" panose="020B0503020204020204" charset="-122"/>
              <a:ea typeface="微软雅黑" panose="020B0503020204020204" charset="-122"/>
              <a:cs typeface="微软雅黑" panose="020B0503020204020204" charset="-122"/>
              <a:sym typeface="+mn-lt"/>
            </a:endParaRPr>
          </a:p>
        </p:txBody>
      </p:sp>
      <p:sp>
        <p:nvSpPr>
          <p:cNvPr id="3" name="矩形 4"/>
          <p:cNvSpPr/>
          <p:nvPr>
            <p:custDataLst>
              <p:tags r:id="rId10"/>
            </p:custDataLst>
          </p:nvPr>
        </p:nvSpPr>
        <p:spPr>
          <a:xfrm>
            <a:off x="0" y="1219200"/>
            <a:ext cx="914400" cy="1219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3600">
              <a:solidFill>
                <a:schemeClr val="lt1"/>
              </a:solidFill>
              <a:latin typeface="微软雅黑" panose="020B0503020204020204" charset="-122"/>
              <a:ea typeface="微软雅黑" panose="020B0503020204020204" charset="-122"/>
            </a:endParaRPr>
          </a:p>
        </p:txBody>
      </p:sp>
    </p:spTree>
    <p:custDataLst>
      <p:tags r:id="rId11"/>
    </p:custData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4294967295"/>
          </p:nvPr>
        </p:nvSpPr>
        <p:spPr>
          <a:xfrm>
            <a:off x="1819910" y="1355090"/>
            <a:ext cx="16343630" cy="935990"/>
          </a:xfrm>
          <a:ln>
            <a:noFill/>
          </a:ln>
        </p:spPr>
        <p:txBody>
          <a:bodyPr>
            <a:normAutofit fontScale="80000"/>
          </a:bodyPr>
          <a:lstStyle/>
          <a:p>
            <a:pPr marL="0" indent="0">
              <a:buNone/>
            </a:pPr>
            <a:r>
              <a:rPr lang="zh-CN" altLang="en-US" sz="6400" b="1">
                <a:solidFill>
                  <a:schemeClr val="accent1">
                    <a:lumMod val="50000"/>
                  </a:schemeClr>
                </a:solidFill>
                <a:latin typeface="黑体" panose="02010609060101010101" charset="-122"/>
                <a:ea typeface="黑体" panose="02010609060101010101" charset="-122"/>
                <a:cs typeface="黑体" panose="02010609060101010101" charset="-122"/>
                <a:sym typeface="+mn-ea"/>
              </a:rPr>
              <a:t>问题</a:t>
            </a:r>
            <a:endParaRPr lang="zh-CN" altLang="en-US" sz="6400" b="1">
              <a:solidFill>
                <a:schemeClr val="accent1">
                  <a:lumMod val="50000"/>
                </a:schemeClr>
              </a:solidFill>
              <a:latin typeface="黑体" panose="02010609060101010101" charset="-122"/>
              <a:ea typeface="黑体" panose="02010609060101010101" charset="-122"/>
              <a:cs typeface="黑体" panose="02010609060101010101" charset="-122"/>
              <a:sym typeface="+mn-ea"/>
            </a:endParaRPr>
          </a:p>
        </p:txBody>
      </p:sp>
      <p:sp>
        <p:nvSpPr>
          <p:cNvPr id="6" name="内容占位符 4"/>
          <p:cNvSpPr>
            <a:spLocks noGrp="1"/>
          </p:cNvSpPr>
          <p:nvPr>
            <p:custDataLst>
              <p:tags r:id="rId1"/>
            </p:custDataLst>
          </p:nvPr>
        </p:nvSpPr>
        <p:spPr>
          <a:xfrm>
            <a:off x="2047240" y="2537460"/>
            <a:ext cx="20946110" cy="9792970"/>
          </a:xfrm>
          <a:prstGeom prst="rect">
            <a:avLst/>
          </a:prstGeom>
          <a:noFill/>
          <a:ln>
            <a:noFill/>
          </a:ln>
        </p:spPr>
        <p:txBody>
          <a:bodyPr vert="horz" wrap="square" lIns="182880" tIns="91440" rIns="182880" bIns="9144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b="1" kern="1200">
                <a:solidFill>
                  <a:schemeClr val="tx1"/>
                </a:solidFill>
                <a:latin typeface="思源黑体 CN Regular" panose="020B0500000000000000" pitchFamily="34" charset="-128"/>
                <a:ea typeface="思源黑体 CN Regular" panose="020B0500000000000000" pitchFamily="34" charset="-128"/>
                <a:cs typeface="+mn-cs"/>
                <a:sym typeface="Calibri" panose="020F050202020403020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b="0" kern="1200">
                <a:solidFill>
                  <a:schemeClr val="tx1"/>
                </a:solidFill>
                <a:latin typeface="思源黑体 CN Regular" panose="020B0500000000000000" pitchFamily="34" charset="-128"/>
                <a:ea typeface="思源黑体 CN Regular" panose="020B0500000000000000" pitchFamily="34" charset="-128"/>
                <a:cs typeface="+mn-cs"/>
                <a:sym typeface="Calibri" panose="020F050202020403020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b="0" kern="1200">
                <a:solidFill>
                  <a:schemeClr val="tx1"/>
                </a:solidFill>
                <a:latin typeface="思源黑体 CN Regular" panose="020B0500000000000000" pitchFamily="34" charset="-128"/>
                <a:ea typeface="思源黑体 CN Regular" panose="020B0500000000000000" pitchFamily="34" charset="-128"/>
                <a:cs typeface="+mn-cs"/>
                <a:sym typeface="Calibri" panose="020F050202020403020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b="0" kern="1200">
                <a:solidFill>
                  <a:schemeClr val="tx1"/>
                </a:solidFill>
                <a:latin typeface="思源黑体 CN Regular" panose="020B0500000000000000" pitchFamily="34" charset="-128"/>
                <a:ea typeface="思源黑体 CN Regular" panose="020B0500000000000000" pitchFamily="34" charset="-128"/>
                <a:cs typeface="+mn-cs"/>
                <a:sym typeface="Calibri" panose="020F050202020403020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b="0" kern="1200">
                <a:solidFill>
                  <a:schemeClr val="tx1"/>
                </a:solidFill>
                <a:latin typeface="思源黑体 CN Regular" panose="020B0500000000000000" pitchFamily="34" charset="-128"/>
                <a:ea typeface="思源黑体 CN Regular" panose="020B0500000000000000" pitchFamily="34" charset="-128"/>
                <a:cs typeface="+mn-cs"/>
                <a:sym typeface="Calibri" panose="020F050202020403020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charset="0"/>
              </a:defRPr>
            </a:lvl9pPr>
          </a:lstStyle>
          <a:p>
            <a:pPr marL="1320800" indent="-914400">
              <a:buAutoNum type="arabicPeriod"/>
            </a:pPr>
            <a:r>
              <a:rPr lang="zh-CN" sz="4800" b="0" kern="0" spc="8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什么是接口测试？</a:t>
            </a:r>
            <a:endParaRPr lang="zh-CN" sz="4800" b="0" kern="0" spc="8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endParaRPr>
          </a:p>
          <a:p>
            <a:pPr marL="1320800" indent="-914400">
              <a:buAutoNum type="arabicPeriod"/>
            </a:pPr>
            <a:r>
              <a:rPr lang="zh-CN" sz="4800" b="0" kern="0" spc="8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接口测试场景有哪些？</a:t>
            </a:r>
            <a:endParaRPr lang="zh-CN" sz="4800" b="0">
              <a:latin typeface="微软雅黑" panose="020B0503020204020204" charset="-122"/>
              <a:ea typeface="微软雅黑" panose="020B0503020204020204" charset="-122"/>
              <a:sym typeface="+mn-ea"/>
            </a:endParaRPr>
          </a:p>
          <a:p>
            <a:pPr marL="406400" indent="0">
              <a:buNone/>
              <a:extLst>
                <a:ext uri="{35155182-B16C-46BC-9424-99874614C6A1}">
                  <wpsdc:marlchars xmlns:wpsdc="http://www.wps.cn/officeDocument/2017/drawingmlCustomData" val="100" checksum="2170430077"/>
                </a:ext>
              </a:extLst>
            </a:pPr>
            <a:endParaRPr lang="zh-CN" altLang="en-US" sz="4800" b="0">
              <a:latin typeface="微软雅黑" panose="020B0503020204020204" charset="-122"/>
              <a:ea typeface="微软雅黑" panose="020B0503020204020204" charset="-122"/>
              <a:sym typeface="+mn-ea"/>
            </a:endParaRPr>
          </a:p>
          <a:p>
            <a:endParaRPr lang="zh-CN" altLang="en-US" sz="4800" b="0">
              <a:latin typeface="微软雅黑" panose="020B0503020204020204" charset="-122"/>
              <a:ea typeface="微软雅黑" panose="020B0503020204020204" charset="-122"/>
              <a:sym typeface="+mn-ea"/>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hape 98"/>
          <p:cNvSpPr>
            <a:spLocks noChangeArrowheads="1"/>
          </p:cNvSpPr>
          <p:nvPr/>
        </p:nvSpPr>
        <p:spPr bwMode="auto">
          <a:xfrm>
            <a:off x="3322446" y="4480424"/>
            <a:ext cx="5334568" cy="5334566"/>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76200">
            <a:solidFill>
              <a:srgbClr val="FFFFFF"/>
            </a:solidFill>
            <a:miter lim="400000"/>
          </a:ln>
          <a:extLst>
            <a:ext uri="{909E8E84-426E-40DD-AFC4-6F175D3DCCD1}">
              <a14:hiddenFill xmlns:a14="http://schemas.microsoft.com/office/drawing/2010/main">
                <a:solidFill>
                  <a:srgbClr val="FFFFFF"/>
                </a:solidFill>
              </a14:hiddenFill>
            </a:ext>
          </a:extLst>
        </p:spPr>
        <p:txBody>
          <a:bodyPr lIns="182880" tIns="91440" rIns="182880" bIns="91440"/>
          <a:lstStyle/>
          <a:p>
            <a:pPr eaLnBrk="0" hangingPunct="0"/>
            <a:endParaRPr lang="zh-CN" altLang="en-US" sz="4800">
              <a:latin typeface="微软雅黑" panose="020B0503020204020204" charset="-122"/>
              <a:ea typeface="微软雅黑" panose="020B0503020204020204" charset="-122"/>
              <a:cs typeface="+mn-ea"/>
              <a:sym typeface="+mn-lt"/>
            </a:endParaRPr>
          </a:p>
        </p:txBody>
      </p:sp>
      <p:sp>
        <p:nvSpPr>
          <p:cNvPr id="39" name="Shape 99"/>
          <p:cNvSpPr>
            <a:spLocks noChangeArrowheads="1"/>
          </p:cNvSpPr>
          <p:nvPr/>
        </p:nvSpPr>
        <p:spPr bwMode="auto">
          <a:xfrm>
            <a:off x="2760294" y="3918274"/>
            <a:ext cx="6458870" cy="6458864"/>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9525">
            <a:solidFill>
              <a:srgbClr val="FFFFFF">
                <a:alpha val="65097"/>
              </a:srgbClr>
            </a:solidFill>
            <a:miter lim="400000"/>
          </a:ln>
          <a:extLst>
            <a:ext uri="{909E8E84-426E-40DD-AFC4-6F175D3DCCD1}">
              <a14:hiddenFill xmlns:a14="http://schemas.microsoft.com/office/drawing/2010/main">
                <a:solidFill>
                  <a:srgbClr val="FFFFFF"/>
                </a:solidFill>
              </a14:hiddenFill>
            </a:ext>
          </a:extLst>
        </p:spPr>
        <p:txBody>
          <a:bodyPr lIns="182880" tIns="91440" rIns="182880" bIns="91440"/>
          <a:lstStyle/>
          <a:p>
            <a:pPr eaLnBrk="0" hangingPunct="0"/>
            <a:endParaRPr lang="zh-CN" altLang="en-US" sz="4800">
              <a:latin typeface="微软雅黑" panose="020B0503020204020204" charset="-122"/>
              <a:ea typeface="微软雅黑" panose="020B0503020204020204" charset="-122"/>
              <a:cs typeface="+mn-ea"/>
              <a:sym typeface="+mn-lt"/>
            </a:endParaRPr>
          </a:p>
        </p:txBody>
      </p:sp>
      <p:sp>
        <p:nvSpPr>
          <p:cNvPr id="12" name="MH_Others_4"/>
          <p:cNvSpPr txBox="1"/>
          <p:nvPr>
            <p:custDataLst>
              <p:tags r:id="rId1"/>
            </p:custDataLst>
          </p:nvPr>
        </p:nvSpPr>
        <p:spPr>
          <a:xfrm rot="5400000">
            <a:off x="544830" y="6278880"/>
            <a:ext cx="8252460" cy="1076325"/>
          </a:xfrm>
          <a:prstGeom prst="rect">
            <a:avLst/>
          </a:prstGeom>
          <a:noFill/>
        </p:spPr>
        <p:txBody>
          <a:bodyPr wrap="square">
            <a:spAutoFit/>
          </a:bodyPr>
          <a:p>
            <a:pPr algn="ctr">
              <a:defRPr/>
            </a:pPr>
            <a:r>
              <a:rPr lang="en-US" altLang="zh-CN" sz="6400" spc="400" dirty="0">
                <a:solidFill>
                  <a:srgbClr val="DDDDDD"/>
                </a:solidFill>
                <a:latin typeface="微软雅黑" panose="020B0503020204020204" charset="-122"/>
                <a:ea typeface="微软雅黑" panose="020B0503020204020204" charset="-122"/>
                <a:cs typeface="+mn-ea"/>
                <a:sym typeface="+mn-lt"/>
              </a:rPr>
              <a:t>CONTENTS</a:t>
            </a:r>
            <a:endParaRPr lang="zh-CN" altLang="en-US" sz="6400" spc="400" dirty="0">
              <a:solidFill>
                <a:srgbClr val="DDDDDD"/>
              </a:solidFill>
              <a:latin typeface="微软雅黑" panose="020B0503020204020204" charset="-122"/>
              <a:ea typeface="微软雅黑" panose="020B0503020204020204" charset="-122"/>
              <a:cs typeface="+mn-ea"/>
              <a:sym typeface="+mn-lt"/>
            </a:endParaRPr>
          </a:p>
        </p:txBody>
      </p:sp>
      <p:sp>
        <p:nvSpPr>
          <p:cNvPr id="2" name="MH_Others_3"/>
          <p:cNvSpPr txBox="1">
            <a:spLocks noChangeArrowheads="1"/>
          </p:cNvSpPr>
          <p:nvPr>
            <p:custDataLst>
              <p:tags r:id="rId2"/>
            </p:custDataLst>
          </p:nvPr>
        </p:nvSpPr>
        <p:spPr bwMode="auto">
          <a:xfrm>
            <a:off x="4455160" y="3870960"/>
            <a:ext cx="3432810" cy="6059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3200" dirty="0">
                <a:solidFill>
                  <a:schemeClr val="accent1">
                    <a:lumMod val="50000"/>
                  </a:schemeClr>
                </a:solidFill>
                <a:latin typeface="微软雅黑" panose="020B0503020204020204" charset="-122"/>
                <a:ea typeface="微软雅黑" panose="020B0503020204020204" charset="-122"/>
                <a:cs typeface="+mn-ea"/>
                <a:sym typeface="+mn-lt"/>
              </a:rPr>
              <a:t>章</a:t>
            </a:r>
            <a:endParaRPr lang="en-US" altLang="zh-CN" sz="13200" dirty="0">
              <a:solidFill>
                <a:schemeClr val="accent1">
                  <a:lumMod val="50000"/>
                </a:schemeClr>
              </a:solidFill>
              <a:latin typeface="微软雅黑" panose="020B0503020204020204" charset="-122"/>
              <a:ea typeface="微软雅黑" panose="020B0503020204020204" charset="-122"/>
              <a:cs typeface="+mn-ea"/>
              <a:sym typeface="+mn-lt"/>
            </a:endParaRPr>
          </a:p>
          <a:p>
            <a:pPr algn="ctr"/>
            <a:r>
              <a:rPr lang="zh-CN" altLang="en-US" sz="13200" dirty="0">
                <a:solidFill>
                  <a:schemeClr val="accent1">
                    <a:lumMod val="50000"/>
                  </a:schemeClr>
                </a:solidFill>
                <a:latin typeface="微软雅黑" panose="020B0503020204020204" charset="-122"/>
                <a:ea typeface="微软雅黑" panose="020B0503020204020204" charset="-122"/>
                <a:cs typeface="+mn-ea"/>
                <a:sym typeface="+mn-lt"/>
              </a:rPr>
              <a:t>节</a:t>
            </a:r>
            <a:endParaRPr lang="zh-CN" altLang="en-US" sz="13200" dirty="0">
              <a:solidFill>
                <a:schemeClr val="accent1">
                  <a:lumMod val="50000"/>
                </a:schemeClr>
              </a:solidFill>
              <a:latin typeface="微软雅黑" panose="020B0503020204020204" charset="-122"/>
              <a:ea typeface="微软雅黑" panose="020B0503020204020204" charset="-122"/>
              <a:cs typeface="+mn-ea"/>
              <a:sym typeface="+mn-lt"/>
            </a:endParaRPr>
          </a:p>
        </p:txBody>
      </p:sp>
      <p:sp>
        <p:nvSpPr>
          <p:cNvPr id="3" name="直接连接符 27"/>
          <p:cNvSpPr/>
          <p:nvPr>
            <p:custDataLst>
              <p:tags r:id="rId3"/>
            </p:custDataLst>
          </p:nvPr>
        </p:nvSpPr>
        <p:spPr>
          <a:xfrm>
            <a:off x="10038110" y="5236446"/>
            <a:ext cx="8158296" cy="0"/>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任意多边形: 形状 29"/>
          <p:cNvSpPr/>
          <p:nvPr>
            <p:custDataLst>
              <p:tags r:id="rId4"/>
            </p:custDataLst>
          </p:nvPr>
        </p:nvSpPr>
        <p:spPr>
          <a:xfrm>
            <a:off x="10880564" y="5297906"/>
            <a:ext cx="6404262" cy="1488124"/>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52400" tIns="152400" rIns="152400" bIns="152400" numCol="1" spcCol="1270" anchor="ctr" anchorCtr="0">
            <a:noAutofit/>
          </a:bodyPr>
          <a:p>
            <a:pPr marL="0" lvl="0" algn="l" defTabSz="914400" rtl="0">
              <a:lnSpc>
                <a:spcPct val="100000"/>
              </a:lnSpc>
              <a:buClrTx/>
              <a:buSzTx/>
              <a:buFontTx/>
              <a:buNone/>
              <a:defRPr/>
            </a:pPr>
            <a:r>
              <a:rPr lang="en-US" altLang="zh-CN" sz="4000" b="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6</a:t>
            </a:r>
            <a:r>
              <a:rPr lang="zh-CN" sz="4000" b="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a:t>
            </a:r>
            <a:r>
              <a:rPr lang="en-US" altLang="zh-CN" sz="4000" b="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1</a:t>
            </a:r>
            <a:r>
              <a:rPr lang="zh-CN" sz="4000" b="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 接口功能测试</a:t>
            </a:r>
            <a:endParaRPr lang="zh-CN" sz="4000" b="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endParaRPr>
          </a:p>
        </p:txBody>
      </p:sp>
      <p:sp>
        <p:nvSpPr>
          <p:cNvPr id="9" name="直接连接符 30"/>
          <p:cNvSpPr/>
          <p:nvPr>
            <p:custDataLst>
              <p:tags r:id="rId5"/>
            </p:custDataLst>
          </p:nvPr>
        </p:nvSpPr>
        <p:spPr>
          <a:xfrm>
            <a:off x="10758190" y="6786032"/>
            <a:ext cx="6526636"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10" name="任意多边形: 形状 31"/>
          <p:cNvSpPr/>
          <p:nvPr>
            <p:custDataLst>
              <p:tags r:id="rId6"/>
            </p:custDataLst>
          </p:nvPr>
        </p:nvSpPr>
        <p:spPr>
          <a:xfrm>
            <a:off x="10880564" y="6840118"/>
            <a:ext cx="6404262" cy="1488124"/>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52400" tIns="152400" rIns="152400" bIns="152400" numCol="1" spcCol="1270" anchor="ctr" anchorCtr="0">
            <a:noAutofit/>
          </a:bodyPr>
          <a:p>
            <a:pPr marL="0" lvl="0" algn="l" defTabSz="914400" rtl="0">
              <a:lnSpc>
                <a:spcPct val="100000"/>
              </a:lnSpc>
              <a:buClrTx/>
              <a:buSzTx/>
              <a:buFontTx/>
              <a:buNone/>
              <a:defRPr/>
            </a:pPr>
            <a:r>
              <a:rPr lang="en-US" altLang="zh-CN" sz="4000" b="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6</a:t>
            </a:r>
            <a:r>
              <a:rPr lang="zh-CN" sz="4000" b="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a:t>
            </a:r>
            <a:r>
              <a:rPr lang="en-US" altLang="zh-CN" sz="4000" b="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2</a:t>
            </a:r>
            <a:r>
              <a:rPr lang="zh-CN" sz="4000" b="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 接口自功化测试</a:t>
            </a:r>
            <a:endParaRPr lang="zh-CN" sz="4000" b="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endParaRPr>
          </a:p>
        </p:txBody>
      </p:sp>
      <p:sp>
        <p:nvSpPr>
          <p:cNvPr id="11" name="直接连接符 32"/>
          <p:cNvSpPr/>
          <p:nvPr>
            <p:custDataLst>
              <p:tags r:id="rId7"/>
            </p:custDataLst>
          </p:nvPr>
        </p:nvSpPr>
        <p:spPr>
          <a:xfrm>
            <a:off x="10758190" y="8348564"/>
            <a:ext cx="6526636"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13" name="MH_Entry_1"/>
          <p:cNvSpPr/>
          <p:nvPr>
            <p:custDataLst>
              <p:tags r:id="rId8"/>
            </p:custDataLst>
          </p:nvPr>
        </p:nvSpPr>
        <p:spPr>
          <a:xfrm>
            <a:off x="10169150" y="3810040"/>
            <a:ext cx="9255124" cy="1276350"/>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360000" tIns="0" rIns="0" bIns="0" anchor="ctr">
            <a:normAutofit/>
          </a:bodyPr>
          <a:p>
            <a:pPr>
              <a:defRPr/>
            </a:pPr>
            <a:r>
              <a:rPr lang="zh-CN" altLang="en-US" sz="4800" b="1"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第六节</a:t>
            </a:r>
            <a:r>
              <a:rPr lang="en-US" altLang="zh-CN" sz="4800" b="1"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 </a:t>
            </a:r>
            <a:r>
              <a:rPr lang="zh-CN" altLang="en-US" sz="4800" b="1"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接口测试分类 </a:t>
            </a:r>
            <a:endParaRPr lang="zh-CN" altLang="en-US" sz="4800" b="1"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endParaRPr>
          </a:p>
        </p:txBody>
      </p:sp>
      <p:sp>
        <p:nvSpPr>
          <p:cNvPr id="14" name="MH_Others_1"/>
          <p:cNvSpPr/>
          <p:nvPr>
            <p:custDataLst>
              <p:tags r:id="rId9"/>
            </p:custDataLst>
          </p:nvPr>
        </p:nvSpPr>
        <p:spPr>
          <a:xfrm>
            <a:off x="10038974" y="3810040"/>
            <a:ext cx="136526" cy="1276350"/>
          </a:xfrm>
          <a:prstGeom prst="rect">
            <a:avLst/>
          </a:prstGeom>
          <a:solidFill>
            <a:schemeClr val="accent1">
              <a:lumMod val="50000"/>
            </a:schemeClr>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p>
            <a:pPr algn="ctr">
              <a:defRPr/>
            </a:pPr>
            <a:endParaRPr lang="zh-CN" altLang="en-US" sz="4800">
              <a:solidFill>
                <a:schemeClr val="accent1">
                  <a:lumMod val="75000"/>
                </a:schemeClr>
              </a:solidFill>
              <a:latin typeface="微软雅黑" panose="020B0503020204020204" charset="-122"/>
              <a:ea typeface="微软雅黑" panose="020B0503020204020204" charset="-122"/>
              <a:cs typeface="+mn-ea"/>
              <a:sym typeface="+mn-lt"/>
            </a:endParaRPr>
          </a:p>
        </p:txBody>
      </p:sp>
      <p:sp>
        <p:nvSpPr>
          <p:cNvPr id="15" name="任意多边形: 形状 31"/>
          <p:cNvSpPr/>
          <p:nvPr>
            <p:custDataLst>
              <p:tags r:id="rId10"/>
            </p:custDataLst>
          </p:nvPr>
        </p:nvSpPr>
        <p:spPr>
          <a:xfrm>
            <a:off x="10859770" y="8375650"/>
            <a:ext cx="8831580" cy="1488440"/>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52400" tIns="152400" rIns="152400" bIns="152400" numCol="1" spcCol="1270" anchor="ctr" anchorCtr="0">
            <a:noAutofit/>
          </a:bodyPr>
          <a:p>
            <a:pPr marL="0" lvl="0" indent="0" algn="l" defTabSz="889000" rtl="0">
              <a:lnSpc>
                <a:spcPct val="90000"/>
              </a:lnSpc>
              <a:spcBef>
                <a:spcPct val="0"/>
              </a:spcBef>
              <a:spcAft>
                <a:spcPct val="35000"/>
              </a:spcAft>
              <a:buNone/>
            </a:pPr>
            <a:r>
              <a:rPr lang="en-US" sz="4000" b="0" kern="1200" dirty="0">
                <a:solidFill>
                  <a:schemeClr val="accent1">
                    <a:lumMod val="50000"/>
                  </a:schemeClr>
                </a:solidFill>
                <a:latin typeface="微软雅黑" panose="020B0503020204020204" charset="-122"/>
                <a:ea typeface="微软雅黑" panose="020B0503020204020204" charset="-122"/>
                <a:cs typeface="+mn-ea"/>
                <a:sym typeface="+mn-lt"/>
              </a:rPr>
              <a:t>6.3 </a:t>
            </a:r>
            <a:r>
              <a:rPr lang="zh-CN" sz="4000" b="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接口性能测试</a:t>
            </a:r>
            <a:endParaRPr lang="zh-CN" sz="4000" b="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endParaRPr>
          </a:p>
        </p:txBody>
      </p:sp>
      <p:sp>
        <p:nvSpPr>
          <p:cNvPr id="16" name="直接连接符 30"/>
          <p:cNvSpPr/>
          <p:nvPr>
            <p:custDataLst>
              <p:tags r:id="rId11"/>
            </p:custDataLst>
          </p:nvPr>
        </p:nvSpPr>
        <p:spPr>
          <a:xfrm>
            <a:off x="10820420" y="9938172"/>
            <a:ext cx="6526636"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Tree>
  </p:cSld>
  <p:clrMapOvr>
    <a:masterClrMapping/>
  </p:clrMapOvr>
  <mc:AlternateContent xmlns:mc="http://schemas.openxmlformats.org/markup-compatibility/2006">
    <mc:Choice xmlns:p14="http://schemas.microsoft.com/office/powerpoint/2010/main" Requires="p14">
      <p:transition spd="med" p14:dur="699" advTm="3000">
        <p:fade/>
      </p:transition>
    </mc:Choice>
    <mc:Fallback>
      <p:transition spd="med" advTm="300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a:off x="13925690" y="2438339"/>
            <a:ext cx="8839320" cy="8839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800"/>
          </a:p>
        </p:txBody>
      </p:sp>
      <p:sp>
        <p:nvSpPr>
          <p:cNvPr id="10" name="椭圆 9"/>
          <p:cNvSpPr/>
          <p:nvPr>
            <p:custDataLst>
              <p:tags r:id="rId2"/>
            </p:custDataLst>
          </p:nvPr>
        </p:nvSpPr>
        <p:spPr>
          <a:xfrm>
            <a:off x="14252154" y="2579890"/>
            <a:ext cx="457203" cy="457203"/>
          </a:xfrm>
          <a:prstGeom prst="ellipse">
            <a:avLst/>
          </a:prstGeom>
          <a:solidFill>
            <a:srgbClr val="000000">
              <a:alpha val="9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800"/>
          </a:p>
        </p:txBody>
      </p:sp>
      <p:sp>
        <p:nvSpPr>
          <p:cNvPr id="12" name="椭圆 11"/>
          <p:cNvSpPr/>
          <p:nvPr>
            <p:custDataLst>
              <p:tags r:id="rId3"/>
            </p:custDataLst>
          </p:nvPr>
        </p:nvSpPr>
        <p:spPr>
          <a:xfrm>
            <a:off x="14252154" y="10678908"/>
            <a:ext cx="457203" cy="457203"/>
          </a:xfrm>
          <a:prstGeom prst="ellipse">
            <a:avLst/>
          </a:prstGeom>
          <a:solidFill>
            <a:srgbClr val="000000">
              <a:alpha val="9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800"/>
          </a:p>
        </p:txBody>
      </p:sp>
      <p:sp>
        <p:nvSpPr>
          <p:cNvPr id="14" name="椭圆 13"/>
          <p:cNvSpPr/>
          <p:nvPr>
            <p:custDataLst>
              <p:tags r:id="rId4"/>
            </p:custDataLst>
          </p:nvPr>
        </p:nvSpPr>
        <p:spPr>
          <a:xfrm>
            <a:off x="21981054" y="10678908"/>
            <a:ext cx="457203" cy="457203"/>
          </a:xfrm>
          <a:prstGeom prst="ellipse">
            <a:avLst/>
          </a:prstGeom>
          <a:solidFill>
            <a:srgbClr val="000000">
              <a:alpha val="9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800"/>
          </a:p>
        </p:txBody>
      </p:sp>
      <p:sp>
        <p:nvSpPr>
          <p:cNvPr id="16" name="椭圆 15"/>
          <p:cNvSpPr/>
          <p:nvPr>
            <p:custDataLst>
              <p:tags r:id="rId5"/>
            </p:custDataLst>
          </p:nvPr>
        </p:nvSpPr>
        <p:spPr>
          <a:xfrm>
            <a:off x="21981054" y="2579890"/>
            <a:ext cx="457203" cy="457203"/>
          </a:xfrm>
          <a:prstGeom prst="ellipse">
            <a:avLst/>
          </a:prstGeom>
          <a:solidFill>
            <a:srgbClr val="000000">
              <a:alpha val="9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800"/>
          </a:p>
        </p:txBody>
      </p:sp>
      <p:pic>
        <p:nvPicPr>
          <p:cNvPr id="19" name="图片 18" descr="/data/cache/338f7e343e966bc438e15d09b923c7d9.jpg338f7e343e966bc438e15d09b923c7d9"/>
          <p:cNvPicPr>
            <a:picLocks noChangeAspect="1"/>
          </p:cNvPicPr>
          <p:nvPr>
            <p:custDataLst>
              <p:tags r:id="rId6"/>
            </p:custDataLst>
          </p:nvPr>
        </p:nvPicPr>
        <p:blipFill>
          <a:blip r:embed="rId7"/>
          <a:srcRect l="10116" r="10116"/>
          <a:stretch>
            <a:fillRect/>
          </a:stretch>
        </p:blipFill>
        <p:spPr>
          <a:xfrm>
            <a:off x="13925688" y="3963000"/>
            <a:ext cx="8839318" cy="5789999"/>
          </a:xfrm>
          <a:custGeom>
            <a:avLst/>
            <a:gdLst>
              <a:gd name="connsiteX0" fmla="*/ 0 w 4419634"/>
              <a:gd name="connsiteY0" fmla="*/ 0 h 2894983"/>
              <a:gd name="connsiteX1" fmla="*/ 4419634 w 4419634"/>
              <a:gd name="connsiteY1" fmla="*/ 0 h 2894983"/>
              <a:gd name="connsiteX2" fmla="*/ 4419634 w 4419634"/>
              <a:gd name="connsiteY2" fmla="*/ 2894983 h 2894983"/>
              <a:gd name="connsiteX3" fmla="*/ 0 w 4419634"/>
              <a:gd name="connsiteY3" fmla="*/ 2894983 h 2894983"/>
            </a:gdLst>
            <a:ahLst/>
            <a:cxnLst>
              <a:cxn ang="0">
                <a:pos x="connsiteX0" y="connsiteY0"/>
              </a:cxn>
              <a:cxn ang="0">
                <a:pos x="connsiteX1" y="connsiteY1"/>
              </a:cxn>
              <a:cxn ang="0">
                <a:pos x="connsiteX2" y="connsiteY2"/>
              </a:cxn>
              <a:cxn ang="0">
                <a:pos x="connsiteX3" y="connsiteY3"/>
              </a:cxn>
            </a:cxnLst>
            <a:rect l="l" t="t" r="r" b="b"/>
            <a:pathLst>
              <a:path w="4419634" h="2894983">
                <a:moveTo>
                  <a:pt x="0" y="0"/>
                </a:moveTo>
                <a:lnTo>
                  <a:pt x="4419634" y="0"/>
                </a:lnTo>
                <a:lnTo>
                  <a:pt x="4419634" y="2894983"/>
                </a:lnTo>
                <a:lnTo>
                  <a:pt x="0" y="2894983"/>
                </a:lnTo>
                <a:close/>
              </a:path>
            </a:pathLst>
          </a:custGeom>
          <a:effectLst>
            <a:outerShdw blurRad="127000" sx="102000" sy="102000" algn="ctr" rotWithShape="0">
              <a:prstClr val="black">
                <a:alpha val="10000"/>
              </a:prstClr>
            </a:outerShdw>
          </a:effectLst>
        </p:spPr>
      </p:pic>
      <p:sp>
        <p:nvSpPr>
          <p:cNvPr id="11" name="Title 6"/>
          <p:cNvSpPr txBox="1"/>
          <p:nvPr>
            <p:custDataLst>
              <p:tags r:id="rId8"/>
            </p:custDataLst>
          </p:nvPr>
        </p:nvSpPr>
        <p:spPr>
          <a:xfrm>
            <a:off x="1619250" y="4692650"/>
            <a:ext cx="12049125" cy="6496050"/>
          </a:xfrm>
          <a:prstGeom prst="rect">
            <a:avLst/>
          </a:prstGeom>
          <a:noFill/>
          <a:ln w="3175">
            <a:noFill/>
            <a:prstDash val="dash"/>
          </a:ln>
        </p:spPr>
        <p:txBody>
          <a:bodyPr wrap="square" lIns="127000" tIns="50800" rIns="127000" bIns="508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fontAlgn="auto">
              <a:lnSpc>
                <a:spcPct val="120000"/>
              </a:lnSpc>
              <a:spcBef>
                <a:spcPts val="0"/>
              </a:spcBef>
              <a:spcAft>
                <a:spcPts val="800"/>
              </a:spcAft>
              <a:buSzPct val="100000"/>
              <a:buFont typeface="Wingdings" panose="05000000000000000000" charset="0"/>
              <a:buNone/>
            </a:pPr>
            <a:r>
              <a:rPr lang="zh-CN" sz="3600" spc="13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接口功能：</a:t>
            </a:r>
            <a:endParaRPr lang="zh-CN" sz="3600" spc="13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a:p>
            <a:pPr lvl="1" indent="840740" algn="l" eaLnBrk="1" fontAlgn="ctr">
              <a:lnSpc>
                <a:spcPct val="150000"/>
              </a:lnSpc>
              <a:spcBef>
                <a:spcPts val="0"/>
              </a:spcBef>
              <a:spcAft>
                <a:spcPts val="800"/>
              </a:spcAft>
              <a:buSzPct val="100000"/>
              <a:extLst>
                <a:ext uri="{35155182-B16C-46BC-9424-99874614C6A1}">
                  <wpsdc:indentchars xmlns:wpsdc="http://www.wps.cn/officeDocument/2017/drawingmlCustomData" val="200" checksum="2683437609"/>
                </a:ext>
              </a:extLst>
            </a:pPr>
            <a:r>
              <a:rPr lang="zh-CN" sz="3200" b="0" spc="11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通过测试工具进行测试，重点是检查接口</a:t>
            </a:r>
            <a:r>
              <a:rPr lang="zh-CN" sz="3200" spc="11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参数传递</a:t>
            </a:r>
            <a:r>
              <a:rPr lang="zh-CN" sz="3200" b="0" spc="11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的正确性、</a:t>
            </a:r>
            <a:r>
              <a:rPr lang="zh-CN" sz="3200" spc="11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接口功能</a:t>
            </a:r>
            <a:r>
              <a:rPr lang="zh-CN" sz="3200" b="0" spc="11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实现的正确性、</a:t>
            </a:r>
            <a:r>
              <a:rPr lang="zh-CN" sz="3200" spc="11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输出结果</a:t>
            </a:r>
            <a:r>
              <a:rPr lang="zh-CN" sz="3200" b="0" spc="11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的正确性，以及对各种异常情况的容错处理的完整性和合理性。</a:t>
            </a:r>
            <a:endParaRPr lang="zh-CN" sz="3200" b="0" spc="11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a:p>
            <a:pPr lvl="1" indent="840740" algn="l" eaLnBrk="1" fontAlgn="ctr">
              <a:lnSpc>
                <a:spcPct val="150000"/>
              </a:lnSpc>
              <a:spcBef>
                <a:spcPts val="0"/>
              </a:spcBef>
              <a:spcAft>
                <a:spcPts val="800"/>
              </a:spcAft>
              <a:buSzPct val="100000"/>
              <a:buFont typeface="Arial" panose="020B0604020202020204" pitchFamily="34" charset="0"/>
              <a:extLst>
                <a:ext uri="{35155182-B16C-46BC-9424-99874614C6A1}">
                  <wpsdc:indentchars xmlns:wpsdc="http://www.wps.cn/officeDocument/2017/drawingmlCustomData" val="200" checksum="2683437609"/>
                </a:ext>
              </a:extLst>
            </a:pPr>
            <a:r>
              <a:rPr lang="zh-CN" sz="3200" b="0" spc="11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测试工具主要有：Postman、Apifox、MeterSphere、Jmeter 等。</a:t>
            </a:r>
            <a:endParaRPr lang="zh-CN" sz="3200" b="0" spc="11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p:txBody>
      </p:sp>
      <p:sp>
        <p:nvSpPr>
          <p:cNvPr id="2" name="文本框 1"/>
          <p:cNvSpPr txBox="1"/>
          <p:nvPr>
            <p:custDataLst>
              <p:tags r:id="rId9"/>
            </p:custDataLst>
          </p:nvPr>
        </p:nvSpPr>
        <p:spPr>
          <a:xfrm>
            <a:off x="1319530" y="1242060"/>
            <a:ext cx="10998200" cy="1114425"/>
          </a:xfrm>
          <a:prstGeom prst="rect">
            <a:avLst/>
          </a:prstGeom>
          <a:noFill/>
        </p:spPr>
        <p:txBody>
          <a:bodyPr wrap="square" lIns="127000" tIns="50800" rIns="127000" bIns="50800" rtlCol="0" anchor="t" anchorCtr="0">
            <a:normAutofit/>
          </a:bodyPr>
          <a:p>
            <a:pPr marL="0" lvl="0" algn="l" defTabSz="914400" rtl="0">
              <a:lnSpc>
                <a:spcPct val="100000"/>
              </a:lnSpc>
              <a:buClrTx/>
              <a:buSzTx/>
              <a:buFontTx/>
              <a:buNone/>
              <a:defRPr/>
            </a:pPr>
            <a:r>
              <a:rPr lang="en-US" altLang="zh-CN" sz="480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6</a:t>
            </a:r>
            <a:r>
              <a:rPr lang="zh-CN" sz="480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a:t>
            </a:r>
            <a:r>
              <a:rPr lang="en-US" altLang="zh-CN" sz="480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1</a:t>
            </a:r>
            <a:r>
              <a:rPr lang="zh-CN" sz="480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 接口功能测试</a:t>
            </a:r>
            <a:endParaRPr lang="zh-CN" altLang="zh-CN" sz="4800" kern="1200" spc="260" dirty="0">
              <a:solidFill>
                <a:schemeClr val="accent1">
                  <a:lumMod val="50000"/>
                </a:schemeClr>
              </a:solidFill>
              <a:uFillTx/>
              <a:latin typeface="微软雅黑" panose="020B0503020204020204" charset="-122"/>
              <a:ea typeface="微软雅黑" panose="020B0503020204020204" charset="-122"/>
              <a:cs typeface="微软雅黑" panose="020B0503020204020204" charset="-122"/>
              <a:sym typeface="+mn-lt"/>
            </a:endParaRPr>
          </a:p>
        </p:txBody>
      </p:sp>
      <p:sp>
        <p:nvSpPr>
          <p:cNvPr id="3" name="矩形 4"/>
          <p:cNvSpPr/>
          <p:nvPr>
            <p:custDataLst>
              <p:tags r:id="rId10"/>
            </p:custDataLst>
          </p:nvPr>
        </p:nvSpPr>
        <p:spPr>
          <a:xfrm>
            <a:off x="0" y="1219200"/>
            <a:ext cx="914400" cy="1219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3600">
              <a:solidFill>
                <a:schemeClr val="lt1"/>
              </a:solidFill>
              <a:latin typeface="微软雅黑" panose="020B0503020204020204" charset="-122"/>
              <a:ea typeface="微软雅黑" panose="020B0503020204020204" charset="-122"/>
            </a:endParaRPr>
          </a:p>
        </p:txBody>
      </p:sp>
    </p:spTree>
    <p:custDataLst>
      <p:tags r:id="rId11"/>
    </p:custData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descr="/data/cache/d5ed6371368f5752c721bddf468b6c98.jpgd5ed6371368f5752c721bddf468b6c98"/>
          <p:cNvPicPr>
            <a:picLocks noChangeAspect="1"/>
          </p:cNvPicPr>
          <p:nvPr>
            <p:custDataLst>
              <p:tags r:id="rId1"/>
            </p:custDataLst>
          </p:nvPr>
        </p:nvPicPr>
        <p:blipFill>
          <a:blip r:embed="rId2"/>
          <a:srcRect l="42964" r="42964"/>
          <a:stretch>
            <a:fillRect/>
          </a:stretch>
        </p:blipFill>
        <p:spPr>
          <a:xfrm rot="2700000">
            <a:off x="17686465" y="2817152"/>
            <a:ext cx="2154904" cy="8001027"/>
          </a:xfrm>
          <a:custGeom>
            <a:avLst/>
            <a:gdLst>
              <a:gd name="connsiteX0" fmla="*/ 0 w 2143603"/>
              <a:gd name="connsiteY0" fmla="*/ 1050007 h 7959067"/>
              <a:gd name="connsiteX1" fmla="*/ 2135 w 2143603"/>
              <a:gd name="connsiteY1" fmla="*/ 1050008 h 7959067"/>
              <a:gd name="connsiteX2" fmla="*/ 1052143 w 2143603"/>
              <a:gd name="connsiteY2" fmla="*/ 0 h 7959067"/>
              <a:gd name="connsiteX3" fmla="*/ 1087190 w 2143603"/>
              <a:gd name="connsiteY3" fmla="*/ 0 h 7959067"/>
              <a:gd name="connsiteX4" fmla="*/ 2137197 w 2143603"/>
              <a:gd name="connsiteY4" fmla="*/ 1050007 h 7959067"/>
              <a:gd name="connsiteX5" fmla="*/ 2143603 w 2143603"/>
              <a:gd name="connsiteY5" fmla="*/ 1050008 h 7959067"/>
              <a:gd name="connsiteX6" fmla="*/ 2143602 w 2143603"/>
              <a:gd name="connsiteY6" fmla="*/ 6891536 h 7959067"/>
              <a:gd name="connsiteX7" fmla="*/ 2137197 w 2143603"/>
              <a:gd name="connsiteY7" fmla="*/ 6891536 h 7959067"/>
              <a:gd name="connsiteX8" fmla="*/ 1069666 w 2143603"/>
              <a:gd name="connsiteY8" fmla="*/ 7959067 h 7959067"/>
              <a:gd name="connsiteX9" fmla="*/ 2135 w 2143603"/>
              <a:gd name="connsiteY9" fmla="*/ 6891535 h 7959067"/>
              <a:gd name="connsiteX10" fmla="*/ 1 w 2143603"/>
              <a:gd name="connsiteY10" fmla="*/ 6891536 h 7959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43603" h="7959067">
                <a:moveTo>
                  <a:pt x="0" y="1050007"/>
                </a:moveTo>
                <a:lnTo>
                  <a:pt x="2135" y="1050008"/>
                </a:lnTo>
                <a:lnTo>
                  <a:pt x="1052143" y="0"/>
                </a:lnTo>
                <a:lnTo>
                  <a:pt x="1087190" y="0"/>
                </a:lnTo>
                <a:lnTo>
                  <a:pt x="2137197" y="1050007"/>
                </a:lnTo>
                <a:lnTo>
                  <a:pt x="2143603" y="1050008"/>
                </a:lnTo>
                <a:lnTo>
                  <a:pt x="2143602" y="6891536"/>
                </a:lnTo>
                <a:lnTo>
                  <a:pt x="2137197" y="6891536"/>
                </a:lnTo>
                <a:lnTo>
                  <a:pt x="1069666" y="7959067"/>
                </a:lnTo>
                <a:lnTo>
                  <a:pt x="2135" y="6891535"/>
                </a:lnTo>
                <a:lnTo>
                  <a:pt x="1" y="6891536"/>
                </a:lnTo>
                <a:close/>
              </a:path>
            </a:pathLst>
          </a:custGeom>
        </p:spPr>
      </p:pic>
      <p:sp>
        <p:nvSpPr>
          <p:cNvPr id="14" name="图形 36"/>
          <p:cNvSpPr/>
          <p:nvPr>
            <p:custDataLst>
              <p:tags r:id="rId3"/>
            </p:custDataLst>
          </p:nvPr>
        </p:nvSpPr>
        <p:spPr>
          <a:xfrm>
            <a:off x="18825638" y="6828662"/>
            <a:ext cx="2669852" cy="2669852"/>
          </a:xfrm>
          <a:custGeom>
            <a:avLst/>
            <a:gdLst>
              <a:gd name="connsiteX0" fmla="*/ 3350042 w 3679479"/>
              <a:gd name="connsiteY0" fmla="*/ 329855 h 3679479"/>
              <a:gd name="connsiteX1" fmla="*/ 3350042 w 3679479"/>
              <a:gd name="connsiteY1" fmla="*/ 3350042 h 3679479"/>
              <a:gd name="connsiteX2" fmla="*/ 329855 w 3679479"/>
              <a:gd name="connsiteY2" fmla="*/ 3350042 h 3679479"/>
              <a:gd name="connsiteX3" fmla="*/ 0 w 3679479"/>
              <a:gd name="connsiteY3" fmla="*/ 3679479 h 3679479"/>
              <a:gd name="connsiteX4" fmla="*/ 3679479 w 3679479"/>
              <a:gd name="connsiteY4" fmla="*/ 3679479 h 3679479"/>
              <a:gd name="connsiteX5" fmla="*/ 3679479 w 3679479"/>
              <a:gd name="connsiteY5" fmla="*/ 0 h 3679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79479" h="3679479">
                <a:moveTo>
                  <a:pt x="3350042" y="329855"/>
                </a:moveTo>
                <a:lnTo>
                  <a:pt x="3350042" y="3350042"/>
                </a:lnTo>
                <a:lnTo>
                  <a:pt x="329855" y="3350042"/>
                </a:lnTo>
                <a:lnTo>
                  <a:pt x="0" y="3679479"/>
                </a:lnTo>
                <a:lnTo>
                  <a:pt x="3679479" y="3679479"/>
                </a:lnTo>
                <a:lnTo>
                  <a:pt x="3679479" y="0"/>
                </a:lnTo>
                <a:close/>
              </a:path>
            </a:pathLst>
          </a:custGeom>
          <a:solidFill>
            <a:schemeClr val="accent1"/>
          </a:solidFill>
          <a:ln w="4183" cap="flat">
            <a:noFill/>
            <a:prstDash val="solid"/>
            <a:miter/>
          </a:ln>
        </p:spPr>
        <p:txBody>
          <a:bodyPr rtlCol="0" anchor="ctr"/>
          <a:p>
            <a:endParaRPr lang="zh-CN" altLang="en-US" sz="1800"/>
          </a:p>
        </p:txBody>
      </p:sp>
      <p:grpSp>
        <p:nvGrpSpPr>
          <p:cNvPr id="15" name="组合 14"/>
          <p:cNvGrpSpPr/>
          <p:nvPr>
            <p:custDataLst>
              <p:tags r:id="rId4"/>
            </p:custDataLst>
          </p:nvPr>
        </p:nvGrpSpPr>
        <p:grpSpPr>
          <a:xfrm>
            <a:off x="16076365" y="4217483"/>
            <a:ext cx="2708595" cy="1915800"/>
            <a:chOff x="1355231" y="844876"/>
            <a:chExt cx="2694390" cy="1905753"/>
          </a:xfrm>
        </p:grpSpPr>
        <p:sp>
          <p:nvSpPr>
            <p:cNvPr id="16" name="图形 38"/>
            <p:cNvSpPr/>
            <p:nvPr>
              <p:custDataLst>
                <p:tags r:id="rId5"/>
              </p:custDataLst>
            </p:nvPr>
          </p:nvSpPr>
          <p:spPr>
            <a:xfrm>
              <a:off x="1502984" y="844876"/>
              <a:ext cx="1905753" cy="1905753"/>
            </a:xfrm>
            <a:custGeom>
              <a:avLst/>
              <a:gdLst>
                <a:gd name="connsiteX0" fmla="*/ 0 w 2067961"/>
                <a:gd name="connsiteY0" fmla="*/ 2067962 h 2067961"/>
                <a:gd name="connsiteX1" fmla="*/ 0 w 2067961"/>
                <a:gd name="connsiteY1" fmla="*/ 0 h 2067961"/>
                <a:gd name="connsiteX2" fmla="*/ 2067962 w 2067961"/>
                <a:gd name="connsiteY2" fmla="*/ 0 h 2067961"/>
              </a:gdLst>
              <a:ahLst/>
              <a:cxnLst>
                <a:cxn ang="0">
                  <a:pos x="connsiteX0" y="connsiteY0"/>
                </a:cxn>
                <a:cxn ang="0">
                  <a:pos x="connsiteX1" y="connsiteY1"/>
                </a:cxn>
                <a:cxn ang="0">
                  <a:pos x="connsiteX2" y="connsiteY2"/>
                </a:cxn>
              </a:cxnLst>
              <a:rect l="l" t="t" r="r" b="b"/>
              <a:pathLst>
                <a:path w="2067961" h="2067961">
                  <a:moveTo>
                    <a:pt x="0" y="2067962"/>
                  </a:moveTo>
                  <a:lnTo>
                    <a:pt x="0" y="0"/>
                  </a:lnTo>
                  <a:lnTo>
                    <a:pt x="2067962" y="0"/>
                  </a:lnTo>
                </a:path>
              </a:pathLst>
            </a:custGeom>
            <a:solidFill>
              <a:schemeClr val="accent1"/>
            </a:solidFill>
            <a:ln w="2244" cap="flat">
              <a:noFill/>
              <a:prstDash val="solid"/>
              <a:miter/>
            </a:ln>
          </p:spPr>
          <p:txBody>
            <a:bodyPr rtlCol="0" anchor="ctr"/>
            <a:p>
              <a:endParaRPr lang="zh-CN" altLang="en-US" sz="1800"/>
            </a:p>
          </p:txBody>
        </p:sp>
        <p:sp>
          <p:nvSpPr>
            <p:cNvPr id="17" name="矩形 16"/>
            <p:cNvSpPr/>
            <p:nvPr>
              <p:custDataLst>
                <p:tags r:id="rId6"/>
              </p:custDataLst>
            </p:nvPr>
          </p:nvSpPr>
          <p:spPr>
            <a:xfrm rot="2700000">
              <a:off x="2348399" y="697123"/>
              <a:ext cx="708054" cy="269439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800"/>
            </a:p>
          </p:txBody>
        </p:sp>
      </p:grpSp>
      <p:sp>
        <p:nvSpPr>
          <p:cNvPr id="100" name="图形 42"/>
          <p:cNvSpPr/>
          <p:nvPr>
            <p:custDataLst>
              <p:tags r:id="rId7"/>
            </p:custDataLst>
          </p:nvPr>
        </p:nvSpPr>
        <p:spPr>
          <a:xfrm>
            <a:off x="19632440" y="7664765"/>
            <a:ext cx="1127813" cy="1127813"/>
          </a:xfrm>
          <a:custGeom>
            <a:avLst/>
            <a:gdLst>
              <a:gd name="connsiteX0" fmla="*/ 1121898 w 1121898"/>
              <a:gd name="connsiteY0" fmla="*/ 0 h 1121898"/>
              <a:gd name="connsiteX1" fmla="*/ 1121897 w 1121898"/>
              <a:gd name="connsiteY1" fmla="*/ 1121898 h 1121898"/>
              <a:gd name="connsiteX2" fmla="*/ 0 w 1121898"/>
              <a:gd name="connsiteY2" fmla="*/ 1121898 h 1121898"/>
            </a:gdLst>
            <a:ahLst/>
            <a:cxnLst>
              <a:cxn ang="0">
                <a:pos x="connsiteX0" y="connsiteY0"/>
              </a:cxn>
              <a:cxn ang="0">
                <a:pos x="connsiteX1" y="connsiteY1"/>
              </a:cxn>
              <a:cxn ang="0">
                <a:pos x="connsiteX2" y="connsiteY2"/>
              </a:cxn>
            </a:cxnLst>
            <a:rect l="l" t="t" r="r" b="b"/>
            <a:pathLst>
              <a:path w="1121898" h="1121898">
                <a:moveTo>
                  <a:pt x="1121898" y="0"/>
                </a:moveTo>
                <a:lnTo>
                  <a:pt x="1121897" y="1121898"/>
                </a:lnTo>
                <a:lnTo>
                  <a:pt x="0" y="1121898"/>
                </a:lnTo>
                <a:close/>
              </a:path>
            </a:pathLst>
          </a:custGeom>
          <a:solidFill>
            <a:schemeClr val="accent1">
              <a:alpha val="80000"/>
            </a:schemeClr>
          </a:solidFill>
          <a:ln w="1562"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p>
            <a:endParaRPr lang="zh-CN" altLang="en-US" sz="1800">
              <a:solidFill>
                <a:schemeClr val="tx1"/>
              </a:solidFill>
            </a:endParaRPr>
          </a:p>
        </p:txBody>
      </p:sp>
      <p:sp>
        <p:nvSpPr>
          <p:cNvPr id="12" name="Title 6"/>
          <p:cNvSpPr txBox="1"/>
          <p:nvPr>
            <p:custDataLst>
              <p:tags r:id="rId8"/>
            </p:custDataLst>
          </p:nvPr>
        </p:nvSpPr>
        <p:spPr>
          <a:xfrm>
            <a:off x="1619170" y="4242207"/>
            <a:ext cx="11925300" cy="7193255"/>
          </a:xfrm>
          <a:prstGeom prst="rect">
            <a:avLst/>
          </a:prstGeom>
          <a:noFill/>
          <a:ln w="3175">
            <a:noFill/>
            <a:prstDash val="dash"/>
          </a:ln>
        </p:spPr>
        <p:txBody>
          <a:bodyPr wrap="square" lIns="127000" tIns="50800" rIns="127000" bIns="508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gn="l" fontAlgn="ctr">
              <a:lnSpc>
                <a:spcPct val="120000"/>
              </a:lnSpc>
              <a:spcBef>
                <a:spcPts val="0"/>
              </a:spcBef>
              <a:spcAft>
                <a:spcPts val="800"/>
              </a:spcAft>
              <a:buSzPct val="100000"/>
              <a:buFont typeface="Wingdings" panose="05000000000000000000" charset="0"/>
            </a:pPr>
            <a:r>
              <a:rPr lang="zh-CN" sz="32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接口自动化测试：</a:t>
            </a:r>
            <a:endParaRPr lang="zh-CN" sz="32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a:p>
            <a:pPr lvl="1" indent="833120" algn="l" eaLnBrk="1" fontAlgn="ctr">
              <a:lnSpc>
                <a:spcPct val="150000"/>
              </a:lnSpc>
              <a:spcBef>
                <a:spcPts val="0"/>
              </a:spcBef>
              <a:spcAft>
                <a:spcPts val="800"/>
              </a:spcAft>
              <a:buSzPct val="100000"/>
              <a:extLst>
                <a:ext uri="{35155182-B16C-46BC-9424-99874614C6A1}">
                  <wpsdc:indentchars xmlns:wpsdc="http://www.wps.cn/officeDocument/2017/drawingmlCustomData" val="200" checksum="3577658702"/>
                </a:ext>
              </a:extLst>
            </a:pPr>
            <a:r>
              <a:rPr lang="zh-CN" sz="3200" b="0" spc="8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通过</a:t>
            </a:r>
            <a:r>
              <a:rPr lang="zh-CN" sz="3200" spc="8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自动化测试工具</a:t>
            </a:r>
            <a:r>
              <a:rPr lang="zh-CN" sz="3200" b="0" spc="8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或者</a:t>
            </a:r>
            <a:r>
              <a:rPr lang="zh-CN" sz="3200" spc="8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搭建自动化测试框架</a:t>
            </a:r>
            <a:r>
              <a:rPr lang="zh-CN" sz="3200" b="0" spc="8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，将接口功能用例转化为自动化脚本，使用工具或者自动化脚本自动执行接口测试，检查接口功能是否正常。</a:t>
            </a:r>
            <a:endParaRPr lang="zh-CN" sz="3200" b="0" spc="8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a:p>
            <a:pPr lvl="1" indent="0" algn="l" eaLnBrk="1" fontAlgn="ctr">
              <a:lnSpc>
                <a:spcPct val="120000"/>
              </a:lnSpc>
              <a:spcBef>
                <a:spcPts val="0"/>
              </a:spcBef>
              <a:spcAft>
                <a:spcPts val="800"/>
              </a:spcAft>
              <a:buSzPct val="100000"/>
              <a:extLst>
                <a:ext uri="{35155182-B16C-46BC-9424-99874614C6A1}">
                  <wpsdc:indentchars xmlns:wpsdc="http://www.wps.cn/officeDocument/2017/drawingmlCustomData" val="0" checksum="2270009157"/>
                </a:ext>
              </a:extLst>
            </a:pPr>
            <a:r>
              <a:rPr lang="zh-CN" b="0" spc="8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主要</a:t>
            </a:r>
            <a:r>
              <a:rPr lang="zh-CN" sz="3200" b="0" spc="8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测试工具：Apifox、MeterSphere、Jmeter</a:t>
            </a:r>
            <a:r>
              <a:rPr lang="en-US" altLang="zh-CN" sz="3200" b="0" spc="8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 </a:t>
            </a:r>
            <a:r>
              <a:rPr lang="zh-CN" sz="3200" b="0" spc="8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等。</a:t>
            </a:r>
            <a:endParaRPr lang="zh-CN" sz="3200" b="0" spc="8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a:p>
            <a:pPr marL="0" lvl="1" indent="0" algn="l" eaLnBrk="1" fontAlgn="ctr">
              <a:lnSpc>
                <a:spcPct val="120000"/>
              </a:lnSpc>
              <a:spcBef>
                <a:spcPts val="0"/>
              </a:spcBef>
              <a:spcAft>
                <a:spcPts val="800"/>
              </a:spcAft>
              <a:buSzPct val="100000"/>
              <a:extLst>
                <a:ext uri="{35155182-B16C-46BC-9424-99874614C6A1}">
                  <wpsdc:marlchars xmlns:wpsdc="http://www.wps.cn/officeDocument/2017/drawingmlCustomData" val="0" checksum="0"/>
                </a:ext>
              </a:extLst>
            </a:pPr>
            <a:r>
              <a:rPr lang="zh-CN" sz="3200" b="0" spc="8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自动化测试框架:</a:t>
            </a:r>
            <a:endParaRPr lang="zh-CN" sz="3200" b="0" spc="8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a:p>
            <a:pPr marL="812800" lvl="0" indent="419100" algn="l" fontAlgn="ctr">
              <a:lnSpc>
                <a:spcPct val="150000"/>
              </a:lnSpc>
              <a:spcBef>
                <a:spcPts val="0"/>
              </a:spcBef>
              <a:spcAft>
                <a:spcPts val="800"/>
              </a:spcAft>
              <a:buSzPct val="100000"/>
              <a:buFont typeface="Wingdings" panose="05000000000000000000" charset="0"/>
              <a:buChar char="l"/>
              <a:extLst>
                <a:ext uri="{35155182-B16C-46BC-9424-99874614C6A1}">
                  <wpsdc:indentchars xmlns:wpsdc="http://www.wps.cn/officeDocument/2017/drawingmlCustomData" val="100" checksum="1119196651"/>
                  <wpsdc:marlchars xmlns:wpsdc="http://www.wps.cn/officeDocument/2017/drawingmlCustomData" val="200" checksum="34799616"/>
                </a:ext>
              </a:extLst>
            </a:pPr>
            <a:r>
              <a:rPr lang="zh-CN" sz="32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Pthon+Pytest+Allure</a:t>
            </a:r>
            <a:endParaRPr lang="zh-CN" sz="32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a:p>
            <a:pPr marL="812800" lvl="0" indent="419100" algn="l" fontAlgn="ctr">
              <a:lnSpc>
                <a:spcPct val="150000"/>
              </a:lnSpc>
              <a:spcBef>
                <a:spcPts val="0"/>
              </a:spcBef>
              <a:spcAft>
                <a:spcPts val="800"/>
              </a:spcAft>
              <a:buSzPct val="100000"/>
              <a:buFont typeface="Wingdings" panose="05000000000000000000" charset="0"/>
              <a:buChar char="l"/>
              <a:extLst>
                <a:ext uri="{35155182-B16C-46BC-9424-99874614C6A1}">
                  <wpsdc:indentchars xmlns:wpsdc="http://www.wps.cn/officeDocument/2017/drawingmlCustomData" val="100" checksum="1119196651"/>
                  <wpsdc:marlchars xmlns:wpsdc="http://www.wps.cn/officeDocument/2017/drawingmlCustomData" val="200" checksum="34799616"/>
                </a:ext>
              </a:extLst>
            </a:pPr>
            <a:r>
              <a:rPr lang="zh-CN" sz="32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Java+TestNG+HttpClient</a:t>
            </a:r>
            <a:endParaRPr lang="zh-CN" sz="32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p:txBody>
      </p:sp>
      <p:sp>
        <p:nvSpPr>
          <p:cNvPr id="2" name="文本框 1"/>
          <p:cNvSpPr txBox="1"/>
          <p:nvPr>
            <p:custDataLst>
              <p:tags r:id="rId9"/>
            </p:custDataLst>
          </p:nvPr>
        </p:nvSpPr>
        <p:spPr>
          <a:xfrm>
            <a:off x="1319530" y="1242060"/>
            <a:ext cx="10998200" cy="1114425"/>
          </a:xfrm>
          <a:prstGeom prst="rect">
            <a:avLst/>
          </a:prstGeom>
          <a:noFill/>
        </p:spPr>
        <p:txBody>
          <a:bodyPr wrap="square" lIns="127000" tIns="50800" rIns="127000" bIns="50800" rtlCol="0" anchor="t" anchorCtr="0">
            <a:normAutofit/>
          </a:bodyPr>
          <a:p>
            <a:pPr marL="0" lvl="0" algn="l" defTabSz="914400" rtl="0">
              <a:lnSpc>
                <a:spcPct val="100000"/>
              </a:lnSpc>
              <a:buClrTx/>
              <a:buSzTx/>
              <a:buFontTx/>
              <a:buNone/>
              <a:defRPr/>
            </a:pPr>
            <a:r>
              <a:rPr lang="en-US" altLang="zh-CN" sz="480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6</a:t>
            </a:r>
            <a:r>
              <a:rPr lang="zh-CN" sz="480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a:t>
            </a:r>
            <a:r>
              <a:rPr lang="en-US" altLang="zh-CN" sz="480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2</a:t>
            </a:r>
            <a:r>
              <a:rPr lang="zh-CN" sz="480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 </a:t>
            </a:r>
            <a:r>
              <a:rPr lang="en-US" altLang="zh-CN" sz="4800" spc="220" dirty="0">
                <a:solidFill>
                  <a:schemeClr val="accent1">
                    <a:lumMod val="50000"/>
                  </a:schemeClr>
                </a:solidFill>
                <a:latin typeface="微软雅黑" panose="020B0503020204020204" charset="-122"/>
                <a:ea typeface="微软雅黑" panose="020B0503020204020204" charset="-122"/>
                <a:sym typeface="+mn-lt"/>
              </a:rPr>
              <a:t>接口自动化测试</a:t>
            </a:r>
            <a:endParaRPr lang="en-US" altLang="zh-CN" sz="4800" b="1" spc="220" dirty="0">
              <a:solidFill>
                <a:schemeClr val="accent1">
                  <a:lumMod val="50000"/>
                </a:schemeClr>
              </a:solidFill>
              <a:uFillTx/>
              <a:latin typeface="微软雅黑" panose="020B0503020204020204" charset="-122"/>
              <a:ea typeface="微软雅黑" panose="020B0503020204020204" charset="-122"/>
              <a:sym typeface="+mn-lt"/>
            </a:endParaRPr>
          </a:p>
          <a:p>
            <a:pPr marL="0" lvl="0" algn="l" defTabSz="914400" rtl="0">
              <a:lnSpc>
                <a:spcPct val="100000"/>
              </a:lnSpc>
              <a:buClrTx/>
              <a:buSzTx/>
              <a:buFontTx/>
              <a:buNone/>
              <a:defRPr/>
            </a:pPr>
            <a:endParaRPr lang="en-US" altLang="zh-CN" sz="4800" b="1" kern="1200" spc="220" dirty="0">
              <a:solidFill>
                <a:schemeClr val="accent1">
                  <a:lumMod val="50000"/>
                </a:schemeClr>
              </a:solidFill>
              <a:uFillTx/>
              <a:latin typeface="微软雅黑" panose="020B0503020204020204" charset="-122"/>
              <a:ea typeface="微软雅黑" panose="020B0503020204020204" charset="-122"/>
              <a:cs typeface="微软雅黑" panose="020B0503020204020204" charset="-122"/>
              <a:sym typeface="+mn-lt"/>
            </a:endParaRPr>
          </a:p>
        </p:txBody>
      </p:sp>
      <p:sp>
        <p:nvSpPr>
          <p:cNvPr id="3" name="矩形 4"/>
          <p:cNvSpPr/>
          <p:nvPr>
            <p:custDataLst>
              <p:tags r:id="rId10"/>
            </p:custDataLst>
          </p:nvPr>
        </p:nvSpPr>
        <p:spPr>
          <a:xfrm>
            <a:off x="0" y="1219200"/>
            <a:ext cx="914400" cy="1219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3600">
              <a:solidFill>
                <a:schemeClr val="lt1"/>
              </a:solidFill>
              <a:latin typeface="微软雅黑" panose="020B0503020204020204" charset="-122"/>
              <a:ea typeface="微软雅黑" panose="020B0503020204020204" charset="-122"/>
            </a:endParaRPr>
          </a:p>
        </p:txBody>
      </p:sp>
    </p:spTree>
    <p:custDataLst>
      <p:tags r:id="rId11"/>
    </p:custData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a:off x="14135235" y="2953033"/>
            <a:ext cx="8420217" cy="7877298"/>
          </a:xfrm>
          <a:prstGeom prst="rect">
            <a:avLst/>
          </a:prstGeom>
          <a:noFill/>
          <a:ln w="34925">
            <a:solidFill>
              <a:srgbClr val="000000">
                <a:alpha val="99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800"/>
          </a:p>
        </p:txBody>
      </p:sp>
      <p:pic>
        <p:nvPicPr>
          <p:cNvPr id="12" name="图片 11" descr="/data/cache/198bc00cc5a00fe4db9235edec6e27d3.jpg198bc00cc5a00fe4db9235edec6e27d3"/>
          <p:cNvPicPr>
            <a:picLocks noChangeAspect="1"/>
          </p:cNvPicPr>
          <p:nvPr>
            <p:custDataLst>
              <p:tags r:id="rId2"/>
            </p:custDataLst>
          </p:nvPr>
        </p:nvPicPr>
        <p:blipFill>
          <a:blip r:embed="rId3"/>
          <a:srcRect l="21050" r="21050"/>
          <a:stretch>
            <a:fillRect/>
          </a:stretch>
        </p:blipFill>
        <p:spPr>
          <a:xfrm>
            <a:off x="14667034" y="3447550"/>
            <a:ext cx="7378773" cy="6658810"/>
          </a:xfrm>
          <a:custGeom>
            <a:avLst/>
            <a:gdLst>
              <a:gd name="connsiteX0" fmla="*/ 0 w 3624944"/>
              <a:gd name="connsiteY0" fmla="*/ 0 h 3317283"/>
              <a:gd name="connsiteX1" fmla="*/ 3624944 w 3624944"/>
              <a:gd name="connsiteY1" fmla="*/ 0 h 3317283"/>
              <a:gd name="connsiteX2" fmla="*/ 3624944 w 3624944"/>
              <a:gd name="connsiteY2" fmla="*/ 3317283 h 3317283"/>
              <a:gd name="connsiteX3" fmla="*/ 0 w 3624944"/>
              <a:gd name="connsiteY3" fmla="*/ 3317283 h 3317283"/>
            </a:gdLst>
            <a:ahLst/>
            <a:cxnLst>
              <a:cxn ang="0">
                <a:pos x="connsiteX0" y="connsiteY0"/>
              </a:cxn>
              <a:cxn ang="0">
                <a:pos x="connsiteX1" y="connsiteY1"/>
              </a:cxn>
              <a:cxn ang="0">
                <a:pos x="connsiteX2" y="connsiteY2"/>
              </a:cxn>
              <a:cxn ang="0">
                <a:pos x="connsiteX3" y="connsiteY3"/>
              </a:cxn>
            </a:cxnLst>
            <a:rect l="l" t="t" r="r" b="b"/>
            <a:pathLst>
              <a:path w="3624944" h="3317283">
                <a:moveTo>
                  <a:pt x="0" y="0"/>
                </a:moveTo>
                <a:lnTo>
                  <a:pt x="3624944" y="0"/>
                </a:lnTo>
                <a:lnTo>
                  <a:pt x="3624944" y="3317283"/>
                </a:lnTo>
                <a:lnTo>
                  <a:pt x="0" y="3317283"/>
                </a:lnTo>
                <a:close/>
              </a:path>
            </a:pathLst>
          </a:custGeom>
        </p:spPr>
      </p:pic>
      <p:sp>
        <p:nvSpPr>
          <p:cNvPr id="13" name="矩形 12"/>
          <p:cNvSpPr/>
          <p:nvPr>
            <p:custDataLst>
              <p:tags r:id="rId4"/>
            </p:custDataLst>
          </p:nvPr>
        </p:nvSpPr>
        <p:spPr>
          <a:xfrm>
            <a:off x="16007623" y="2647891"/>
            <a:ext cx="4675437" cy="589976"/>
          </a:xfrm>
          <a:prstGeom prst="rect">
            <a:avLst/>
          </a:prstGeom>
          <a:blipFill dpi="0" rotWithShape="1">
            <a:blip r:embed="rId5">
              <a:alphaModFix amt="73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800"/>
          </a:p>
        </p:txBody>
      </p:sp>
      <p:sp>
        <p:nvSpPr>
          <p:cNvPr id="15" name="矩形 14"/>
          <p:cNvSpPr/>
          <p:nvPr>
            <p:custDataLst>
              <p:tags r:id="rId6"/>
            </p:custDataLst>
          </p:nvPr>
        </p:nvSpPr>
        <p:spPr>
          <a:xfrm>
            <a:off x="16007623" y="10478131"/>
            <a:ext cx="4675437" cy="589976"/>
          </a:xfrm>
          <a:prstGeom prst="rect">
            <a:avLst/>
          </a:prstGeom>
          <a:blipFill dpi="0" rotWithShape="1">
            <a:blip r:embed="rId5">
              <a:alphaModFix amt="73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800"/>
          </a:p>
        </p:txBody>
      </p:sp>
      <p:sp>
        <p:nvSpPr>
          <p:cNvPr id="11" name="Title 6"/>
          <p:cNvSpPr txBox="1"/>
          <p:nvPr>
            <p:custDataLst>
              <p:tags r:id="rId7"/>
            </p:custDataLst>
          </p:nvPr>
        </p:nvSpPr>
        <p:spPr>
          <a:xfrm>
            <a:off x="1830070" y="3256915"/>
            <a:ext cx="11898630" cy="8999220"/>
          </a:xfrm>
          <a:prstGeom prst="rect">
            <a:avLst/>
          </a:prstGeom>
          <a:noFill/>
          <a:ln w="3175">
            <a:noFill/>
            <a:prstDash val="dash"/>
          </a:ln>
        </p:spPr>
        <p:txBody>
          <a:bodyPr wrap="square" lIns="127000" tIns="50800" rIns="127000" bIns="508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fontAlgn="auto">
              <a:lnSpc>
                <a:spcPct val="120000"/>
              </a:lnSpc>
              <a:spcBef>
                <a:spcPts val="0"/>
              </a:spcBef>
              <a:spcAft>
                <a:spcPts val="800"/>
              </a:spcAft>
              <a:buSzPct val="100000"/>
              <a:buFont typeface="Wingdings" panose="05000000000000000000" charset="0"/>
              <a:buNone/>
            </a:pPr>
            <a:r>
              <a:rPr lang="zh-CN" sz="3200" spc="16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接口性能测试：</a:t>
            </a:r>
            <a:endParaRPr lang="zh-CN" sz="3200" spc="16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a:p>
            <a:pPr lvl="1" indent="848360" algn="l" eaLnBrk="1" fontAlgn="ctr">
              <a:lnSpc>
                <a:spcPct val="150000"/>
              </a:lnSpc>
              <a:spcBef>
                <a:spcPts val="0"/>
              </a:spcBef>
              <a:spcAft>
                <a:spcPts val="800"/>
              </a:spcAft>
              <a:buSzPct val="100000"/>
              <a:extLst>
                <a:ext uri="{35155182-B16C-46BC-9424-99874614C6A1}">
                  <wpsdc:indentchars xmlns:wpsdc="http://www.wps.cn/officeDocument/2017/drawingmlCustomData" val="200" checksum="547875102"/>
                </a:ext>
              </a:extLst>
            </a:pPr>
            <a:r>
              <a:rPr lang="zh-CN" sz="3200" b="0" spc="1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通过在</a:t>
            </a:r>
            <a:r>
              <a:rPr lang="zh-CN" sz="3200" spc="1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多并发</a:t>
            </a:r>
            <a:r>
              <a:rPr lang="zh-CN" sz="3200" b="0" spc="1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下情况下，获取接口的各项性能指标，验证接口在高并发下的</a:t>
            </a:r>
            <a:r>
              <a:rPr lang="zh-CN" sz="3200" spc="1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处理能力、响应能力，稳定性</a:t>
            </a:r>
            <a:r>
              <a:rPr lang="zh-CN" sz="3200" b="0" spc="1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等，能否满足预期。</a:t>
            </a:r>
            <a:r>
              <a:rPr lang="zh-CN" sz="3200" spc="1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定位性能瓶颈，排查性能隐患，保障系统的质量，提升用户体验。</a:t>
            </a:r>
            <a:endParaRPr lang="zh-CN" sz="3200" spc="1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a:p>
            <a:pPr lvl="1" indent="0" algn="l" eaLnBrk="1" fontAlgn="ctr">
              <a:lnSpc>
                <a:spcPct val="150000"/>
              </a:lnSpc>
              <a:spcBef>
                <a:spcPts val="0"/>
              </a:spcBef>
              <a:spcAft>
                <a:spcPts val="800"/>
              </a:spcAft>
              <a:buSzPct val="100000"/>
            </a:pPr>
            <a:r>
              <a:rPr lang="zh-CN" sz="3200" b="0" spc="1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测试工具主要有：MeterSphere、Jmeter、LoadRunner等。</a:t>
            </a:r>
            <a:endParaRPr lang="zh-CN" sz="3200" b="0" spc="1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p:txBody>
      </p:sp>
      <p:sp>
        <p:nvSpPr>
          <p:cNvPr id="2" name="文本框 1"/>
          <p:cNvSpPr txBox="1"/>
          <p:nvPr>
            <p:custDataLst>
              <p:tags r:id="rId8"/>
            </p:custDataLst>
          </p:nvPr>
        </p:nvSpPr>
        <p:spPr>
          <a:xfrm>
            <a:off x="1319530" y="1170305"/>
            <a:ext cx="10998200" cy="1114425"/>
          </a:xfrm>
          <a:prstGeom prst="rect">
            <a:avLst/>
          </a:prstGeom>
          <a:noFill/>
        </p:spPr>
        <p:txBody>
          <a:bodyPr wrap="square" lIns="127000" tIns="50800" rIns="127000" bIns="50800" rtlCol="0" anchor="t" anchorCtr="0">
            <a:normAutofit/>
          </a:bodyPr>
          <a:p>
            <a:pPr marL="0" lvl="0" algn="l" defTabSz="914400" rtl="0">
              <a:lnSpc>
                <a:spcPct val="100000"/>
              </a:lnSpc>
              <a:buClrTx/>
              <a:buSzTx/>
              <a:buFontTx/>
              <a:buNone/>
              <a:defRPr/>
            </a:pPr>
            <a:r>
              <a:rPr lang="en-US" altLang="zh-CN" sz="450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6</a:t>
            </a:r>
            <a:r>
              <a:rPr lang="zh-CN" sz="450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a:t>
            </a:r>
            <a:r>
              <a:rPr lang="en-US" sz="450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3 </a:t>
            </a:r>
            <a:r>
              <a:rPr lang="en-US" altLang="zh-CN" sz="4500" spc="220" dirty="0">
                <a:solidFill>
                  <a:schemeClr val="accent1">
                    <a:lumMod val="50000"/>
                  </a:schemeClr>
                </a:solidFill>
                <a:latin typeface="微软雅黑" panose="020B0503020204020204" charset="-122"/>
                <a:ea typeface="微软雅黑" panose="020B0503020204020204" charset="-122"/>
                <a:sym typeface="+mn-lt"/>
              </a:rPr>
              <a:t>接口性能测试</a:t>
            </a:r>
            <a:endParaRPr lang="en-US" altLang="zh-CN" sz="4500" b="1" spc="220" dirty="0">
              <a:solidFill>
                <a:schemeClr val="accent1">
                  <a:lumMod val="50000"/>
                </a:schemeClr>
              </a:solidFill>
              <a:uFillTx/>
              <a:latin typeface="微软雅黑" panose="020B0503020204020204" charset="-122"/>
              <a:ea typeface="微软雅黑" panose="020B0503020204020204" charset="-122"/>
              <a:sym typeface="+mn-lt"/>
            </a:endParaRPr>
          </a:p>
          <a:p>
            <a:pPr marL="0" lvl="0" algn="l" defTabSz="914400" rtl="0">
              <a:lnSpc>
                <a:spcPct val="100000"/>
              </a:lnSpc>
              <a:buClrTx/>
              <a:buSzTx/>
              <a:buFontTx/>
              <a:buNone/>
              <a:defRPr/>
            </a:pPr>
            <a:endParaRPr lang="en-US" altLang="zh-CN" sz="4500" b="1" kern="1200" spc="220" dirty="0">
              <a:solidFill>
                <a:schemeClr val="accent1">
                  <a:lumMod val="50000"/>
                </a:schemeClr>
              </a:solidFill>
              <a:uFillTx/>
              <a:latin typeface="微软雅黑" panose="020B0503020204020204" charset="-122"/>
              <a:ea typeface="微软雅黑" panose="020B0503020204020204" charset="-122"/>
              <a:cs typeface="微软雅黑" panose="020B0503020204020204" charset="-122"/>
              <a:sym typeface="+mn-lt"/>
            </a:endParaRPr>
          </a:p>
        </p:txBody>
      </p:sp>
      <p:sp>
        <p:nvSpPr>
          <p:cNvPr id="3" name="矩形 4"/>
          <p:cNvSpPr/>
          <p:nvPr>
            <p:custDataLst>
              <p:tags r:id="rId9"/>
            </p:custDataLst>
          </p:nvPr>
        </p:nvSpPr>
        <p:spPr>
          <a:xfrm>
            <a:off x="0" y="1219200"/>
            <a:ext cx="914400" cy="1219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3600">
              <a:solidFill>
                <a:schemeClr val="lt1"/>
              </a:solidFill>
              <a:latin typeface="微软雅黑" panose="020B0503020204020204" charset="-122"/>
              <a:ea typeface="微软雅黑" panose="020B0503020204020204" charset="-122"/>
            </a:endParaRPr>
          </a:p>
        </p:txBody>
      </p:sp>
    </p:spTree>
    <p:custDataLst>
      <p:tags r:id="rId10"/>
    </p:custData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custDataLst>
              <p:tags r:id="rId1"/>
            </p:custDataLst>
          </p:nvPr>
        </p:nvSpPr>
        <p:spPr>
          <a:xfrm>
            <a:off x="1219112" y="3048024"/>
            <a:ext cx="21945776" cy="9448876"/>
          </a:xfrm>
          <a:prstGeom prst="rect">
            <a:avLst/>
          </a:prstGeom>
          <a:solidFill>
            <a:schemeClr val="lt1"/>
          </a:solidFill>
          <a:ln>
            <a:noFill/>
          </a:ln>
          <a:effectLst>
            <a:outerShdw blurRad="1524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3600">
              <a:solidFill>
                <a:schemeClr val="lt1"/>
              </a:solidFill>
              <a:latin typeface="微软雅黑" panose="020B0503020204020204" charset="-122"/>
              <a:ea typeface="微软雅黑" panose="020B0503020204020204" charset="-122"/>
            </a:endParaRPr>
          </a:p>
        </p:txBody>
      </p:sp>
      <p:sp>
        <p:nvSpPr>
          <p:cNvPr id="12" name="文本框 11"/>
          <p:cNvSpPr txBox="1"/>
          <p:nvPr>
            <p:custDataLst>
              <p:tags r:id="rId2"/>
            </p:custDataLst>
          </p:nvPr>
        </p:nvSpPr>
        <p:spPr>
          <a:xfrm>
            <a:off x="2133600" y="1219200"/>
            <a:ext cx="20421752" cy="1219200"/>
          </a:xfrm>
          <a:prstGeom prst="rect">
            <a:avLst/>
          </a:prstGeom>
          <a:noFill/>
        </p:spPr>
        <p:txBody>
          <a:bodyPr wrap="square" lIns="127000" tIns="50800" rIns="127000" bIns="50800" rtlCol="0" anchor="t" anchorCtr="0">
            <a:normAutofit/>
          </a:bodyPr>
          <a:p>
            <a:pPr marL="0" lvl="0" algn="l" defTabSz="914400" rtl="0">
              <a:lnSpc>
                <a:spcPct val="100000"/>
              </a:lnSpc>
              <a:buClrTx/>
              <a:buSzTx/>
              <a:buFontTx/>
              <a:buNone/>
              <a:defRPr/>
            </a:pPr>
            <a:r>
              <a:rPr lang="en-US" altLang="zh-CN" sz="360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6</a:t>
            </a:r>
            <a:r>
              <a:rPr lang="zh-CN" sz="360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a:t>
            </a:r>
            <a:r>
              <a:rPr lang="en-US" sz="360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3 </a:t>
            </a:r>
            <a:r>
              <a:rPr lang="en-US" altLang="zh-CN" sz="3600" spc="220" dirty="0">
                <a:solidFill>
                  <a:schemeClr val="accent1">
                    <a:lumMod val="50000"/>
                  </a:schemeClr>
                </a:solidFill>
                <a:latin typeface="微软雅黑" panose="020B0503020204020204" charset="-122"/>
                <a:ea typeface="微软雅黑" panose="020B0503020204020204" charset="-122"/>
                <a:sym typeface="+mn-lt"/>
              </a:rPr>
              <a:t>接口性能测试(</a:t>
            </a:r>
            <a:r>
              <a:rPr lang="zh-CN" altLang="en-US" sz="3600" spc="220" dirty="0">
                <a:solidFill>
                  <a:schemeClr val="accent1">
                    <a:lumMod val="50000"/>
                  </a:schemeClr>
                </a:solidFill>
                <a:latin typeface="微软雅黑" panose="020B0503020204020204" charset="-122"/>
                <a:ea typeface="微软雅黑" panose="020B0503020204020204" charset="-122"/>
                <a:sym typeface="+mn-lt"/>
              </a:rPr>
              <a:t>续）</a:t>
            </a:r>
            <a:endParaRPr lang="en-US" altLang="zh-CN" sz="3600" b="1" spc="220" dirty="0">
              <a:solidFill>
                <a:schemeClr val="accent1">
                  <a:lumMod val="50000"/>
                </a:schemeClr>
              </a:solidFill>
              <a:uFillTx/>
              <a:latin typeface="微软雅黑" panose="020B0503020204020204" charset="-122"/>
              <a:ea typeface="微软雅黑" panose="020B0503020204020204" charset="-122"/>
              <a:sym typeface="+mn-lt"/>
            </a:endParaRPr>
          </a:p>
          <a:p>
            <a:pPr marL="0" lvl="0" algn="l" defTabSz="914400" rtl="0">
              <a:lnSpc>
                <a:spcPct val="100000"/>
              </a:lnSpc>
              <a:buClrTx/>
              <a:buSzTx/>
              <a:buFontTx/>
              <a:buNone/>
              <a:defRPr/>
            </a:pPr>
            <a:endParaRPr lang="en-US" altLang="zh-CN" sz="3600" b="1" u="none" spc="200" dirty="0">
              <a:solidFill>
                <a:srgbClr val="0079BF"/>
              </a:solidFill>
              <a:uFillTx/>
              <a:latin typeface="微软雅黑" panose="020B0503020204020204" charset="-122"/>
              <a:ea typeface="微软雅黑" panose="020B0503020204020204" charset="-122"/>
              <a:sym typeface="+mn-lt"/>
            </a:endParaRPr>
          </a:p>
        </p:txBody>
      </p:sp>
      <p:sp>
        <p:nvSpPr>
          <p:cNvPr id="22" name="装饰"/>
          <p:cNvSpPr/>
          <p:nvPr>
            <p:custDataLst>
              <p:tags r:id="rId3"/>
            </p:custDataLst>
          </p:nvPr>
        </p:nvSpPr>
        <p:spPr>
          <a:xfrm>
            <a:off x="3964781" y="3657952"/>
            <a:ext cx="7206156" cy="8230729"/>
          </a:xfrm>
          <a:prstGeom prst="roundRect">
            <a:avLst>
              <a:gd name="adj" fmla="val 4345"/>
            </a:avLst>
          </a:prstGeom>
          <a:solidFill>
            <a:schemeClr val="bg1"/>
          </a:solidFill>
          <a:ln>
            <a:noFill/>
          </a:ln>
          <a:effectLst>
            <a:outerShdw blurRad="292100" dist="165100" dir="5400000" algn="t" rotWithShape="0">
              <a:schemeClr val="tx1">
                <a:lumMod val="90000"/>
                <a:lumOff val="10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91440" rIns="182880" bIns="91440" numCol="1" spcCol="0" rtlCol="0" fromWordArt="0" anchor="ctr" anchorCtr="0" forceAA="0" compatLnSpc="1">
            <a:noAutofit/>
          </a:bodyPr>
          <a:lstStyle/>
          <a:p>
            <a:pPr algn="ctr"/>
            <a:endParaRPr lang="en-US" sz="2100">
              <a:latin typeface="微软雅黑" panose="020B0503020204020204" charset="-122"/>
              <a:ea typeface="微软雅黑" panose="020B0503020204020204" charset="-122"/>
            </a:endParaRPr>
          </a:p>
        </p:txBody>
      </p:sp>
      <p:sp>
        <p:nvSpPr>
          <p:cNvPr id="33" name="任意多边形 32" descr="e7d195523061f1c0d318120d6aeaf1b6ccceb6ba3da59c0775C5DE19DDDEBC09ED96DBD9900D9848D623ECAD1D4904B78047D0015C22C8BE97228BE8B5BFF08FE7A3AE04126DA07312A96C0F69F9BAB7A2563F86AD97C93CA8A8EF320ED17AC606DCDCC8509B894A811E045B3D15FF8E49B933FBA708FF6135AA6E280E30FB9C783CBF30F7510FF1"/>
          <p:cNvSpPr/>
          <p:nvPr>
            <p:custDataLst>
              <p:tags r:id="rId4"/>
            </p:custDataLst>
          </p:nvPr>
        </p:nvSpPr>
        <p:spPr>
          <a:xfrm>
            <a:off x="3964781" y="3657952"/>
            <a:ext cx="7206156" cy="727599"/>
          </a:xfrm>
          <a:custGeom>
            <a:avLst/>
            <a:gdLst>
              <a:gd name="connsiteX0" fmla="*/ 108452 w 2496021"/>
              <a:gd name="connsiteY0" fmla="*/ 0 h 252021"/>
              <a:gd name="connsiteX1" fmla="*/ 2387569 w 2496021"/>
              <a:gd name="connsiteY1" fmla="*/ 0 h 252021"/>
              <a:gd name="connsiteX2" fmla="*/ 2496021 w 2496021"/>
              <a:gd name="connsiteY2" fmla="*/ 108452 h 252021"/>
              <a:gd name="connsiteX3" fmla="*/ 2496021 w 2496021"/>
              <a:gd name="connsiteY3" fmla="*/ 252021 h 252021"/>
              <a:gd name="connsiteX4" fmla="*/ 0 w 2496021"/>
              <a:gd name="connsiteY4" fmla="*/ 252021 h 252021"/>
              <a:gd name="connsiteX5" fmla="*/ 0 w 2496021"/>
              <a:gd name="connsiteY5" fmla="*/ 108452 h 252021"/>
              <a:gd name="connsiteX6" fmla="*/ 108452 w 2496021"/>
              <a:gd name="connsiteY6" fmla="*/ 0 h 252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96021" h="252021">
                <a:moveTo>
                  <a:pt x="108452" y="0"/>
                </a:moveTo>
                <a:lnTo>
                  <a:pt x="2387569" y="0"/>
                </a:lnTo>
                <a:cubicBezTo>
                  <a:pt x="2447465" y="0"/>
                  <a:pt x="2496021" y="48556"/>
                  <a:pt x="2496021" y="108452"/>
                </a:cubicBezTo>
                <a:lnTo>
                  <a:pt x="2496021" y="252021"/>
                </a:lnTo>
                <a:lnTo>
                  <a:pt x="0" y="252021"/>
                </a:lnTo>
                <a:lnTo>
                  <a:pt x="0" y="108452"/>
                </a:lnTo>
                <a:cubicBezTo>
                  <a:pt x="0" y="48556"/>
                  <a:pt x="48556" y="0"/>
                  <a:pt x="108452" y="0"/>
                </a:cubicBezTo>
                <a:close/>
              </a:path>
            </a:pathLst>
          </a:custGeom>
          <a:gradFill>
            <a:gsLst>
              <a:gs pos="0">
                <a:schemeClr val="accent1">
                  <a:alpha val="99000"/>
                </a:schemeClr>
              </a:gs>
              <a:gs pos="100000">
                <a:schemeClr val="accent2">
                  <a:alpha val="99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p>
        </p:txBody>
      </p:sp>
      <p:sp>
        <p:nvSpPr>
          <p:cNvPr id="13" name="文本框 12"/>
          <p:cNvSpPr txBox="1"/>
          <p:nvPr>
            <p:custDataLst>
              <p:tags r:id="rId5"/>
            </p:custDataLst>
          </p:nvPr>
        </p:nvSpPr>
        <p:spPr>
          <a:xfrm flipH="1">
            <a:off x="4582507" y="7749484"/>
            <a:ext cx="5930665" cy="3620731"/>
          </a:xfrm>
          <a:prstGeom prst="rect">
            <a:avLst/>
          </a:prstGeom>
          <a:noFill/>
        </p:spPr>
        <p:txBody>
          <a:bodyPr vert="horz" wrap="square" lIns="180000" tIns="93600" rIns="180000" bIns="93600" rtlCol="0" anchor="t"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lvl="0" indent="-457200" algn="l" fontAlgn="ctr">
              <a:lnSpc>
                <a:spcPct val="120000"/>
              </a:lnSpc>
              <a:spcBef>
                <a:spcPts val="0"/>
              </a:spcBef>
              <a:spcAft>
                <a:spcPts val="800"/>
              </a:spcAft>
              <a:buSzPct val="100000"/>
              <a:buFont typeface="Wingdings" panose="05000000000000000000" charset="0"/>
              <a:buChar char="l"/>
            </a:pPr>
            <a:r>
              <a:rPr lang="zh-CN" sz="3200" b="1" u="none" kern="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响应时间</a:t>
            </a:r>
            <a:endParaRPr lang="zh-CN" sz="3200" b="1" u="none" kern="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a:p>
            <a:pPr marL="457200" lvl="0" indent="-457200" algn="l" fontAlgn="ctr">
              <a:lnSpc>
                <a:spcPct val="120000"/>
              </a:lnSpc>
              <a:spcBef>
                <a:spcPts val="0"/>
              </a:spcBef>
              <a:spcAft>
                <a:spcPts val="800"/>
              </a:spcAft>
              <a:buSzPct val="100000"/>
              <a:buFont typeface="Wingdings" panose="05000000000000000000" charset="0"/>
              <a:buChar char="l"/>
            </a:pPr>
            <a:r>
              <a:rPr lang="zh-CN" sz="3200" b="1" u="none" kern="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吞吐量</a:t>
            </a:r>
            <a:endParaRPr lang="zh-CN" sz="3200" b="1" u="none" kern="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a:p>
            <a:pPr marL="457200" lvl="0" indent="-457200" algn="l" fontAlgn="ctr">
              <a:lnSpc>
                <a:spcPct val="120000"/>
              </a:lnSpc>
              <a:spcBef>
                <a:spcPts val="0"/>
              </a:spcBef>
              <a:spcAft>
                <a:spcPts val="800"/>
              </a:spcAft>
              <a:buSzPct val="100000"/>
              <a:buFont typeface="Wingdings" panose="05000000000000000000" charset="0"/>
              <a:buChar char="l"/>
            </a:pPr>
            <a:r>
              <a:rPr lang="zh-CN" sz="3200" b="1" u="none" kern="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资源利用率</a:t>
            </a:r>
            <a:endParaRPr lang="zh-CN" sz="3200" b="1" u="none" kern="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14" name="矩形 13"/>
          <p:cNvSpPr/>
          <p:nvPr>
            <p:custDataLst>
              <p:tags r:id="rId6"/>
            </p:custDataLst>
          </p:nvPr>
        </p:nvSpPr>
        <p:spPr>
          <a:xfrm>
            <a:off x="4584341" y="5025228"/>
            <a:ext cx="5959998" cy="2595926"/>
          </a:xfrm>
          <a:prstGeom prst="rect">
            <a:avLst/>
          </a:prstGeom>
        </p:spPr>
        <p:txBody>
          <a:bodyPr wrap="square" anchor="t">
            <a:normAutofit/>
          </a:bodyPr>
          <a:lstStyle/>
          <a:p>
            <a:pPr marL="0" lvl="0" indent="0" algn="l">
              <a:lnSpc>
                <a:spcPct val="100000"/>
              </a:lnSpc>
              <a:spcBef>
                <a:spcPts val="0"/>
              </a:spcBef>
              <a:spcAft>
                <a:spcPts val="0"/>
              </a:spcAft>
              <a:buSzPct val="100000"/>
            </a:pPr>
            <a:r>
              <a:rPr lang="zh-CN" sz="3200" u="none"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接口性能主要关注什么：</a:t>
            </a:r>
            <a:endParaRPr lang="zh-CN" sz="3200" u="none"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25" name="装饰"/>
          <p:cNvSpPr/>
          <p:nvPr>
            <p:custDataLst>
              <p:tags r:id="rId7"/>
            </p:custDataLst>
          </p:nvPr>
        </p:nvSpPr>
        <p:spPr>
          <a:xfrm>
            <a:off x="13214751" y="3657952"/>
            <a:ext cx="7206156" cy="8230729"/>
          </a:xfrm>
          <a:prstGeom prst="roundRect">
            <a:avLst>
              <a:gd name="adj" fmla="val 4345"/>
            </a:avLst>
          </a:prstGeom>
          <a:solidFill>
            <a:schemeClr val="bg1"/>
          </a:solidFill>
          <a:ln>
            <a:noFill/>
          </a:ln>
          <a:effectLst>
            <a:outerShdw blurRad="292100" dist="165100" dir="5400000" algn="t" rotWithShape="0">
              <a:schemeClr val="tx1">
                <a:lumMod val="90000"/>
                <a:lumOff val="10000"/>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91440" rIns="182880" bIns="91440" numCol="1" spcCol="0" rtlCol="0" fromWordArt="0" anchor="ctr" anchorCtr="0" forceAA="0" compatLnSpc="1">
            <a:noAutofit/>
          </a:bodyPr>
          <a:lstStyle/>
          <a:p>
            <a:pPr algn="ctr"/>
            <a:endParaRPr lang="en-US" sz="2100">
              <a:latin typeface="微软雅黑" panose="020B0503020204020204" charset="-122"/>
              <a:ea typeface="微软雅黑" panose="020B0503020204020204" charset="-122"/>
            </a:endParaRPr>
          </a:p>
        </p:txBody>
      </p:sp>
      <p:sp>
        <p:nvSpPr>
          <p:cNvPr id="26" name="任意多边形 32" descr="e7d195523061f1c0d318120d6aeaf1b6ccceb6ba3da59c0775C5DE19DDDEBC09ED96DBD9900D9848D623ECAD1D4904B78047D0015C22C8BE97228BE8B5BFF08FE7A3AE04126DA07312A96C0F69F9BAB7A2563F86AD97C93CA8A8EF320ED17AC606DCDCC8509B894A811E045B3D15FF8E49B933FBA708FF6135AA6E280E30FB9C783CBF30F7510FF1"/>
          <p:cNvSpPr/>
          <p:nvPr>
            <p:custDataLst>
              <p:tags r:id="rId8"/>
            </p:custDataLst>
          </p:nvPr>
        </p:nvSpPr>
        <p:spPr>
          <a:xfrm>
            <a:off x="13214751" y="3657952"/>
            <a:ext cx="7206156" cy="727599"/>
          </a:xfrm>
          <a:custGeom>
            <a:avLst/>
            <a:gdLst>
              <a:gd name="connsiteX0" fmla="*/ 108452 w 2496021"/>
              <a:gd name="connsiteY0" fmla="*/ 0 h 252021"/>
              <a:gd name="connsiteX1" fmla="*/ 2387569 w 2496021"/>
              <a:gd name="connsiteY1" fmla="*/ 0 h 252021"/>
              <a:gd name="connsiteX2" fmla="*/ 2496021 w 2496021"/>
              <a:gd name="connsiteY2" fmla="*/ 108452 h 252021"/>
              <a:gd name="connsiteX3" fmla="*/ 2496021 w 2496021"/>
              <a:gd name="connsiteY3" fmla="*/ 252021 h 252021"/>
              <a:gd name="connsiteX4" fmla="*/ 0 w 2496021"/>
              <a:gd name="connsiteY4" fmla="*/ 252021 h 252021"/>
              <a:gd name="connsiteX5" fmla="*/ 0 w 2496021"/>
              <a:gd name="connsiteY5" fmla="*/ 108452 h 252021"/>
              <a:gd name="connsiteX6" fmla="*/ 108452 w 2496021"/>
              <a:gd name="connsiteY6" fmla="*/ 0 h 252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96021" h="252021">
                <a:moveTo>
                  <a:pt x="108452" y="0"/>
                </a:moveTo>
                <a:lnTo>
                  <a:pt x="2387569" y="0"/>
                </a:lnTo>
                <a:cubicBezTo>
                  <a:pt x="2447465" y="0"/>
                  <a:pt x="2496021" y="48556"/>
                  <a:pt x="2496021" y="108452"/>
                </a:cubicBezTo>
                <a:lnTo>
                  <a:pt x="2496021" y="252021"/>
                </a:lnTo>
                <a:lnTo>
                  <a:pt x="0" y="252021"/>
                </a:lnTo>
                <a:lnTo>
                  <a:pt x="0" y="108452"/>
                </a:lnTo>
                <a:cubicBezTo>
                  <a:pt x="0" y="48556"/>
                  <a:pt x="48556" y="0"/>
                  <a:pt x="108452" y="0"/>
                </a:cubicBezTo>
                <a:close/>
              </a:path>
            </a:pathLst>
          </a:custGeom>
          <a:gradFill>
            <a:gsLst>
              <a:gs pos="0">
                <a:schemeClr val="accent1">
                  <a:alpha val="99000"/>
                </a:schemeClr>
              </a:gs>
              <a:gs pos="100000">
                <a:schemeClr val="accent2">
                  <a:alpha val="99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p>
        </p:txBody>
      </p:sp>
      <p:sp>
        <p:nvSpPr>
          <p:cNvPr id="27" name="文本框 26"/>
          <p:cNvSpPr txBox="1"/>
          <p:nvPr>
            <p:custDataLst>
              <p:tags r:id="rId9"/>
            </p:custDataLst>
          </p:nvPr>
        </p:nvSpPr>
        <p:spPr>
          <a:xfrm flipH="1">
            <a:off x="13833245" y="7749484"/>
            <a:ext cx="5930665" cy="3620731"/>
          </a:xfrm>
          <a:prstGeom prst="rect">
            <a:avLst/>
          </a:prstGeom>
          <a:noFill/>
        </p:spPr>
        <p:txBody>
          <a:bodyPr vert="horz" wrap="square" lIns="180000" tIns="93600" rIns="180000" bIns="93600" rtlCol="0" anchor="t"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lvl="0" indent="-457200" algn="l" fontAlgn="ctr">
              <a:lnSpc>
                <a:spcPct val="120000"/>
              </a:lnSpc>
              <a:spcBef>
                <a:spcPts val="0"/>
              </a:spcBef>
              <a:spcAft>
                <a:spcPts val="800"/>
              </a:spcAft>
              <a:buFont typeface="Wingdings" panose="05000000000000000000" charset="0"/>
              <a:buChar char="l"/>
            </a:pPr>
            <a:r>
              <a:rPr lang="zh-CN" sz="3200" u="none" kern="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需求</a:t>
            </a:r>
            <a:endParaRPr lang="zh-CN" sz="3200" u="none" kern="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a:p>
            <a:pPr marL="457200" lvl="0" indent="-457200" algn="l" fontAlgn="ctr">
              <a:lnSpc>
                <a:spcPct val="120000"/>
              </a:lnSpc>
              <a:spcBef>
                <a:spcPts val="0"/>
              </a:spcBef>
              <a:spcAft>
                <a:spcPts val="800"/>
              </a:spcAft>
              <a:buFont typeface="Wingdings" panose="05000000000000000000" charset="0"/>
              <a:buChar char="l"/>
            </a:pPr>
            <a:r>
              <a:rPr lang="zh-CN" sz="3200" u="none" kern="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负载趋势</a:t>
            </a:r>
            <a:endParaRPr lang="zh-CN" sz="3200" u="none" kern="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a:p>
            <a:pPr marL="457200" lvl="0" indent="-457200" algn="l" fontAlgn="ctr">
              <a:lnSpc>
                <a:spcPct val="120000"/>
              </a:lnSpc>
              <a:spcBef>
                <a:spcPts val="0"/>
              </a:spcBef>
              <a:spcAft>
                <a:spcPts val="800"/>
              </a:spcAft>
              <a:buFont typeface="Wingdings" panose="05000000000000000000" charset="0"/>
              <a:buChar char="l"/>
            </a:pPr>
            <a:r>
              <a:rPr lang="zh-CN" sz="3200" u="none" kern="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资源泄露</a:t>
            </a:r>
            <a:endParaRPr lang="zh-CN" sz="3200" u="none" kern="0"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28" name="矩形 27"/>
          <p:cNvSpPr/>
          <p:nvPr>
            <p:custDataLst>
              <p:tags r:id="rId10"/>
            </p:custDataLst>
          </p:nvPr>
        </p:nvSpPr>
        <p:spPr>
          <a:xfrm>
            <a:off x="13833245" y="5025228"/>
            <a:ext cx="5959998" cy="2595926"/>
          </a:xfrm>
          <a:prstGeom prst="rect">
            <a:avLst/>
          </a:prstGeom>
        </p:spPr>
        <p:txBody>
          <a:bodyPr wrap="square" anchor="t">
            <a:normAutofit/>
          </a:bodyPr>
          <a:lstStyle/>
          <a:p>
            <a:pPr marL="0" lvl="0" algn="l">
              <a:lnSpc>
                <a:spcPct val="100000"/>
              </a:lnSpc>
              <a:spcBef>
                <a:spcPts val="0"/>
              </a:spcBef>
              <a:spcAft>
                <a:spcPts val="0"/>
              </a:spcAft>
            </a:pPr>
            <a:r>
              <a:rPr lang="zh-CN" sz="3200" u="none"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怎么判断性能达标</a:t>
            </a:r>
            <a:endParaRPr lang="zh-CN" sz="3200" u="none" spc="14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11" name="矩形 10"/>
          <p:cNvSpPr/>
          <p:nvPr>
            <p:custDataLst>
              <p:tags r:id="rId11"/>
            </p:custDataLst>
          </p:nvPr>
        </p:nvSpPr>
        <p:spPr>
          <a:xfrm>
            <a:off x="1219210" y="1219200"/>
            <a:ext cx="304802" cy="121921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3600">
              <a:solidFill>
                <a:schemeClr val="lt1"/>
              </a:solidFill>
              <a:latin typeface="微软雅黑" panose="020B0503020204020204" charset="-122"/>
              <a:ea typeface="微软雅黑" panose="020B0503020204020204" charset="-122"/>
            </a:endParaRPr>
          </a:p>
        </p:txBody>
      </p:sp>
    </p:spTree>
    <p:custDataLst>
      <p:tags r:id="rId12"/>
    </p:custData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4294967295"/>
          </p:nvPr>
        </p:nvSpPr>
        <p:spPr>
          <a:xfrm>
            <a:off x="1819910" y="1355090"/>
            <a:ext cx="16343630" cy="935990"/>
          </a:xfrm>
          <a:ln>
            <a:noFill/>
          </a:ln>
        </p:spPr>
        <p:txBody>
          <a:bodyPr>
            <a:normAutofit fontScale="80000"/>
          </a:bodyPr>
          <a:lstStyle/>
          <a:p>
            <a:pPr marL="0" indent="0">
              <a:buNone/>
            </a:pPr>
            <a:r>
              <a:rPr lang="zh-CN" altLang="en-US" sz="6400" b="1">
                <a:solidFill>
                  <a:schemeClr val="accent1">
                    <a:lumMod val="50000"/>
                  </a:schemeClr>
                </a:solidFill>
                <a:latin typeface="黑体" panose="02010609060101010101" charset="-122"/>
                <a:ea typeface="黑体" panose="02010609060101010101" charset="-122"/>
                <a:cs typeface="黑体" panose="02010609060101010101" charset="-122"/>
                <a:sym typeface="+mn-ea"/>
              </a:rPr>
              <a:t>问题</a:t>
            </a:r>
            <a:endParaRPr lang="zh-CN" altLang="en-US" sz="6400" b="1">
              <a:solidFill>
                <a:schemeClr val="accent1">
                  <a:lumMod val="50000"/>
                </a:schemeClr>
              </a:solidFill>
              <a:latin typeface="黑体" panose="02010609060101010101" charset="-122"/>
              <a:ea typeface="黑体" panose="02010609060101010101" charset="-122"/>
              <a:cs typeface="黑体" panose="02010609060101010101" charset="-122"/>
              <a:sym typeface="+mn-ea"/>
            </a:endParaRPr>
          </a:p>
        </p:txBody>
      </p:sp>
      <p:sp>
        <p:nvSpPr>
          <p:cNvPr id="6" name="内容占位符 4"/>
          <p:cNvSpPr>
            <a:spLocks noGrp="1"/>
          </p:cNvSpPr>
          <p:nvPr>
            <p:custDataLst>
              <p:tags r:id="rId1"/>
            </p:custDataLst>
          </p:nvPr>
        </p:nvSpPr>
        <p:spPr>
          <a:xfrm>
            <a:off x="2112010" y="2537460"/>
            <a:ext cx="20946110" cy="9792970"/>
          </a:xfrm>
          <a:prstGeom prst="rect">
            <a:avLst/>
          </a:prstGeom>
          <a:noFill/>
          <a:ln>
            <a:noFill/>
          </a:ln>
        </p:spPr>
        <p:txBody>
          <a:bodyPr vert="horz" wrap="square" lIns="182880" tIns="91440" rIns="182880" bIns="9144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b="1" kern="1200">
                <a:solidFill>
                  <a:schemeClr val="tx1"/>
                </a:solidFill>
                <a:latin typeface="思源黑体 CN Regular" panose="020B0500000000000000" pitchFamily="34" charset="-128"/>
                <a:ea typeface="思源黑体 CN Regular" panose="020B0500000000000000" pitchFamily="34" charset="-128"/>
                <a:cs typeface="+mn-cs"/>
                <a:sym typeface="Calibri" panose="020F050202020403020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b="0" kern="1200">
                <a:solidFill>
                  <a:schemeClr val="tx1"/>
                </a:solidFill>
                <a:latin typeface="思源黑体 CN Regular" panose="020B0500000000000000" pitchFamily="34" charset="-128"/>
                <a:ea typeface="思源黑体 CN Regular" panose="020B0500000000000000" pitchFamily="34" charset="-128"/>
                <a:cs typeface="+mn-cs"/>
                <a:sym typeface="Calibri" panose="020F050202020403020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b="0" kern="1200">
                <a:solidFill>
                  <a:schemeClr val="tx1"/>
                </a:solidFill>
                <a:latin typeface="思源黑体 CN Regular" panose="020B0500000000000000" pitchFamily="34" charset="-128"/>
                <a:ea typeface="思源黑体 CN Regular" panose="020B0500000000000000" pitchFamily="34" charset="-128"/>
                <a:cs typeface="+mn-cs"/>
                <a:sym typeface="Calibri" panose="020F050202020403020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b="0" kern="1200">
                <a:solidFill>
                  <a:schemeClr val="tx1"/>
                </a:solidFill>
                <a:latin typeface="思源黑体 CN Regular" panose="020B0500000000000000" pitchFamily="34" charset="-128"/>
                <a:ea typeface="思源黑体 CN Regular" panose="020B0500000000000000" pitchFamily="34" charset="-128"/>
                <a:cs typeface="+mn-cs"/>
                <a:sym typeface="Calibri" panose="020F050202020403020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b="0" kern="1200">
                <a:solidFill>
                  <a:schemeClr val="tx1"/>
                </a:solidFill>
                <a:latin typeface="思源黑体 CN Regular" panose="020B0500000000000000" pitchFamily="34" charset="-128"/>
                <a:ea typeface="思源黑体 CN Regular" panose="020B0500000000000000" pitchFamily="34" charset="-128"/>
                <a:cs typeface="+mn-cs"/>
                <a:sym typeface="Calibri" panose="020F050202020403020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charset="0"/>
              </a:defRPr>
            </a:lvl9pPr>
          </a:lstStyle>
          <a:p>
            <a:pPr marL="1320800" indent="-914400">
              <a:buAutoNum type="arabicPeriod"/>
            </a:pPr>
            <a:r>
              <a:rPr lang="zh-CN" sz="4800" b="0" kern="0" spc="8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接口测试分为哪几类？</a:t>
            </a:r>
            <a:endParaRPr lang="zh-CN" sz="4800" b="0" kern="0" spc="8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endParaRPr>
          </a:p>
          <a:p>
            <a:pPr marL="1320800" indent="-914400">
              <a:buAutoNum type="arabicPeriod"/>
            </a:pPr>
            <a:r>
              <a:rPr lang="zh-CN" sz="4800" b="0" kern="0" spc="8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接口测试性能主要关注什么？</a:t>
            </a:r>
            <a:endParaRPr lang="zh-CN" sz="4800" b="0">
              <a:latin typeface="微软雅黑" panose="020B0503020204020204" charset="-122"/>
              <a:ea typeface="微软雅黑" panose="020B0503020204020204" charset="-122"/>
              <a:sym typeface="+mn-ea"/>
            </a:endParaRPr>
          </a:p>
          <a:p>
            <a:pPr marL="406400" indent="0">
              <a:buNone/>
              <a:extLst>
                <a:ext uri="{35155182-B16C-46BC-9424-99874614C6A1}">
                  <wpsdc:marlchars xmlns:wpsdc="http://www.wps.cn/officeDocument/2017/drawingmlCustomData" val="100" checksum="2170430077"/>
                </a:ext>
              </a:extLst>
            </a:pPr>
            <a:endParaRPr lang="zh-CN" altLang="en-US" sz="4800" b="0">
              <a:latin typeface="微软雅黑" panose="020B0503020204020204" charset="-122"/>
              <a:ea typeface="微软雅黑" panose="020B0503020204020204" charset="-122"/>
              <a:sym typeface="+mn-ea"/>
            </a:endParaRPr>
          </a:p>
          <a:p>
            <a:endParaRPr lang="zh-CN" altLang="en-US" sz="4800" b="0">
              <a:latin typeface="微软雅黑" panose="020B0503020204020204" charset="-122"/>
              <a:ea typeface="微软雅黑" panose="020B0503020204020204" charset="-122"/>
              <a:sym typeface="+mn-ea"/>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custDataLst>
              <p:tags r:id="rId1"/>
            </p:custDataLst>
          </p:nvPr>
        </p:nvSpPr>
        <p:spPr>
          <a:xfrm>
            <a:off x="21287558" y="1567542"/>
            <a:ext cx="3096442" cy="562708"/>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3600">
              <a:solidFill>
                <a:schemeClr val="accent1">
                  <a:lumMod val="50000"/>
                </a:schemeClr>
              </a:solidFill>
              <a:latin typeface="Arial" panose="020B0604020202020204" pitchFamily="34" charset="0"/>
              <a:ea typeface="微软雅黑" panose="020B0503020204020204" charset="-122"/>
            </a:endParaRPr>
          </a:p>
        </p:txBody>
      </p:sp>
      <p:sp>
        <p:nvSpPr>
          <p:cNvPr id="7" name="文本框 61"/>
          <p:cNvSpPr txBox="1"/>
          <p:nvPr>
            <p:custDataLst>
              <p:tags r:id="rId2"/>
            </p:custDataLst>
          </p:nvPr>
        </p:nvSpPr>
        <p:spPr>
          <a:xfrm>
            <a:off x="2431690" y="6427522"/>
            <a:ext cx="8099244" cy="1789378"/>
          </a:xfrm>
          <a:prstGeom prst="rect">
            <a:avLst/>
          </a:prstGeom>
          <a:noFill/>
        </p:spPr>
        <p:txBody>
          <a:bodyPr wrap="square" lIns="182880" tIns="0" rIns="182880" bIns="91440" rtlCol="0" anchor="t">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ct val="100000"/>
              </a:lnSpc>
              <a:spcBef>
                <a:spcPts val="0"/>
              </a:spcBef>
              <a:spcAft>
                <a:spcPts val="0"/>
              </a:spcAft>
              <a:buSzPct val="100000"/>
            </a:pPr>
            <a:r>
              <a:rPr lang="zh-CN" altLang="en-US" sz="2300" b="1" spc="150">
                <a:solidFill>
                  <a:schemeClr val="accent1">
                    <a:lumMod val="50000"/>
                  </a:schemeClr>
                </a:solidFill>
                <a:latin typeface="Arial" panose="020B0604020202020204" pitchFamily="34" charset="0"/>
                <a:ea typeface="微软雅黑" panose="020B0503020204020204" charset="-122"/>
              </a:rPr>
              <a:t>通过本课程的学习，您将可以</a:t>
            </a:r>
            <a:endParaRPr lang="zh-CN" altLang="en-US" sz="2300" b="1" spc="150">
              <a:solidFill>
                <a:schemeClr val="accent1">
                  <a:lumMod val="50000"/>
                </a:schemeClr>
              </a:solidFill>
              <a:latin typeface="Arial" panose="020B0604020202020204" pitchFamily="34" charset="0"/>
              <a:ea typeface="微软雅黑" panose="020B0503020204020204" charset="-122"/>
            </a:endParaRPr>
          </a:p>
        </p:txBody>
      </p:sp>
      <p:sp>
        <p:nvSpPr>
          <p:cNvPr id="8" name="文本框 60"/>
          <p:cNvSpPr txBox="1"/>
          <p:nvPr>
            <p:custDataLst>
              <p:tags r:id="rId3"/>
            </p:custDataLst>
          </p:nvPr>
        </p:nvSpPr>
        <p:spPr>
          <a:xfrm>
            <a:off x="2431690" y="4457700"/>
            <a:ext cx="8099244" cy="1944680"/>
          </a:xfrm>
          <a:prstGeom prst="rect">
            <a:avLst/>
          </a:prstGeom>
          <a:noFill/>
        </p:spPr>
        <p:txBody>
          <a:bodyPr wrap="square" lIns="182880" tIns="91440" rIns="182880" bIns="0" rtlCol="0" anchor="b">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ct val="100000"/>
              </a:lnSpc>
              <a:spcBef>
                <a:spcPts val="0"/>
              </a:spcBef>
              <a:spcAft>
                <a:spcPts val="0"/>
              </a:spcAft>
              <a:buSzPct val="100000"/>
              <a:buNone/>
            </a:pPr>
            <a:r>
              <a:rPr lang="zh-CN" altLang="en-US" sz="5400" b="1" spc="380">
                <a:solidFill>
                  <a:schemeClr val="accent1">
                    <a:lumMod val="50000"/>
                  </a:schemeClr>
                </a:solidFill>
                <a:latin typeface="Arial" panose="020B0604020202020204" pitchFamily="34" charset="0"/>
                <a:ea typeface="微软雅黑" panose="020B0503020204020204" charset="-122"/>
              </a:rPr>
              <a:t>课程目标</a:t>
            </a:r>
            <a:endParaRPr lang="zh-CN" altLang="en-US" sz="5400" b="1" spc="380">
              <a:solidFill>
                <a:schemeClr val="accent1">
                  <a:lumMod val="50000"/>
                </a:schemeClr>
              </a:solidFill>
              <a:latin typeface="Arial" panose="020B0604020202020204" pitchFamily="34" charset="0"/>
              <a:ea typeface="微软雅黑" panose="020B0503020204020204" charset="-122"/>
            </a:endParaRPr>
          </a:p>
        </p:txBody>
      </p:sp>
      <p:sp>
        <p:nvSpPr>
          <p:cNvPr id="9" name="文本框 58"/>
          <p:cNvSpPr txBox="1"/>
          <p:nvPr>
            <p:custDataLst>
              <p:tags r:id="rId4"/>
            </p:custDataLst>
          </p:nvPr>
        </p:nvSpPr>
        <p:spPr>
          <a:xfrm>
            <a:off x="12149770" y="2924066"/>
            <a:ext cx="2036466" cy="1448906"/>
          </a:xfrm>
          <a:prstGeom prst="rect">
            <a:avLst/>
          </a:prstGeom>
          <a:noFill/>
        </p:spPr>
        <p:txBody>
          <a:bodyPr wrap="square" lIns="0" tIns="0" rIns="0" bIns="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8000" b="1" spc="300" dirty="0">
                <a:solidFill>
                  <a:schemeClr val="accent1">
                    <a:lumMod val="50000"/>
                  </a:schemeClr>
                </a:solidFill>
                <a:latin typeface="Arial" panose="020B0604020202020204" pitchFamily="34" charset="0"/>
                <a:ea typeface="微软雅黑" panose="020B0503020204020204" charset="-122"/>
              </a:rPr>
              <a:t>01.</a:t>
            </a:r>
            <a:endParaRPr lang="en-US" altLang="zh-CN" sz="8000" b="1" spc="300" dirty="0">
              <a:solidFill>
                <a:schemeClr val="accent1">
                  <a:lumMod val="50000"/>
                </a:schemeClr>
              </a:solidFill>
              <a:latin typeface="Arial" panose="020B0604020202020204" pitchFamily="34" charset="0"/>
              <a:ea typeface="微软雅黑" panose="020B0503020204020204" charset="-122"/>
            </a:endParaRPr>
          </a:p>
        </p:txBody>
      </p:sp>
      <p:sp>
        <p:nvSpPr>
          <p:cNvPr id="10" name="文本框 61"/>
          <p:cNvSpPr txBox="1"/>
          <p:nvPr>
            <p:custDataLst>
              <p:tags r:id="rId5"/>
            </p:custDataLst>
          </p:nvPr>
        </p:nvSpPr>
        <p:spPr>
          <a:xfrm>
            <a:off x="14231956" y="2924066"/>
            <a:ext cx="7055602" cy="1448904"/>
          </a:xfrm>
          <a:prstGeom prst="rect">
            <a:avLst/>
          </a:prstGeom>
          <a:noFill/>
        </p:spPr>
        <p:txBody>
          <a:bodyPr wrap="square"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a:lnSpc>
                <a:spcPct val="100000"/>
              </a:lnSpc>
              <a:spcBef>
                <a:spcPts val="0"/>
              </a:spcBef>
              <a:spcAft>
                <a:spcPts val="800"/>
              </a:spcAft>
              <a:buSzPct val="100000"/>
            </a:pPr>
            <a:r>
              <a:rPr lang="zh-CN" altLang="en-US" sz="3200" spc="240">
                <a:solidFill>
                  <a:schemeClr val="tx1">
                    <a:lumMod val="75000"/>
                    <a:lumOff val="25000"/>
                  </a:schemeClr>
                </a:solidFill>
                <a:latin typeface="Arial" panose="020B0604020202020204" pitchFamily="34" charset="0"/>
                <a:ea typeface="微软雅黑" panose="020B0503020204020204" charset="-122"/>
              </a:rPr>
              <a:t>了</a:t>
            </a:r>
            <a:r>
              <a:rPr lang="zh-CN" altLang="en-US" sz="3200" spc="240">
                <a:solidFill>
                  <a:schemeClr val="tx1">
                    <a:lumMod val="75000"/>
                    <a:lumOff val="25000"/>
                  </a:schemeClr>
                </a:solidFill>
                <a:latin typeface="Arial" panose="020B0604020202020204" pitchFamily="34" charset="0"/>
                <a:ea typeface="微软雅黑" panose="020B0503020204020204" charset="-122"/>
                <a:sym typeface="+mn-ea"/>
              </a:rPr>
              <a:t>解什么是接口测试。</a:t>
            </a:r>
            <a:endParaRPr lang="zh-CN" altLang="en-US" sz="3200" spc="240">
              <a:solidFill>
                <a:schemeClr val="tx1">
                  <a:lumMod val="75000"/>
                  <a:lumOff val="25000"/>
                </a:schemeClr>
              </a:solidFill>
              <a:latin typeface="Arial" panose="020B0604020202020204" pitchFamily="34" charset="0"/>
              <a:ea typeface="微软雅黑" panose="020B0503020204020204" charset="-122"/>
            </a:endParaRPr>
          </a:p>
        </p:txBody>
      </p:sp>
      <p:sp>
        <p:nvSpPr>
          <p:cNvPr id="23" name="文本框 58"/>
          <p:cNvSpPr txBox="1"/>
          <p:nvPr>
            <p:custDataLst>
              <p:tags r:id="rId6"/>
            </p:custDataLst>
          </p:nvPr>
        </p:nvSpPr>
        <p:spPr>
          <a:xfrm>
            <a:off x="12149770" y="4732008"/>
            <a:ext cx="2036466" cy="1448906"/>
          </a:xfrm>
          <a:prstGeom prst="rect">
            <a:avLst/>
          </a:prstGeom>
          <a:noFill/>
        </p:spPr>
        <p:txBody>
          <a:bodyPr wrap="square" lIns="0" tIns="0" rIns="0" bIns="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8000" b="1" spc="300" dirty="0">
                <a:solidFill>
                  <a:schemeClr val="accent1">
                    <a:lumMod val="50000"/>
                  </a:schemeClr>
                </a:solidFill>
                <a:latin typeface="Arial" panose="020B0604020202020204" pitchFamily="34" charset="0"/>
                <a:ea typeface="微软雅黑" panose="020B0503020204020204" charset="-122"/>
              </a:rPr>
              <a:t>02.</a:t>
            </a:r>
            <a:endParaRPr lang="en-US" altLang="zh-CN" sz="8000" b="1" spc="300" dirty="0">
              <a:solidFill>
                <a:schemeClr val="accent1">
                  <a:lumMod val="50000"/>
                </a:schemeClr>
              </a:solidFill>
              <a:latin typeface="Arial" panose="020B0604020202020204" pitchFamily="34" charset="0"/>
              <a:ea typeface="微软雅黑" panose="020B0503020204020204" charset="-122"/>
            </a:endParaRPr>
          </a:p>
        </p:txBody>
      </p:sp>
      <p:sp>
        <p:nvSpPr>
          <p:cNvPr id="24" name="文本框 61"/>
          <p:cNvSpPr txBox="1"/>
          <p:nvPr>
            <p:custDataLst>
              <p:tags r:id="rId7"/>
            </p:custDataLst>
          </p:nvPr>
        </p:nvSpPr>
        <p:spPr>
          <a:xfrm>
            <a:off x="14231956" y="4732008"/>
            <a:ext cx="7055602" cy="1448904"/>
          </a:xfrm>
          <a:prstGeom prst="rect">
            <a:avLst/>
          </a:prstGeom>
          <a:noFill/>
        </p:spPr>
        <p:txBody>
          <a:bodyPr wrap="square"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indent="0" algn="l">
              <a:lnSpc>
                <a:spcPct val="100000"/>
              </a:lnSpc>
              <a:spcBef>
                <a:spcPts val="0"/>
              </a:spcBef>
              <a:spcAft>
                <a:spcPts val="800"/>
              </a:spcAft>
              <a:buSzPct val="100000"/>
            </a:pPr>
            <a:r>
              <a:rPr lang="zh-CN" altLang="en-US" sz="3200" spc="240">
                <a:solidFill>
                  <a:schemeClr val="tx1">
                    <a:lumMod val="75000"/>
                    <a:lumOff val="25000"/>
                  </a:schemeClr>
                </a:solidFill>
                <a:latin typeface="Arial" panose="020B0604020202020204" pitchFamily="34" charset="0"/>
                <a:ea typeface="微软雅黑" panose="020B0503020204020204" charset="-122"/>
                <a:sym typeface="+mn-ea"/>
              </a:rPr>
              <a:t>了解接口测试分类</a:t>
            </a:r>
            <a:r>
              <a:rPr lang="zh-CN" altLang="en-US" sz="3200">
                <a:latin typeface="微软雅黑" panose="020B0503020204020204" charset="-122"/>
                <a:ea typeface="微软雅黑" panose="020B0503020204020204" charset="-122"/>
                <a:cs typeface="微软雅黑" panose="020B0503020204020204" charset="-122"/>
                <a:sym typeface="+mn-ea"/>
              </a:rPr>
              <a:t>。</a:t>
            </a:r>
            <a:endParaRPr lang="zh-CN" altLang="en-US" sz="3200" spc="240">
              <a:solidFill>
                <a:schemeClr val="tx1">
                  <a:lumMod val="75000"/>
                  <a:lumOff val="25000"/>
                </a:schemeClr>
              </a:solidFill>
              <a:latin typeface="Arial" panose="020B0604020202020204" pitchFamily="34" charset="0"/>
              <a:ea typeface="微软雅黑" panose="020B0503020204020204" charset="-122"/>
            </a:endParaRPr>
          </a:p>
        </p:txBody>
      </p:sp>
      <p:sp>
        <p:nvSpPr>
          <p:cNvPr id="26" name="文本框 58"/>
          <p:cNvSpPr txBox="1"/>
          <p:nvPr>
            <p:custDataLst>
              <p:tags r:id="rId8"/>
            </p:custDataLst>
          </p:nvPr>
        </p:nvSpPr>
        <p:spPr>
          <a:xfrm>
            <a:off x="12149770" y="6539948"/>
            <a:ext cx="2036466" cy="1448906"/>
          </a:xfrm>
          <a:prstGeom prst="rect">
            <a:avLst/>
          </a:prstGeom>
          <a:noFill/>
        </p:spPr>
        <p:txBody>
          <a:bodyPr wrap="square" lIns="0" tIns="0" rIns="0" bIns="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8000" b="1" spc="300" dirty="0">
                <a:solidFill>
                  <a:schemeClr val="accent1">
                    <a:lumMod val="50000"/>
                  </a:schemeClr>
                </a:solidFill>
                <a:latin typeface="Arial" panose="020B0604020202020204" pitchFamily="34" charset="0"/>
                <a:ea typeface="微软雅黑" panose="020B0503020204020204" charset="-122"/>
              </a:rPr>
              <a:t>03.</a:t>
            </a:r>
            <a:endParaRPr lang="en-US" altLang="zh-CN" sz="8000" b="1" spc="300" dirty="0">
              <a:solidFill>
                <a:schemeClr val="accent1">
                  <a:lumMod val="50000"/>
                </a:schemeClr>
              </a:solidFill>
              <a:latin typeface="Arial" panose="020B0604020202020204" pitchFamily="34" charset="0"/>
              <a:ea typeface="微软雅黑" panose="020B0503020204020204" charset="-122"/>
            </a:endParaRPr>
          </a:p>
        </p:txBody>
      </p:sp>
      <p:sp>
        <p:nvSpPr>
          <p:cNvPr id="27" name="文本框 61"/>
          <p:cNvSpPr txBox="1"/>
          <p:nvPr>
            <p:custDataLst>
              <p:tags r:id="rId9"/>
            </p:custDataLst>
          </p:nvPr>
        </p:nvSpPr>
        <p:spPr>
          <a:xfrm>
            <a:off x="14231956" y="6539948"/>
            <a:ext cx="7055602" cy="1448904"/>
          </a:xfrm>
          <a:prstGeom prst="rect">
            <a:avLst/>
          </a:prstGeom>
          <a:noFill/>
        </p:spPr>
        <p:txBody>
          <a:bodyPr wrap="square"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a:lnSpc>
                <a:spcPct val="100000"/>
              </a:lnSpc>
              <a:spcBef>
                <a:spcPts val="0"/>
              </a:spcBef>
              <a:spcAft>
                <a:spcPts val="800"/>
              </a:spcAft>
              <a:buSzPct val="100000"/>
            </a:pPr>
            <a:r>
              <a:rPr lang="zh-CN" altLang="en-US" sz="3200" spc="240">
                <a:solidFill>
                  <a:schemeClr val="tx1">
                    <a:lumMod val="75000"/>
                    <a:lumOff val="25000"/>
                  </a:schemeClr>
                </a:solidFill>
                <a:latin typeface="Arial" panose="020B0604020202020204" pitchFamily="34" charset="0"/>
                <a:ea typeface="微软雅黑" panose="020B0503020204020204" charset="-122"/>
                <a:sym typeface="+mn-ea"/>
              </a:rPr>
              <a:t>了解如何设计接口测试用例</a:t>
            </a:r>
            <a:r>
              <a:rPr lang="zh-CN" altLang="en-US" sz="3200">
                <a:latin typeface="微软雅黑" panose="020B0503020204020204" charset="-122"/>
                <a:ea typeface="微软雅黑" panose="020B0503020204020204" charset="-122"/>
                <a:cs typeface="微软雅黑" panose="020B0503020204020204" charset="-122"/>
                <a:sym typeface="+mn-ea"/>
              </a:rPr>
              <a:t>。</a:t>
            </a:r>
            <a:endParaRPr lang="zh-CN" altLang="en-US" sz="3200" spc="240">
              <a:solidFill>
                <a:schemeClr val="tx1">
                  <a:lumMod val="75000"/>
                  <a:lumOff val="25000"/>
                </a:schemeClr>
              </a:solidFill>
              <a:latin typeface="Arial" panose="020B0604020202020204" pitchFamily="34" charset="0"/>
              <a:ea typeface="微软雅黑" panose="020B0503020204020204" charset="-122"/>
            </a:endParaRPr>
          </a:p>
        </p:txBody>
      </p:sp>
      <p:sp>
        <p:nvSpPr>
          <p:cNvPr id="29" name="文本框 58"/>
          <p:cNvSpPr txBox="1"/>
          <p:nvPr>
            <p:custDataLst>
              <p:tags r:id="rId10"/>
            </p:custDataLst>
          </p:nvPr>
        </p:nvSpPr>
        <p:spPr>
          <a:xfrm>
            <a:off x="12149770" y="10155828"/>
            <a:ext cx="2036466" cy="1448906"/>
          </a:xfrm>
          <a:prstGeom prst="rect">
            <a:avLst/>
          </a:prstGeom>
          <a:noFill/>
        </p:spPr>
        <p:txBody>
          <a:bodyPr wrap="square" lIns="0" tIns="0" rIns="0" bIns="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8000" b="1" spc="300" dirty="0">
                <a:solidFill>
                  <a:schemeClr val="accent1">
                    <a:lumMod val="50000"/>
                  </a:schemeClr>
                </a:solidFill>
                <a:latin typeface="Arial" panose="020B0604020202020204" pitchFamily="34" charset="0"/>
                <a:ea typeface="微软雅黑" panose="020B0503020204020204" charset="-122"/>
              </a:rPr>
              <a:t>05.</a:t>
            </a:r>
            <a:endParaRPr lang="en-US" altLang="zh-CN" sz="8000" b="1" spc="300" dirty="0">
              <a:solidFill>
                <a:schemeClr val="accent1">
                  <a:lumMod val="50000"/>
                </a:schemeClr>
              </a:solidFill>
              <a:latin typeface="Arial" panose="020B0604020202020204" pitchFamily="34" charset="0"/>
              <a:ea typeface="微软雅黑" panose="020B0503020204020204" charset="-122"/>
            </a:endParaRPr>
          </a:p>
        </p:txBody>
      </p:sp>
      <p:sp>
        <p:nvSpPr>
          <p:cNvPr id="30" name="文本框 61"/>
          <p:cNvSpPr txBox="1"/>
          <p:nvPr>
            <p:custDataLst>
              <p:tags r:id="rId11"/>
            </p:custDataLst>
          </p:nvPr>
        </p:nvSpPr>
        <p:spPr>
          <a:xfrm>
            <a:off x="14231956" y="10155828"/>
            <a:ext cx="7055602" cy="1448904"/>
          </a:xfrm>
          <a:prstGeom prst="rect">
            <a:avLst/>
          </a:prstGeom>
          <a:noFill/>
        </p:spPr>
        <p:txBody>
          <a:bodyPr wrap="square"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indent="0" algn="l">
              <a:lnSpc>
                <a:spcPct val="100000"/>
              </a:lnSpc>
              <a:spcBef>
                <a:spcPts val="0"/>
              </a:spcBef>
              <a:spcAft>
                <a:spcPts val="800"/>
              </a:spcAft>
              <a:buSzPct val="100000"/>
            </a:pPr>
            <a:r>
              <a:rPr lang="zh-CN" altLang="en-US" sz="3200" spc="240">
                <a:solidFill>
                  <a:schemeClr val="tx1">
                    <a:lumMod val="75000"/>
                    <a:lumOff val="25000"/>
                  </a:schemeClr>
                </a:solidFill>
                <a:latin typeface="Arial" panose="020B0604020202020204" pitchFamily="34" charset="0"/>
                <a:ea typeface="微软雅黑" panose="020B0503020204020204" charset="-122"/>
                <a:sym typeface="+mn-ea"/>
              </a:rPr>
              <a:t>掌握怎么测试接口测试。</a:t>
            </a:r>
            <a:endParaRPr lang="zh-CN" altLang="en-US" sz="3200" spc="240">
              <a:solidFill>
                <a:schemeClr val="tx1">
                  <a:lumMod val="75000"/>
                  <a:lumOff val="25000"/>
                </a:schemeClr>
              </a:solidFill>
              <a:latin typeface="Arial" panose="020B0604020202020204" pitchFamily="34" charset="0"/>
              <a:ea typeface="微软雅黑" panose="020B0503020204020204" charset="-122"/>
            </a:endParaRPr>
          </a:p>
        </p:txBody>
      </p:sp>
      <p:sp>
        <p:nvSpPr>
          <p:cNvPr id="32" name="文本框 58"/>
          <p:cNvSpPr txBox="1"/>
          <p:nvPr>
            <p:custDataLst>
              <p:tags r:id="rId12"/>
            </p:custDataLst>
          </p:nvPr>
        </p:nvSpPr>
        <p:spPr>
          <a:xfrm>
            <a:off x="12149770" y="8347888"/>
            <a:ext cx="2036466" cy="1448906"/>
          </a:xfrm>
          <a:prstGeom prst="rect">
            <a:avLst/>
          </a:prstGeom>
          <a:noFill/>
        </p:spPr>
        <p:txBody>
          <a:bodyPr wrap="square" lIns="0" tIns="0" rIns="0" bIns="0"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8000" b="1" spc="300" dirty="0">
                <a:solidFill>
                  <a:schemeClr val="accent1">
                    <a:lumMod val="50000"/>
                  </a:schemeClr>
                </a:solidFill>
                <a:latin typeface="Arial" panose="020B0604020202020204" pitchFamily="34" charset="0"/>
                <a:ea typeface="微软雅黑" panose="020B0503020204020204" charset="-122"/>
              </a:rPr>
              <a:t>04.</a:t>
            </a:r>
            <a:endParaRPr lang="en-US" altLang="zh-CN" sz="8000" b="1" spc="300" dirty="0">
              <a:solidFill>
                <a:schemeClr val="accent1">
                  <a:lumMod val="50000"/>
                </a:schemeClr>
              </a:solidFill>
              <a:latin typeface="Arial" panose="020B0604020202020204" pitchFamily="34" charset="0"/>
              <a:ea typeface="微软雅黑" panose="020B0503020204020204" charset="-122"/>
            </a:endParaRPr>
          </a:p>
        </p:txBody>
      </p:sp>
      <p:sp>
        <p:nvSpPr>
          <p:cNvPr id="33" name="文本框 61"/>
          <p:cNvSpPr txBox="1"/>
          <p:nvPr>
            <p:custDataLst>
              <p:tags r:id="rId13"/>
            </p:custDataLst>
          </p:nvPr>
        </p:nvSpPr>
        <p:spPr>
          <a:xfrm>
            <a:off x="14231956" y="8347888"/>
            <a:ext cx="7055602" cy="1448904"/>
          </a:xfrm>
          <a:prstGeom prst="rect">
            <a:avLst/>
          </a:prstGeom>
          <a:noFill/>
        </p:spPr>
        <p:txBody>
          <a:bodyPr wrap="square" rtlCol="0"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l">
              <a:lnSpc>
                <a:spcPct val="100000"/>
              </a:lnSpc>
              <a:spcBef>
                <a:spcPts val="0"/>
              </a:spcBef>
              <a:spcAft>
                <a:spcPts val="800"/>
              </a:spcAft>
              <a:buSzPct val="100000"/>
            </a:pPr>
            <a:r>
              <a:rPr lang="zh-CN" altLang="en-US" sz="3200" spc="240">
                <a:solidFill>
                  <a:schemeClr val="tx1">
                    <a:lumMod val="75000"/>
                    <a:lumOff val="25000"/>
                  </a:schemeClr>
                </a:solidFill>
                <a:latin typeface="Arial" panose="020B0604020202020204" pitchFamily="34" charset="0"/>
                <a:ea typeface="微软雅黑" panose="020B0503020204020204" charset="-122"/>
                <a:sym typeface="+mn-ea"/>
              </a:rPr>
              <a:t>掌握什么接口测试。</a:t>
            </a:r>
            <a:endParaRPr lang="zh-CN" altLang="en-US" sz="3200" spc="240">
              <a:solidFill>
                <a:schemeClr val="tx1">
                  <a:lumMod val="75000"/>
                  <a:lumOff val="25000"/>
                </a:schemeClr>
              </a:solidFill>
              <a:latin typeface="Arial" panose="020B0604020202020204" pitchFamily="34" charset="0"/>
              <a:ea typeface="微软雅黑" panose="020B0503020204020204" charset="-122"/>
            </a:endParaRPr>
          </a:p>
        </p:txBody>
      </p:sp>
    </p:spTree>
    <p:custDataLst>
      <p:tags r:id="rId14"/>
    </p:custData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hape 98"/>
          <p:cNvSpPr>
            <a:spLocks noChangeArrowheads="1"/>
          </p:cNvSpPr>
          <p:nvPr/>
        </p:nvSpPr>
        <p:spPr bwMode="auto">
          <a:xfrm>
            <a:off x="3322446" y="4480424"/>
            <a:ext cx="5334568" cy="5334566"/>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76200">
            <a:solidFill>
              <a:srgbClr val="FFFFFF"/>
            </a:solidFill>
            <a:miter lim="400000"/>
          </a:ln>
          <a:extLst>
            <a:ext uri="{909E8E84-426E-40DD-AFC4-6F175D3DCCD1}">
              <a14:hiddenFill xmlns:a14="http://schemas.microsoft.com/office/drawing/2010/main">
                <a:solidFill>
                  <a:srgbClr val="FFFFFF"/>
                </a:solidFill>
              </a14:hiddenFill>
            </a:ext>
          </a:extLst>
        </p:spPr>
        <p:txBody>
          <a:bodyPr lIns="182880" tIns="91440" rIns="182880" bIns="91440"/>
          <a:lstStyle/>
          <a:p>
            <a:pPr eaLnBrk="0" hangingPunct="0"/>
            <a:endParaRPr lang="zh-CN" altLang="en-US" sz="4800">
              <a:latin typeface="微软雅黑" panose="020B0503020204020204" charset="-122"/>
              <a:ea typeface="微软雅黑" panose="020B0503020204020204" charset="-122"/>
              <a:cs typeface="+mn-ea"/>
              <a:sym typeface="+mn-lt"/>
            </a:endParaRPr>
          </a:p>
        </p:txBody>
      </p:sp>
      <p:sp>
        <p:nvSpPr>
          <p:cNvPr id="39" name="Shape 99"/>
          <p:cNvSpPr>
            <a:spLocks noChangeArrowheads="1"/>
          </p:cNvSpPr>
          <p:nvPr/>
        </p:nvSpPr>
        <p:spPr bwMode="auto">
          <a:xfrm>
            <a:off x="2760294" y="3918274"/>
            <a:ext cx="6458870" cy="6458864"/>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9525">
            <a:solidFill>
              <a:srgbClr val="FFFFFF">
                <a:alpha val="65097"/>
              </a:srgbClr>
            </a:solidFill>
            <a:miter lim="400000"/>
          </a:ln>
          <a:extLst>
            <a:ext uri="{909E8E84-426E-40DD-AFC4-6F175D3DCCD1}">
              <a14:hiddenFill xmlns:a14="http://schemas.microsoft.com/office/drawing/2010/main">
                <a:solidFill>
                  <a:srgbClr val="FFFFFF"/>
                </a:solidFill>
              </a14:hiddenFill>
            </a:ext>
          </a:extLst>
        </p:spPr>
        <p:txBody>
          <a:bodyPr lIns="182880" tIns="91440" rIns="182880" bIns="91440"/>
          <a:lstStyle/>
          <a:p>
            <a:pPr eaLnBrk="0" hangingPunct="0"/>
            <a:endParaRPr lang="zh-CN" altLang="en-US" sz="4800">
              <a:latin typeface="微软雅黑" panose="020B0503020204020204" charset="-122"/>
              <a:ea typeface="微软雅黑" panose="020B0503020204020204" charset="-122"/>
              <a:cs typeface="+mn-ea"/>
              <a:sym typeface="+mn-lt"/>
            </a:endParaRPr>
          </a:p>
        </p:txBody>
      </p:sp>
      <p:sp>
        <p:nvSpPr>
          <p:cNvPr id="12" name="MH_Others_4"/>
          <p:cNvSpPr txBox="1"/>
          <p:nvPr>
            <p:custDataLst>
              <p:tags r:id="rId1"/>
            </p:custDataLst>
          </p:nvPr>
        </p:nvSpPr>
        <p:spPr>
          <a:xfrm rot="5400000">
            <a:off x="544830" y="6278880"/>
            <a:ext cx="8252460" cy="1076325"/>
          </a:xfrm>
          <a:prstGeom prst="rect">
            <a:avLst/>
          </a:prstGeom>
          <a:noFill/>
        </p:spPr>
        <p:txBody>
          <a:bodyPr wrap="square">
            <a:spAutoFit/>
          </a:bodyPr>
          <a:p>
            <a:pPr algn="ctr">
              <a:defRPr/>
            </a:pPr>
            <a:r>
              <a:rPr lang="en-US" altLang="zh-CN" sz="6400" spc="400" dirty="0">
                <a:solidFill>
                  <a:srgbClr val="DDDDDD"/>
                </a:solidFill>
                <a:latin typeface="微软雅黑" panose="020B0503020204020204" charset="-122"/>
                <a:ea typeface="微软雅黑" panose="020B0503020204020204" charset="-122"/>
                <a:cs typeface="+mn-ea"/>
                <a:sym typeface="+mn-lt"/>
              </a:rPr>
              <a:t>CONTENTS</a:t>
            </a:r>
            <a:endParaRPr lang="zh-CN" altLang="en-US" sz="6400" spc="400" dirty="0">
              <a:solidFill>
                <a:srgbClr val="DDDDDD"/>
              </a:solidFill>
              <a:latin typeface="微软雅黑" panose="020B0503020204020204" charset="-122"/>
              <a:ea typeface="微软雅黑" panose="020B0503020204020204" charset="-122"/>
              <a:cs typeface="+mn-ea"/>
              <a:sym typeface="+mn-lt"/>
            </a:endParaRPr>
          </a:p>
        </p:txBody>
      </p:sp>
      <p:sp>
        <p:nvSpPr>
          <p:cNvPr id="2" name="MH_Others_3"/>
          <p:cNvSpPr txBox="1">
            <a:spLocks noChangeArrowheads="1"/>
          </p:cNvSpPr>
          <p:nvPr>
            <p:custDataLst>
              <p:tags r:id="rId2"/>
            </p:custDataLst>
          </p:nvPr>
        </p:nvSpPr>
        <p:spPr bwMode="auto">
          <a:xfrm>
            <a:off x="4455160" y="3870960"/>
            <a:ext cx="3432810" cy="6059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3200" dirty="0">
                <a:solidFill>
                  <a:schemeClr val="accent1">
                    <a:lumMod val="50000"/>
                  </a:schemeClr>
                </a:solidFill>
                <a:latin typeface="微软雅黑" panose="020B0503020204020204" charset="-122"/>
                <a:ea typeface="微软雅黑" panose="020B0503020204020204" charset="-122"/>
                <a:cs typeface="+mn-ea"/>
                <a:sym typeface="+mn-lt"/>
              </a:rPr>
              <a:t>章</a:t>
            </a:r>
            <a:endParaRPr lang="en-US" altLang="zh-CN" sz="13200" dirty="0">
              <a:solidFill>
                <a:schemeClr val="accent1">
                  <a:lumMod val="50000"/>
                </a:schemeClr>
              </a:solidFill>
              <a:latin typeface="微软雅黑" panose="020B0503020204020204" charset="-122"/>
              <a:ea typeface="微软雅黑" panose="020B0503020204020204" charset="-122"/>
              <a:cs typeface="+mn-ea"/>
              <a:sym typeface="+mn-lt"/>
            </a:endParaRPr>
          </a:p>
          <a:p>
            <a:pPr algn="ctr"/>
            <a:r>
              <a:rPr lang="zh-CN" altLang="en-US" sz="13200" dirty="0">
                <a:solidFill>
                  <a:schemeClr val="accent1">
                    <a:lumMod val="50000"/>
                  </a:schemeClr>
                </a:solidFill>
                <a:latin typeface="微软雅黑" panose="020B0503020204020204" charset="-122"/>
                <a:ea typeface="微软雅黑" panose="020B0503020204020204" charset="-122"/>
                <a:cs typeface="+mn-ea"/>
                <a:sym typeface="+mn-lt"/>
              </a:rPr>
              <a:t>节</a:t>
            </a:r>
            <a:endParaRPr lang="zh-CN" altLang="en-US" sz="13200" dirty="0">
              <a:solidFill>
                <a:schemeClr val="accent1">
                  <a:lumMod val="50000"/>
                </a:schemeClr>
              </a:solidFill>
              <a:latin typeface="微软雅黑" panose="020B0503020204020204" charset="-122"/>
              <a:ea typeface="微软雅黑" panose="020B0503020204020204" charset="-122"/>
              <a:cs typeface="+mn-ea"/>
              <a:sym typeface="+mn-lt"/>
            </a:endParaRPr>
          </a:p>
        </p:txBody>
      </p:sp>
      <p:sp>
        <p:nvSpPr>
          <p:cNvPr id="3" name="直接连接符 27"/>
          <p:cNvSpPr/>
          <p:nvPr>
            <p:custDataLst>
              <p:tags r:id="rId3"/>
            </p:custDataLst>
          </p:nvPr>
        </p:nvSpPr>
        <p:spPr>
          <a:xfrm>
            <a:off x="10038110" y="5236446"/>
            <a:ext cx="8158296" cy="0"/>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任意多边形: 形状 29"/>
          <p:cNvSpPr/>
          <p:nvPr>
            <p:custDataLst>
              <p:tags r:id="rId4"/>
            </p:custDataLst>
          </p:nvPr>
        </p:nvSpPr>
        <p:spPr>
          <a:xfrm>
            <a:off x="10880564" y="5297906"/>
            <a:ext cx="6404262" cy="1488124"/>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52400" tIns="152400" rIns="152400" bIns="152400" numCol="1" spcCol="1270" anchor="ctr" anchorCtr="0">
            <a:noAutofit/>
          </a:bodyPr>
          <a:p>
            <a:pPr marL="0" lvl="0" algn="l" defTabSz="914400" rtl="0">
              <a:lnSpc>
                <a:spcPct val="100000"/>
              </a:lnSpc>
              <a:buClrTx/>
              <a:buSzTx/>
              <a:buFontTx/>
              <a:buNone/>
              <a:defRPr/>
            </a:pPr>
            <a:r>
              <a:rPr lang="en-US" altLang="zh-CN" sz="4000" b="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7</a:t>
            </a:r>
            <a:r>
              <a:rPr lang="zh-CN" sz="4000" b="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a:t>
            </a:r>
            <a:r>
              <a:rPr lang="en-US" altLang="zh-CN" sz="4000" b="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1 </a:t>
            </a:r>
            <a:r>
              <a:rPr lang="zh-CN" altLang="en-US" sz="4000" b="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接口业务了解</a:t>
            </a:r>
            <a:endParaRPr lang="zh-CN" altLang="en-US" sz="4000" b="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endParaRPr>
          </a:p>
        </p:txBody>
      </p:sp>
      <p:sp>
        <p:nvSpPr>
          <p:cNvPr id="9" name="直接连接符 30"/>
          <p:cNvSpPr/>
          <p:nvPr>
            <p:custDataLst>
              <p:tags r:id="rId5"/>
            </p:custDataLst>
          </p:nvPr>
        </p:nvSpPr>
        <p:spPr>
          <a:xfrm>
            <a:off x="10758190" y="6786032"/>
            <a:ext cx="6526636"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10" name="任意多边形: 形状 31"/>
          <p:cNvSpPr/>
          <p:nvPr>
            <p:custDataLst>
              <p:tags r:id="rId6"/>
            </p:custDataLst>
          </p:nvPr>
        </p:nvSpPr>
        <p:spPr>
          <a:xfrm>
            <a:off x="10880564" y="6840118"/>
            <a:ext cx="6404262" cy="1488124"/>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52400" tIns="152400" rIns="152400" bIns="152400" numCol="1" spcCol="1270" anchor="ctr" anchorCtr="0">
            <a:noAutofit/>
          </a:bodyPr>
          <a:p>
            <a:pPr marL="0" lvl="0" algn="l" defTabSz="914400" rtl="0">
              <a:lnSpc>
                <a:spcPct val="100000"/>
              </a:lnSpc>
              <a:buClrTx/>
              <a:buSzTx/>
              <a:buFontTx/>
              <a:buNone/>
              <a:defRPr/>
            </a:pPr>
            <a:r>
              <a:rPr lang="en-US" altLang="zh-CN" sz="4000" b="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7</a:t>
            </a:r>
            <a:r>
              <a:rPr lang="zh-CN" sz="4000" b="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a:t>
            </a:r>
            <a:r>
              <a:rPr lang="en-US" altLang="zh-CN" sz="4000" b="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2</a:t>
            </a:r>
            <a:r>
              <a:rPr lang="zh-CN" sz="4000" b="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 接口文档介绍</a:t>
            </a:r>
            <a:endParaRPr lang="zh-CN" sz="4000" b="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endParaRPr>
          </a:p>
        </p:txBody>
      </p:sp>
      <p:sp>
        <p:nvSpPr>
          <p:cNvPr id="11" name="直接连接符 32"/>
          <p:cNvSpPr/>
          <p:nvPr>
            <p:custDataLst>
              <p:tags r:id="rId7"/>
            </p:custDataLst>
          </p:nvPr>
        </p:nvSpPr>
        <p:spPr>
          <a:xfrm>
            <a:off x="10758190" y="8348564"/>
            <a:ext cx="6526636"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13" name="MH_Entry_1"/>
          <p:cNvSpPr/>
          <p:nvPr>
            <p:custDataLst>
              <p:tags r:id="rId8"/>
            </p:custDataLst>
          </p:nvPr>
        </p:nvSpPr>
        <p:spPr>
          <a:xfrm>
            <a:off x="10169150" y="3810040"/>
            <a:ext cx="9255124" cy="1276350"/>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360000" tIns="0" rIns="0" bIns="0" anchor="ctr">
            <a:normAutofit/>
          </a:bodyPr>
          <a:p>
            <a:pPr>
              <a:defRPr/>
            </a:pPr>
            <a:r>
              <a:rPr lang="zh-CN" altLang="en-US" sz="4800" b="1"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第七节</a:t>
            </a:r>
            <a:r>
              <a:rPr lang="en-US" altLang="zh-CN" sz="4800" b="1"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 </a:t>
            </a:r>
            <a:r>
              <a:rPr lang="zh-CN" altLang="en-US" sz="4800" b="1"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如何做接口测试 </a:t>
            </a:r>
            <a:endParaRPr lang="zh-CN" altLang="en-US" sz="4800" b="1"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endParaRPr>
          </a:p>
        </p:txBody>
      </p:sp>
      <p:sp>
        <p:nvSpPr>
          <p:cNvPr id="14" name="MH_Others_1"/>
          <p:cNvSpPr/>
          <p:nvPr>
            <p:custDataLst>
              <p:tags r:id="rId9"/>
            </p:custDataLst>
          </p:nvPr>
        </p:nvSpPr>
        <p:spPr>
          <a:xfrm>
            <a:off x="10038974" y="3810040"/>
            <a:ext cx="136526" cy="1276350"/>
          </a:xfrm>
          <a:prstGeom prst="rect">
            <a:avLst/>
          </a:prstGeom>
          <a:solidFill>
            <a:schemeClr val="accent1">
              <a:lumMod val="50000"/>
            </a:schemeClr>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p>
            <a:pPr algn="ctr">
              <a:defRPr/>
            </a:pPr>
            <a:endParaRPr lang="zh-CN" altLang="en-US" sz="4800">
              <a:solidFill>
                <a:schemeClr val="accent1">
                  <a:lumMod val="50000"/>
                </a:schemeClr>
              </a:solidFill>
              <a:latin typeface="微软雅黑" panose="020B0503020204020204" charset="-122"/>
              <a:ea typeface="微软雅黑" panose="020B0503020204020204" charset="-122"/>
              <a:cs typeface="+mn-ea"/>
              <a:sym typeface="+mn-lt"/>
            </a:endParaRPr>
          </a:p>
        </p:txBody>
      </p:sp>
      <p:sp>
        <p:nvSpPr>
          <p:cNvPr id="15" name="任意多边形: 形状 31"/>
          <p:cNvSpPr/>
          <p:nvPr>
            <p:custDataLst>
              <p:tags r:id="rId10"/>
            </p:custDataLst>
          </p:nvPr>
        </p:nvSpPr>
        <p:spPr>
          <a:xfrm>
            <a:off x="10859770" y="8375650"/>
            <a:ext cx="8831580" cy="1488440"/>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52400" tIns="152400" rIns="152400" bIns="152400" numCol="1" spcCol="1270" anchor="ctr" anchorCtr="0">
            <a:noAutofit/>
          </a:bodyPr>
          <a:p>
            <a:pPr marL="0" lvl="0" indent="0" algn="l" defTabSz="889000" rtl="0">
              <a:lnSpc>
                <a:spcPct val="90000"/>
              </a:lnSpc>
              <a:spcBef>
                <a:spcPct val="0"/>
              </a:spcBef>
              <a:spcAft>
                <a:spcPct val="35000"/>
              </a:spcAft>
              <a:buNone/>
            </a:pPr>
            <a:r>
              <a:rPr lang="en-US" sz="4000" b="0" kern="1200" dirty="0">
                <a:solidFill>
                  <a:schemeClr val="accent1">
                    <a:lumMod val="50000"/>
                  </a:schemeClr>
                </a:solidFill>
                <a:latin typeface="微软雅黑" panose="020B0503020204020204" charset="-122"/>
                <a:ea typeface="微软雅黑" panose="020B0503020204020204" charset="-122"/>
                <a:cs typeface="+mn-ea"/>
                <a:sym typeface="+mn-lt"/>
              </a:rPr>
              <a:t>7.3 </a:t>
            </a:r>
            <a:r>
              <a:rPr lang="zh-CN" sz="4000" b="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接口测试用例计划设计</a:t>
            </a:r>
            <a:endParaRPr lang="zh-CN" sz="4000" b="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endParaRPr>
          </a:p>
        </p:txBody>
      </p:sp>
      <p:sp>
        <p:nvSpPr>
          <p:cNvPr id="16" name="直接连接符 30"/>
          <p:cNvSpPr/>
          <p:nvPr>
            <p:custDataLst>
              <p:tags r:id="rId11"/>
            </p:custDataLst>
          </p:nvPr>
        </p:nvSpPr>
        <p:spPr>
          <a:xfrm>
            <a:off x="10820420" y="9938172"/>
            <a:ext cx="6526636"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Tree>
  </p:cSld>
  <p:clrMapOvr>
    <a:masterClrMapping/>
  </p:clrMapOvr>
  <mc:AlternateContent xmlns:mc="http://schemas.openxmlformats.org/markup-compatibility/2006">
    <mc:Choice xmlns:p14="http://schemas.microsoft.com/office/powerpoint/2010/main" Requires="p14">
      <p:transition spd="med" p14:dur="699" advTm="3000">
        <p:fade/>
      </p:transition>
    </mc:Choice>
    <mc:Fallback>
      <p:transition spd="med" advTm="300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图形 9"/>
          <p:cNvSpPr/>
          <p:nvPr>
            <p:custDataLst>
              <p:tags r:id="rId1"/>
            </p:custDataLst>
          </p:nvPr>
        </p:nvSpPr>
        <p:spPr>
          <a:xfrm>
            <a:off x="15612229" y="1962232"/>
            <a:ext cx="6964685" cy="10846518"/>
          </a:xfrm>
          <a:custGeom>
            <a:avLst/>
            <a:gdLst>
              <a:gd name="connsiteX0" fmla="*/ 0 w 2857500"/>
              <a:gd name="connsiteY0" fmla="*/ 0 h 5095875"/>
              <a:gd name="connsiteX1" fmla="*/ 0 w 2857500"/>
              <a:gd name="connsiteY1" fmla="*/ 5095875 h 5095875"/>
              <a:gd name="connsiteX2" fmla="*/ 2857500 w 2857500"/>
              <a:gd name="connsiteY2" fmla="*/ 5095875 h 5095875"/>
            </a:gdLst>
            <a:ahLst/>
            <a:cxnLst>
              <a:cxn ang="0">
                <a:pos x="connsiteX0" y="connsiteY0"/>
              </a:cxn>
              <a:cxn ang="0">
                <a:pos x="connsiteX1" y="connsiteY1"/>
              </a:cxn>
              <a:cxn ang="0">
                <a:pos x="connsiteX2" y="connsiteY2"/>
              </a:cxn>
            </a:cxnLst>
            <a:rect l="l" t="t" r="r" b="b"/>
            <a:pathLst>
              <a:path w="2857500" h="5095875">
                <a:moveTo>
                  <a:pt x="0" y="0"/>
                </a:moveTo>
                <a:lnTo>
                  <a:pt x="0" y="5095875"/>
                </a:lnTo>
                <a:lnTo>
                  <a:pt x="2857500" y="5095875"/>
                </a:lnTo>
              </a:path>
            </a:pathLst>
          </a:custGeom>
          <a:noFill/>
          <a:ln w="25400" cap="flat">
            <a:solidFill>
              <a:schemeClr val="accent1"/>
            </a:solidFill>
            <a:prstDash val="solid"/>
            <a:miter/>
          </a:ln>
        </p:spPr>
        <p:txBody>
          <a:bodyPr rtlCol="0" anchor="ctr"/>
          <a:p>
            <a:endParaRPr lang="zh-CN" altLang="en-US" sz="1800"/>
          </a:p>
        </p:txBody>
      </p:sp>
      <p:sp>
        <p:nvSpPr>
          <p:cNvPr id="29" name="图形 27"/>
          <p:cNvSpPr/>
          <p:nvPr>
            <p:custDataLst>
              <p:tags r:id="rId2"/>
            </p:custDataLst>
          </p:nvPr>
        </p:nvSpPr>
        <p:spPr>
          <a:xfrm>
            <a:off x="16060349" y="1549997"/>
            <a:ext cx="6964685" cy="10846518"/>
          </a:xfrm>
          <a:custGeom>
            <a:avLst/>
            <a:gdLst>
              <a:gd name="connsiteX0" fmla="*/ 2857500 w 2857500"/>
              <a:gd name="connsiteY0" fmla="*/ 5095875 h 5095875"/>
              <a:gd name="connsiteX1" fmla="*/ 2857500 w 2857500"/>
              <a:gd name="connsiteY1" fmla="*/ 0 h 5095875"/>
              <a:gd name="connsiteX2" fmla="*/ 0 w 2857500"/>
              <a:gd name="connsiteY2" fmla="*/ 0 h 5095875"/>
            </a:gdLst>
            <a:ahLst/>
            <a:cxnLst>
              <a:cxn ang="0">
                <a:pos x="connsiteX0" y="connsiteY0"/>
              </a:cxn>
              <a:cxn ang="0">
                <a:pos x="connsiteX1" y="connsiteY1"/>
              </a:cxn>
              <a:cxn ang="0">
                <a:pos x="connsiteX2" y="connsiteY2"/>
              </a:cxn>
            </a:cxnLst>
            <a:rect l="l" t="t" r="r" b="b"/>
            <a:pathLst>
              <a:path w="2857500" h="5095875">
                <a:moveTo>
                  <a:pt x="2857500" y="5095875"/>
                </a:moveTo>
                <a:lnTo>
                  <a:pt x="2857500" y="0"/>
                </a:lnTo>
                <a:lnTo>
                  <a:pt x="0" y="0"/>
                </a:lnTo>
              </a:path>
            </a:pathLst>
          </a:custGeom>
          <a:noFill/>
          <a:ln w="25400" cap="flat">
            <a:solidFill>
              <a:schemeClr val="accent1"/>
            </a:solidFill>
            <a:prstDash val="solid"/>
            <a:miter/>
          </a:ln>
        </p:spPr>
        <p:txBody>
          <a:bodyPr rtlCol="0" anchor="ctr"/>
          <a:p>
            <a:endParaRPr lang="zh-CN" altLang="en-US" sz="1800"/>
          </a:p>
        </p:txBody>
      </p:sp>
      <p:pic>
        <p:nvPicPr>
          <p:cNvPr id="36" name="图片 35" descr="/data/cache/a604f87c3ac8c0ed49119aad90b5b9d7.jpga604f87c3ac8c0ed49119aad90b5b9d7"/>
          <p:cNvPicPr>
            <a:picLocks noChangeAspect="1"/>
          </p:cNvPicPr>
          <p:nvPr>
            <p:custDataLst>
              <p:tags r:id="rId3"/>
            </p:custDataLst>
          </p:nvPr>
        </p:nvPicPr>
        <p:blipFill>
          <a:blip r:embed="rId4"/>
          <a:srcRect l="32562" r="32562"/>
          <a:stretch>
            <a:fillRect/>
          </a:stretch>
        </p:blipFill>
        <p:spPr>
          <a:xfrm>
            <a:off x="15863629" y="1962232"/>
            <a:ext cx="6964683" cy="10434283"/>
          </a:xfrm>
          <a:custGeom>
            <a:avLst/>
            <a:gdLst>
              <a:gd name="connsiteX0" fmla="*/ 0 w 3272124"/>
              <a:gd name="connsiteY0" fmla="*/ 0 h 4902200"/>
              <a:gd name="connsiteX1" fmla="*/ 3272124 w 3272124"/>
              <a:gd name="connsiteY1" fmla="*/ 0 h 4902200"/>
              <a:gd name="connsiteX2" fmla="*/ 3272124 w 3272124"/>
              <a:gd name="connsiteY2" fmla="*/ 4902200 h 4902200"/>
              <a:gd name="connsiteX3" fmla="*/ 0 w 3272124"/>
              <a:gd name="connsiteY3" fmla="*/ 4902200 h 4902200"/>
            </a:gdLst>
            <a:ahLst/>
            <a:cxnLst>
              <a:cxn ang="0">
                <a:pos x="connsiteX0" y="connsiteY0"/>
              </a:cxn>
              <a:cxn ang="0">
                <a:pos x="connsiteX1" y="connsiteY1"/>
              </a:cxn>
              <a:cxn ang="0">
                <a:pos x="connsiteX2" y="connsiteY2"/>
              </a:cxn>
              <a:cxn ang="0">
                <a:pos x="connsiteX3" y="connsiteY3"/>
              </a:cxn>
            </a:cxnLst>
            <a:rect l="l" t="t" r="r" b="b"/>
            <a:pathLst>
              <a:path w="3272124" h="4902200">
                <a:moveTo>
                  <a:pt x="0" y="0"/>
                </a:moveTo>
                <a:lnTo>
                  <a:pt x="3272124" y="0"/>
                </a:lnTo>
                <a:lnTo>
                  <a:pt x="3272124" y="4902200"/>
                </a:lnTo>
                <a:lnTo>
                  <a:pt x="0" y="4902200"/>
                </a:lnTo>
                <a:close/>
              </a:path>
            </a:pathLst>
          </a:custGeom>
        </p:spPr>
      </p:pic>
      <p:sp>
        <p:nvSpPr>
          <p:cNvPr id="31" name="椭圆 30"/>
          <p:cNvSpPr/>
          <p:nvPr>
            <p:custDataLst>
              <p:tags r:id="rId5"/>
            </p:custDataLst>
          </p:nvPr>
        </p:nvSpPr>
        <p:spPr>
          <a:xfrm>
            <a:off x="15612229" y="1549997"/>
            <a:ext cx="332355" cy="33235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800"/>
          </a:p>
        </p:txBody>
      </p:sp>
      <p:sp>
        <p:nvSpPr>
          <p:cNvPr id="33" name="椭圆 32"/>
          <p:cNvSpPr/>
          <p:nvPr>
            <p:custDataLst>
              <p:tags r:id="rId6"/>
            </p:custDataLst>
          </p:nvPr>
        </p:nvSpPr>
        <p:spPr>
          <a:xfrm>
            <a:off x="22769513" y="12495371"/>
            <a:ext cx="332355" cy="33235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800"/>
          </a:p>
        </p:txBody>
      </p:sp>
      <p:sp>
        <p:nvSpPr>
          <p:cNvPr id="6" name="文本框 5"/>
          <p:cNvSpPr txBox="1"/>
          <p:nvPr>
            <p:custDataLst>
              <p:tags r:id="rId7"/>
            </p:custDataLst>
          </p:nvPr>
        </p:nvSpPr>
        <p:spPr>
          <a:xfrm>
            <a:off x="1524012" y="1219157"/>
            <a:ext cx="12801625" cy="1950720"/>
          </a:xfrm>
          <a:prstGeom prst="rect">
            <a:avLst/>
          </a:prstGeom>
          <a:noFill/>
        </p:spPr>
        <p:txBody>
          <a:bodyPr wrap="square" lIns="127000" tIns="50800" rIns="127000" bIns="50800" rtlCol="0" anchor="t" anchorCtr="0">
            <a:normAutofit/>
          </a:bodyPr>
          <a:p>
            <a:pPr marL="0" lvl="0" algn="l" defTabSz="914400" rtl="0">
              <a:lnSpc>
                <a:spcPct val="100000"/>
              </a:lnSpc>
              <a:buClrTx/>
              <a:buSzTx/>
              <a:buFontTx/>
              <a:buNone/>
              <a:defRPr/>
            </a:pPr>
            <a:r>
              <a:rPr lang="en-US" altLang="zh-CN" sz="440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7</a:t>
            </a:r>
            <a:r>
              <a:rPr lang="zh-CN" sz="440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a:t>
            </a:r>
            <a:r>
              <a:rPr lang="en-US" altLang="zh-CN" sz="440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1 </a:t>
            </a:r>
            <a:r>
              <a:rPr lang="zh-CN" altLang="en-US" sz="440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接口业务了解</a:t>
            </a:r>
            <a:endParaRPr lang="en-US" altLang="zh-CN" sz="4400" spc="280" dirty="0">
              <a:solidFill>
                <a:schemeClr val="accent1"/>
              </a:solidFill>
              <a:uFillTx/>
              <a:latin typeface="微软雅黑" panose="020B0503020204020204" charset="-122"/>
              <a:ea typeface="微软雅黑" panose="020B0503020204020204" charset="-122"/>
              <a:sym typeface="+mn-lt"/>
            </a:endParaRPr>
          </a:p>
        </p:txBody>
      </p:sp>
      <p:sp>
        <p:nvSpPr>
          <p:cNvPr id="11" name="Title 6"/>
          <p:cNvSpPr txBox="1"/>
          <p:nvPr>
            <p:custDataLst>
              <p:tags r:id="rId8"/>
            </p:custDataLst>
          </p:nvPr>
        </p:nvSpPr>
        <p:spPr>
          <a:xfrm>
            <a:off x="1524012" y="5303513"/>
            <a:ext cx="12801625" cy="6461761"/>
          </a:xfrm>
          <a:prstGeom prst="rect">
            <a:avLst/>
          </a:prstGeom>
          <a:noFill/>
          <a:ln w="3175">
            <a:noFill/>
            <a:prstDash val="dash"/>
          </a:ln>
        </p:spPr>
        <p:txBody>
          <a:bodyPr wrap="square" lIns="127000" tIns="50800" rIns="127000" bIns="508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indent="850900" algn="l">
              <a:lnSpc>
                <a:spcPct val="150000"/>
              </a:lnSpc>
              <a:spcBef>
                <a:spcPts val="0"/>
              </a:spcBef>
              <a:spcAft>
                <a:spcPts val="800"/>
              </a:spcAft>
              <a:buSzPct val="100000"/>
              <a:buNone/>
              <a:extLst>
                <a:ext uri="{35155182-B16C-46BC-9424-99874614C6A1}">
                  <wpsdc:indentchars xmlns:wpsdc="http://www.wps.cn/officeDocument/2017/drawingmlCustomData" val="200" checksum="3068362820"/>
                </a:ext>
              </a:extLst>
            </a:pPr>
            <a:r>
              <a:rPr lang="zh-CN" sz="3200" spc="15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做接口测试前，首先需要先了解接口的</a:t>
            </a:r>
            <a:r>
              <a:rPr lang="zh-CN" sz="3200" b="1" spc="15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业务</a:t>
            </a:r>
            <a:r>
              <a:rPr lang="zh-CN" sz="3200" spc="15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，开发人员是根据需求文档去开发接口的，所以接口业务要遵守需求文档的相关业务规则，测试人员需要按照</a:t>
            </a:r>
            <a:r>
              <a:rPr lang="zh-CN" sz="3200" b="1" spc="15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需求文档</a:t>
            </a:r>
            <a:r>
              <a:rPr lang="zh-CN" sz="3200" spc="15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进行接口业务测试，其次要熟悉</a:t>
            </a:r>
            <a:r>
              <a:rPr lang="zh-CN" sz="3200" b="1" spc="15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接口文档</a:t>
            </a:r>
            <a:r>
              <a:rPr lang="zh-CN" sz="3200" spc="15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，接口文档定义接口的</a:t>
            </a:r>
            <a:r>
              <a:rPr lang="zh-CN" sz="3200" b="1" spc="15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请求参数、返回数据以及错误码</a:t>
            </a:r>
            <a:r>
              <a:rPr lang="zh-CN" sz="3200" spc="15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等，需要根据</a:t>
            </a:r>
            <a:r>
              <a:rPr lang="zh-CN" sz="3200" b="1" spc="15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接口文档和需求文档</a:t>
            </a:r>
            <a:r>
              <a:rPr lang="zh-CN" sz="3200" spc="15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去设计接口测试用例。</a:t>
            </a:r>
            <a:endParaRPr lang="zh-CN" sz="3200" spc="15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p:txBody>
      </p:sp>
      <p:sp>
        <p:nvSpPr>
          <p:cNvPr id="4" name="矩形 4"/>
          <p:cNvSpPr/>
          <p:nvPr>
            <p:custDataLst>
              <p:tags r:id="rId9"/>
            </p:custDataLst>
          </p:nvPr>
        </p:nvSpPr>
        <p:spPr>
          <a:xfrm>
            <a:off x="0" y="1219200"/>
            <a:ext cx="914400" cy="1219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3600">
              <a:solidFill>
                <a:schemeClr val="lt1"/>
              </a:solidFill>
              <a:latin typeface="微软雅黑" panose="020B0503020204020204" charset="-122"/>
              <a:ea typeface="微软雅黑" panose="020B0503020204020204" charset="-122"/>
            </a:endParaRPr>
          </a:p>
        </p:txBody>
      </p:sp>
    </p:spTree>
    <p:custDataLst>
      <p:tags r:id="rId10"/>
    </p:custData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a:off x="14613232" y="2916172"/>
            <a:ext cx="7883718" cy="8361445"/>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800"/>
          </a:p>
        </p:txBody>
      </p:sp>
      <p:pic>
        <p:nvPicPr>
          <p:cNvPr id="10" name="图片 9" descr="/data/cache/b3204567f95271e69ec6db319262b10f.jpgb3204567f95271e69ec6db319262b10f"/>
          <p:cNvPicPr>
            <a:picLocks noChangeAspect="1"/>
          </p:cNvPicPr>
          <p:nvPr>
            <p:custDataLst>
              <p:tags r:id="rId2"/>
            </p:custDataLst>
          </p:nvPr>
        </p:nvPicPr>
        <p:blipFill rotWithShape="1">
          <a:blip r:embed="rId3"/>
          <a:srcRect t="14651" b="14651"/>
          <a:stretch>
            <a:fillRect/>
          </a:stretch>
        </p:blipFill>
        <p:spPr>
          <a:xfrm>
            <a:off x="14612237" y="2916172"/>
            <a:ext cx="7884714" cy="8361445"/>
          </a:xfrm>
          <a:prstGeom prst="rect">
            <a:avLst/>
          </a:prstGeom>
        </p:spPr>
      </p:pic>
      <p:sp>
        <p:nvSpPr>
          <p:cNvPr id="8" name="矩形 7"/>
          <p:cNvSpPr/>
          <p:nvPr>
            <p:custDataLst>
              <p:tags r:id="rId4"/>
            </p:custDataLst>
          </p:nvPr>
        </p:nvSpPr>
        <p:spPr>
          <a:xfrm>
            <a:off x="21870779" y="2438297"/>
            <a:ext cx="251809" cy="11752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800"/>
          </a:p>
        </p:txBody>
      </p:sp>
      <p:sp>
        <p:nvSpPr>
          <p:cNvPr id="12" name="矩形 11"/>
          <p:cNvSpPr/>
          <p:nvPr>
            <p:custDataLst>
              <p:tags r:id="rId5"/>
            </p:custDataLst>
          </p:nvPr>
        </p:nvSpPr>
        <p:spPr>
          <a:xfrm>
            <a:off x="15020199" y="2438295"/>
            <a:ext cx="251809" cy="11752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800"/>
          </a:p>
        </p:txBody>
      </p:sp>
      <p:sp>
        <p:nvSpPr>
          <p:cNvPr id="11" name="Title 6"/>
          <p:cNvSpPr txBox="1"/>
          <p:nvPr>
            <p:custDataLst>
              <p:tags r:id="rId6"/>
            </p:custDataLst>
          </p:nvPr>
        </p:nvSpPr>
        <p:spPr>
          <a:xfrm>
            <a:off x="1828720" y="3474187"/>
            <a:ext cx="11506200" cy="8902827"/>
          </a:xfrm>
          <a:prstGeom prst="rect">
            <a:avLst/>
          </a:prstGeom>
          <a:noFill/>
          <a:ln w="3175">
            <a:noFill/>
            <a:prstDash val="dash"/>
          </a:ln>
        </p:spPr>
        <p:txBody>
          <a:bodyPr wrap="square" lIns="127000" tIns="50800" rIns="127000" bIns="508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gn="l" fontAlgn="ctr">
              <a:lnSpc>
                <a:spcPct val="120000"/>
              </a:lnSpc>
              <a:spcBef>
                <a:spcPts val="0"/>
              </a:spcBef>
              <a:spcAft>
                <a:spcPts val="800"/>
              </a:spcAft>
              <a:buSzPct val="100000"/>
              <a:buFont typeface="Wingdings" panose="05000000000000000000" charset="0"/>
            </a:pPr>
            <a:r>
              <a:rPr lang="zh-CN" sz="3200" u="none" spc="160">
                <a:ln w="3175">
                  <a:noFill/>
                  <a:prstDash val="dash"/>
                </a:ln>
                <a:solidFill>
                  <a:srgbClr val="404040"/>
                </a:solidFill>
                <a:uFillTx/>
                <a:latin typeface="微软雅黑" panose="020B0503020204020204" charset="-122"/>
                <a:ea typeface="微软雅黑" panose="020B0503020204020204" charset="-122"/>
                <a:cs typeface="微软雅黑" panose="020B0503020204020204" charset="-122"/>
                <a:sym typeface="+mn-ea"/>
              </a:rPr>
              <a:t>接口文档：</a:t>
            </a:r>
            <a:endParaRPr lang="zh-CN" sz="3200" u="none" spc="160">
              <a:ln w="3175">
                <a:noFill/>
                <a:prstDash val="dash"/>
              </a:ln>
              <a:solidFill>
                <a:srgbClr val="000000"/>
              </a:solidFill>
              <a:uFillTx/>
              <a:latin typeface="微软雅黑" panose="020B0503020204020204" charset="-122"/>
              <a:ea typeface="微软雅黑" panose="020B0503020204020204" charset="-122"/>
              <a:cs typeface="微软雅黑" panose="020B0503020204020204" charset="-122"/>
              <a:sym typeface="+mn-ea"/>
            </a:endParaRPr>
          </a:p>
          <a:p>
            <a:pPr lvl="1" indent="720090" algn="l" eaLnBrk="1">
              <a:lnSpc>
                <a:spcPct val="150000"/>
              </a:lnSpc>
              <a:spcBef>
                <a:spcPts val="0"/>
              </a:spcBef>
              <a:spcAft>
                <a:spcPts val="800"/>
              </a:spcAft>
              <a:buSzPct val="100000"/>
              <a:buFont typeface="Wingdings" panose="05000000000000000000" charset="0"/>
              <a:buNone/>
            </a:pPr>
            <a:r>
              <a:rPr lang="zh-CN" b="0" u="none" spc="140">
                <a:ln w="3175">
                  <a:noFill/>
                  <a:prstDash val="dash"/>
                </a:ln>
                <a:solidFill>
                  <a:srgbClr val="404040"/>
                </a:solidFill>
                <a:uFillTx/>
                <a:latin typeface="微软雅黑" panose="020B0503020204020204" charset="-122"/>
                <a:ea typeface="微软雅黑" panose="020B0503020204020204" charset="-122"/>
                <a:cs typeface="微软雅黑" panose="020B0503020204020204" charset="-122"/>
                <a:sym typeface="+mn-ea"/>
              </a:rPr>
              <a:t>接口文档一般是由开发人员编写的。里面包含接口的</a:t>
            </a:r>
            <a:r>
              <a:rPr lang="zh-CN" u="none" spc="140">
                <a:ln w="3175">
                  <a:noFill/>
                  <a:prstDash val="dash"/>
                </a:ln>
                <a:solidFill>
                  <a:srgbClr val="404040"/>
                </a:solidFill>
                <a:uFillTx/>
                <a:latin typeface="微软雅黑" panose="020B0503020204020204" charset="-122"/>
                <a:ea typeface="微软雅黑" panose="020B0503020204020204" charset="-122"/>
                <a:cs typeface="微软雅黑" panose="020B0503020204020204" charset="-122"/>
                <a:sym typeface="+mn-ea"/>
              </a:rPr>
              <a:t>地址、使用的方法（GET/POST/PUT)等，必填参数、非必填参数、参数长度、返回结果、错误码等</a:t>
            </a:r>
            <a:r>
              <a:rPr lang="zh-CN" b="0" u="none" spc="140">
                <a:ln w="3175">
                  <a:noFill/>
                  <a:prstDash val="dash"/>
                </a:ln>
                <a:solidFill>
                  <a:srgbClr val="404040"/>
                </a:solidFill>
                <a:uFillTx/>
                <a:latin typeface="微软雅黑" panose="020B0503020204020204" charset="-122"/>
                <a:ea typeface="微软雅黑" panose="020B0503020204020204" charset="-122"/>
                <a:cs typeface="微软雅黑" panose="020B0503020204020204" charset="-122"/>
                <a:sym typeface="+mn-ea"/>
              </a:rPr>
              <a:t>，接口文档有多种，比如: Word 文书、Swagger、Markdo</a:t>
            </a:r>
            <a:r>
              <a:rPr lang="en-US" altLang="zh-CN" b="0" u="none" spc="140">
                <a:ln w="3175">
                  <a:noFill/>
                  <a:prstDash val="dash"/>
                </a:ln>
                <a:solidFill>
                  <a:srgbClr val="404040"/>
                </a:solidFill>
                <a:uFillTx/>
                <a:latin typeface="微软雅黑" panose="020B0503020204020204" charset="-122"/>
                <a:ea typeface="微软雅黑" panose="020B0503020204020204" charset="-122"/>
                <a:cs typeface="微软雅黑" panose="020B0503020204020204" charset="-122"/>
                <a:sym typeface="+mn-ea"/>
              </a:rPr>
              <a:t>wn </a:t>
            </a:r>
            <a:r>
              <a:rPr lang="zh-CN" b="0" u="none" spc="140">
                <a:ln w="3175">
                  <a:noFill/>
                  <a:prstDash val="dash"/>
                </a:ln>
                <a:solidFill>
                  <a:srgbClr val="404040"/>
                </a:solidFill>
                <a:uFillTx/>
                <a:latin typeface="微软雅黑" panose="020B0503020204020204" charset="-122"/>
                <a:ea typeface="微软雅黑" panose="020B0503020204020204" charset="-122"/>
                <a:cs typeface="微软雅黑" panose="020B0503020204020204" charset="-122"/>
                <a:sym typeface="+mn-ea"/>
              </a:rPr>
              <a:t>等，测试人员只有了解这些信息才能测试用例。</a:t>
            </a:r>
            <a:endParaRPr lang="zh-CN" b="0" u="none" spc="140">
              <a:ln w="3175">
                <a:noFill/>
                <a:prstDash val="dash"/>
              </a:ln>
              <a:solidFill>
                <a:srgbClr val="404040"/>
              </a:solidFill>
              <a:uFillTx/>
              <a:latin typeface="微软雅黑" panose="020B0503020204020204" charset="-122"/>
              <a:ea typeface="微软雅黑" panose="020B0503020204020204" charset="-122"/>
              <a:cs typeface="微软雅黑" panose="020B0503020204020204" charset="-122"/>
              <a:sym typeface="+mn-ea"/>
            </a:endParaRPr>
          </a:p>
        </p:txBody>
      </p:sp>
      <p:sp>
        <p:nvSpPr>
          <p:cNvPr id="2" name="文本框 1"/>
          <p:cNvSpPr txBox="1"/>
          <p:nvPr>
            <p:custDataLst>
              <p:tags r:id="rId7"/>
            </p:custDataLst>
          </p:nvPr>
        </p:nvSpPr>
        <p:spPr>
          <a:xfrm>
            <a:off x="1319542" y="1026117"/>
            <a:ext cx="12801625" cy="1950720"/>
          </a:xfrm>
          <a:prstGeom prst="rect">
            <a:avLst/>
          </a:prstGeom>
          <a:noFill/>
        </p:spPr>
        <p:txBody>
          <a:bodyPr wrap="square" lIns="127000" tIns="50800" rIns="127000" bIns="50800" rtlCol="0" anchor="t" anchorCtr="0">
            <a:normAutofit/>
          </a:bodyPr>
          <a:p>
            <a:pPr marL="0" lvl="0" algn="l" defTabSz="914400" rtl="0">
              <a:lnSpc>
                <a:spcPct val="100000"/>
              </a:lnSpc>
              <a:buClrTx/>
              <a:buSzTx/>
              <a:buFontTx/>
              <a:buNone/>
              <a:defRPr/>
            </a:pPr>
            <a:r>
              <a:rPr lang="en-US" altLang="zh-CN" sz="440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7</a:t>
            </a:r>
            <a:r>
              <a:rPr lang="zh-CN" sz="440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a:t>
            </a:r>
            <a:r>
              <a:rPr lang="en-US" altLang="zh-CN" sz="440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2</a:t>
            </a:r>
            <a:r>
              <a:rPr lang="zh-CN" sz="440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 接口文档介绍</a:t>
            </a:r>
            <a:endParaRPr lang="en-US" altLang="zh-CN" sz="4400" spc="280" dirty="0">
              <a:solidFill>
                <a:schemeClr val="accent1"/>
              </a:solidFill>
              <a:uFillTx/>
              <a:latin typeface="微软雅黑" panose="020B0503020204020204" charset="-122"/>
              <a:ea typeface="微软雅黑" panose="020B0503020204020204" charset="-122"/>
              <a:sym typeface="+mn-lt"/>
            </a:endParaRPr>
          </a:p>
        </p:txBody>
      </p:sp>
      <p:sp>
        <p:nvSpPr>
          <p:cNvPr id="4" name="矩形 4"/>
          <p:cNvSpPr/>
          <p:nvPr>
            <p:custDataLst>
              <p:tags r:id="rId8"/>
            </p:custDataLst>
          </p:nvPr>
        </p:nvSpPr>
        <p:spPr>
          <a:xfrm>
            <a:off x="0" y="1219200"/>
            <a:ext cx="914400" cy="1219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3600">
              <a:solidFill>
                <a:schemeClr val="lt1"/>
              </a:solidFill>
              <a:latin typeface="微软雅黑" panose="020B0503020204020204" charset="-122"/>
              <a:ea typeface="微软雅黑" panose="020B0503020204020204" charset="-122"/>
            </a:endParaRPr>
          </a:p>
        </p:txBody>
      </p:sp>
    </p:spTree>
    <p:custDataLst>
      <p:tags r:id="rId9"/>
    </p:custData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3"/>
          <p:cNvSpPr>
            <a:spLocks noGrp="1"/>
          </p:cNvSpPr>
          <p:nvPr>
            <p:custDataLst>
              <p:tags r:id="rId1"/>
            </p:custDataLst>
          </p:nvPr>
        </p:nvSpPr>
        <p:spPr>
          <a:xfrm>
            <a:off x="1438910" y="1988185"/>
            <a:ext cx="21554440" cy="10342245"/>
          </a:xfrm>
          <a:prstGeom prst="rect">
            <a:avLst/>
          </a:prstGeom>
          <a:noFill/>
          <a:ln>
            <a:noFill/>
          </a:ln>
        </p:spPr>
        <p:txBody>
          <a:bodyPr vert="horz" wrap="square" lIns="182880" tIns="91440" rIns="182880" bIns="9144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b="1" kern="1200">
                <a:solidFill>
                  <a:schemeClr val="tx1"/>
                </a:solidFill>
                <a:latin typeface="思源黑体 CN Regular" panose="020B0500000000000000" pitchFamily="34" charset="-128"/>
                <a:ea typeface="思源黑体 CN Regular" panose="020B0500000000000000" pitchFamily="34" charset="-128"/>
                <a:cs typeface="+mn-cs"/>
                <a:sym typeface="Calibri" panose="020F050202020403020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b="0" kern="1200">
                <a:solidFill>
                  <a:schemeClr val="tx1"/>
                </a:solidFill>
                <a:latin typeface="思源黑体 CN Regular" panose="020B0500000000000000" pitchFamily="34" charset="-128"/>
                <a:ea typeface="思源黑体 CN Regular" panose="020B0500000000000000" pitchFamily="34" charset="-128"/>
                <a:cs typeface="+mn-cs"/>
                <a:sym typeface="Calibri" panose="020F050202020403020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b="0" kern="1200">
                <a:solidFill>
                  <a:schemeClr val="tx1"/>
                </a:solidFill>
                <a:latin typeface="思源黑体 CN Regular" panose="020B0500000000000000" pitchFamily="34" charset="-128"/>
                <a:ea typeface="思源黑体 CN Regular" panose="020B0500000000000000" pitchFamily="34" charset="-128"/>
                <a:cs typeface="+mn-cs"/>
                <a:sym typeface="Calibri" panose="020F050202020403020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b="0" kern="1200">
                <a:solidFill>
                  <a:schemeClr val="tx1"/>
                </a:solidFill>
                <a:latin typeface="思源黑体 CN Regular" panose="020B0500000000000000" pitchFamily="34" charset="-128"/>
                <a:ea typeface="思源黑体 CN Regular" panose="020B0500000000000000" pitchFamily="34" charset="-128"/>
                <a:cs typeface="+mn-cs"/>
                <a:sym typeface="Calibri" panose="020F050202020403020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b="0" kern="1200">
                <a:solidFill>
                  <a:schemeClr val="tx1"/>
                </a:solidFill>
                <a:latin typeface="思源黑体 CN Regular" panose="020B0500000000000000" pitchFamily="34" charset="-128"/>
                <a:ea typeface="思源黑体 CN Regular" panose="020B0500000000000000" pitchFamily="34" charset="-128"/>
                <a:cs typeface="+mn-cs"/>
                <a:sym typeface="Calibri" panose="020F050202020403020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charset="0"/>
              </a:defRPr>
            </a:lvl9pPr>
          </a:lstStyle>
          <a:p>
            <a:pPr marL="0" indent="0" algn="l">
              <a:buSzTx/>
              <a:buFont typeface="Wingdings" panose="05000000000000000000" charset="0"/>
              <a:buNone/>
            </a:pPr>
            <a:endParaRPr lang="en-US" altLang="zh-CN" sz="3600" b="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endParaRPr>
          </a:p>
          <a:p>
            <a:pPr marL="457200" lvl="1" indent="457200" algn="l">
              <a:buSzTx/>
              <a:buFont typeface="Wingdings" panose="05000000000000000000" charset="0"/>
              <a:buNone/>
            </a:pPr>
            <a:r>
              <a:rPr lang="zh-CN" sz="3200" b="0" kern="0" spc="140">
                <a:ln w="3175">
                  <a:noFill/>
                  <a:prstDash val="dash"/>
                </a:ln>
                <a:solidFill>
                  <a:srgbClr val="404040"/>
                </a:solidFill>
                <a:latin typeface="微软雅黑" panose="020B0503020204020204" charset="-122"/>
                <a:ea typeface="微软雅黑" panose="020B0503020204020204" charset="-122"/>
                <a:cs typeface="微软雅黑" panose="020B0503020204020204" charset="-122"/>
                <a:sym typeface="+mn-ea"/>
              </a:rPr>
              <a:t>Word接口文档：</a:t>
            </a:r>
            <a:endParaRPr lang="zh-CN" sz="3200" b="0" kern="0" spc="140">
              <a:ln w="3175">
                <a:noFill/>
                <a:prstDash val="dash"/>
              </a:ln>
              <a:solidFill>
                <a:srgbClr val="404040"/>
              </a:solidFill>
              <a:latin typeface="微软雅黑" panose="020B0503020204020204" charset="-122"/>
              <a:ea typeface="微软雅黑" panose="020B0503020204020204" charset="-122"/>
              <a:cs typeface="微软雅黑" panose="020B0503020204020204" charset="-122"/>
              <a:sym typeface="+mn-ea"/>
            </a:endParaRPr>
          </a:p>
        </p:txBody>
      </p:sp>
      <p:pic>
        <p:nvPicPr>
          <p:cNvPr id="4" name="图片 3"/>
          <p:cNvPicPr>
            <a:picLocks noChangeAspect="1"/>
          </p:cNvPicPr>
          <p:nvPr>
            <p:custDataLst>
              <p:tags r:id="rId2"/>
            </p:custDataLst>
          </p:nvPr>
        </p:nvPicPr>
        <p:blipFill>
          <a:blip r:embed="rId3"/>
          <a:stretch>
            <a:fillRect/>
          </a:stretch>
        </p:blipFill>
        <p:spPr>
          <a:xfrm>
            <a:off x="960120" y="4194175"/>
            <a:ext cx="9432290" cy="8558530"/>
          </a:xfrm>
          <a:prstGeom prst="rect">
            <a:avLst/>
          </a:prstGeom>
        </p:spPr>
      </p:pic>
      <p:pic>
        <p:nvPicPr>
          <p:cNvPr id="5" name="图片 4"/>
          <p:cNvPicPr>
            <a:picLocks noChangeAspect="1"/>
          </p:cNvPicPr>
          <p:nvPr>
            <p:custDataLst>
              <p:tags r:id="rId4"/>
            </p:custDataLst>
          </p:nvPr>
        </p:nvPicPr>
        <p:blipFill>
          <a:blip r:embed="rId5"/>
          <a:stretch>
            <a:fillRect/>
          </a:stretch>
        </p:blipFill>
        <p:spPr>
          <a:xfrm>
            <a:off x="10391775" y="5634355"/>
            <a:ext cx="12056110" cy="6447155"/>
          </a:xfrm>
          <a:prstGeom prst="rect">
            <a:avLst/>
          </a:prstGeom>
        </p:spPr>
      </p:pic>
      <p:sp>
        <p:nvSpPr>
          <p:cNvPr id="6" name="文本框 5"/>
          <p:cNvSpPr txBox="1"/>
          <p:nvPr/>
        </p:nvSpPr>
        <p:spPr>
          <a:xfrm>
            <a:off x="13416280" y="3042286"/>
            <a:ext cx="8128000" cy="63436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71437" tIns="71437" rIns="71437" bIns="71437" numCol="1" spcCol="38100" rtlCol="0" anchor="ctr" forceAA="0">
            <a:spAutoFit/>
          </a:bodyPr>
          <a:p>
            <a:pPr marL="0" indent="0" algn="l">
              <a:buSzTx/>
              <a:buFont typeface="Wingdings" panose="05000000000000000000" charset="0"/>
              <a:buNone/>
            </a:pPr>
            <a:r>
              <a:rPr kumimoji="0" lang="zh-CN" sz="3200" b="0" i="0" u="none" strike="noStrike" cap="none" spc="140" normalizeH="0" baseline="0">
                <a:ln w="3175">
                  <a:noFill/>
                  <a:prstDash val="dash"/>
                </a:ln>
                <a:solidFill>
                  <a:srgbClr val="404040"/>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rPr>
              <a:t>Swagger接口文档</a:t>
            </a:r>
            <a:endParaRPr kumimoji="0" lang="zh-CN" sz="3200" b="0" i="0" u="none" strike="noStrike" cap="none" spc="140" normalizeH="0" baseline="0">
              <a:ln w="3175">
                <a:noFill/>
                <a:prstDash val="dash"/>
              </a:ln>
              <a:solidFill>
                <a:srgbClr val="404040"/>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endParaRPr>
          </a:p>
        </p:txBody>
      </p:sp>
      <p:sp>
        <p:nvSpPr>
          <p:cNvPr id="9" name="文本框 8"/>
          <p:cNvSpPr txBox="1"/>
          <p:nvPr>
            <p:custDataLst>
              <p:tags r:id="rId6"/>
            </p:custDataLst>
          </p:nvPr>
        </p:nvSpPr>
        <p:spPr>
          <a:xfrm>
            <a:off x="1319542" y="1026117"/>
            <a:ext cx="12801625" cy="1950720"/>
          </a:xfrm>
          <a:prstGeom prst="rect">
            <a:avLst/>
          </a:prstGeom>
          <a:noFill/>
        </p:spPr>
        <p:txBody>
          <a:bodyPr wrap="square" lIns="127000" tIns="50800" rIns="127000" bIns="50800" rtlCol="0" anchor="t" anchorCtr="0">
            <a:normAutofit/>
          </a:bodyPr>
          <a:p>
            <a:pPr marL="0" lvl="0" algn="l" defTabSz="914400" rtl="0">
              <a:lnSpc>
                <a:spcPct val="100000"/>
              </a:lnSpc>
              <a:buClrTx/>
              <a:buSzTx/>
              <a:buFontTx/>
              <a:buNone/>
              <a:defRPr/>
            </a:pPr>
            <a:r>
              <a:rPr lang="en-US" altLang="zh-CN" sz="440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7</a:t>
            </a:r>
            <a:r>
              <a:rPr lang="zh-CN" sz="440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a:t>
            </a:r>
            <a:r>
              <a:rPr lang="en-US" altLang="zh-CN" sz="440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2</a:t>
            </a:r>
            <a:r>
              <a:rPr lang="zh-CN" sz="440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 接口文档介绍（续）</a:t>
            </a:r>
            <a:endParaRPr lang="en-US" altLang="zh-CN" sz="4400" spc="280" dirty="0">
              <a:solidFill>
                <a:schemeClr val="accent1"/>
              </a:solidFill>
              <a:uFillTx/>
              <a:latin typeface="微软雅黑" panose="020B0503020204020204" charset="-122"/>
              <a:ea typeface="微软雅黑" panose="020B0503020204020204" charset="-122"/>
              <a:sym typeface="+mn-lt"/>
            </a:endParaRPr>
          </a:p>
        </p:txBody>
      </p:sp>
      <p:sp>
        <p:nvSpPr>
          <p:cNvPr id="10" name="矩形 4"/>
          <p:cNvSpPr/>
          <p:nvPr>
            <p:custDataLst>
              <p:tags r:id="rId7"/>
            </p:custDataLst>
          </p:nvPr>
        </p:nvSpPr>
        <p:spPr>
          <a:xfrm>
            <a:off x="0" y="1219200"/>
            <a:ext cx="914400" cy="1219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3600">
              <a:solidFill>
                <a:schemeClr val="lt1"/>
              </a:solidFill>
              <a:latin typeface="微软雅黑" panose="020B0503020204020204" charset="-122"/>
              <a:ea typeface="微软雅黑" panose="020B0503020204020204" charset="-122"/>
            </a:endParaRP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3"/>
          <p:cNvSpPr>
            <a:spLocks noGrp="1"/>
          </p:cNvSpPr>
          <p:nvPr>
            <p:custDataLst>
              <p:tags r:id="rId1"/>
            </p:custDataLst>
          </p:nvPr>
        </p:nvSpPr>
        <p:spPr>
          <a:xfrm>
            <a:off x="1438910" y="1988185"/>
            <a:ext cx="21554440" cy="10342245"/>
          </a:xfrm>
          <a:prstGeom prst="rect">
            <a:avLst/>
          </a:prstGeom>
          <a:noFill/>
          <a:ln>
            <a:noFill/>
          </a:ln>
        </p:spPr>
        <p:txBody>
          <a:bodyPr vert="horz" wrap="square" lIns="182880" tIns="91440" rIns="182880" bIns="9144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b="1" kern="1200">
                <a:solidFill>
                  <a:schemeClr val="tx1"/>
                </a:solidFill>
                <a:latin typeface="思源黑体 CN Regular" panose="020B0500000000000000" pitchFamily="34" charset="-128"/>
                <a:ea typeface="思源黑体 CN Regular" panose="020B0500000000000000" pitchFamily="34" charset="-128"/>
                <a:cs typeface="+mn-cs"/>
                <a:sym typeface="Calibri" panose="020F050202020403020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b="0" kern="1200">
                <a:solidFill>
                  <a:schemeClr val="tx1"/>
                </a:solidFill>
                <a:latin typeface="思源黑体 CN Regular" panose="020B0500000000000000" pitchFamily="34" charset="-128"/>
                <a:ea typeface="思源黑体 CN Regular" panose="020B0500000000000000" pitchFamily="34" charset="-128"/>
                <a:cs typeface="+mn-cs"/>
                <a:sym typeface="Calibri" panose="020F050202020403020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b="0" kern="1200">
                <a:solidFill>
                  <a:schemeClr val="tx1"/>
                </a:solidFill>
                <a:latin typeface="思源黑体 CN Regular" panose="020B0500000000000000" pitchFamily="34" charset="-128"/>
                <a:ea typeface="思源黑体 CN Regular" panose="020B0500000000000000" pitchFamily="34" charset="-128"/>
                <a:cs typeface="+mn-cs"/>
                <a:sym typeface="Calibri" panose="020F050202020403020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b="0" kern="1200">
                <a:solidFill>
                  <a:schemeClr val="tx1"/>
                </a:solidFill>
                <a:latin typeface="思源黑体 CN Regular" panose="020B0500000000000000" pitchFamily="34" charset="-128"/>
                <a:ea typeface="思源黑体 CN Regular" panose="020B0500000000000000" pitchFamily="34" charset="-128"/>
                <a:cs typeface="+mn-cs"/>
                <a:sym typeface="Calibri" panose="020F050202020403020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b="0" kern="1200">
                <a:solidFill>
                  <a:schemeClr val="tx1"/>
                </a:solidFill>
                <a:latin typeface="思源黑体 CN Regular" panose="020B0500000000000000" pitchFamily="34" charset="-128"/>
                <a:ea typeface="思源黑体 CN Regular" panose="020B0500000000000000" pitchFamily="34" charset="-128"/>
                <a:cs typeface="+mn-cs"/>
                <a:sym typeface="Calibri" panose="020F050202020403020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charset="0"/>
              </a:defRPr>
            </a:lvl9pPr>
          </a:lstStyle>
          <a:p>
            <a:pPr marL="0" indent="0" algn="l">
              <a:buSzTx/>
              <a:buFont typeface="Wingdings" panose="05000000000000000000" charset="0"/>
              <a:buNone/>
            </a:pPr>
            <a:endParaRPr lang="en-US" altLang="zh-CN" sz="3600" b="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endParaRPr>
          </a:p>
          <a:p>
            <a:pPr marL="0" indent="0" algn="l">
              <a:buSzTx/>
              <a:buFont typeface="Wingdings" panose="05000000000000000000" charset="0"/>
              <a:buNone/>
            </a:pPr>
            <a:r>
              <a:rPr lang="en-US" altLang="zh-CN" sz="3600" b="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	</a:t>
            </a:r>
            <a:endParaRPr lang="en-US" altLang="zh-CN" sz="3600" b="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endParaRPr>
          </a:p>
        </p:txBody>
      </p:sp>
      <p:pic>
        <p:nvPicPr>
          <p:cNvPr id="7" name="图片 6"/>
          <p:cNvPicPr>
            <a:picLocks noChangeAspect="1"/>
          </p:cNvPicPr>
          <p:nvPr>
            <p:custDataLst>
              <p:tags r:id="rId2"/>
            </p:custDataLst>
          </p:nvPr>
        </p:nvPicPr>
        <p:blipFill>
          <a:blip r:embed="rId3"/>
          <a:stretch>
            <a:fillRect/>
          </a:stretch>
        </p:blipFill>
        <p:spPr>
          <a:xfrm>
            <a:off x="1176020" y="4410075"/>
            <a:ext cx="14833600" cy="6306820"/>
          </a:xfrm>
          <a:prstGeom prst="rect">
            <a:avLst/>
          </a:prstGeom>
        </p:spPr>
      </p:pic>
      <p:sp>
        <p:nvSpPr>
          <p:cNvPr id="9" name="文本框 8"/>
          <p:cNvSpPr txBox="1"/>
          <p:nvPr/>
        </p:nvSpPr>
        <p:spPr>
          <a:xfrm>
            <a:off x="1247775" y="3134678"/>
            <a:ext cx="8128000" cy="69596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71437" tIns="71437" rIns="71437" bIns="71437" numCol="1" spcCol="38100" rtlCol="0" anchor="ctr" forceAA="0">
            <a:spAutoFit/>
          </a:bodyPr>
          <a:p>
            <a:pPr marL="0" marR="0" indent="0" algn="ctr" defTabSz="821690" rtl="0" fontAlgn="auto" latinLnBrk="0" hangingPunct="0">
              <a:lnSpc>
                <a:spcPct val="100000"/>
              </a:lnSpc>
              <a:spcBef>
                <a:spcPts val="0"/>
              </a:spcBef>
              <a:spcAft>
                <a:spcPts val="0"/>
              </a:spcAft>
              <a:buClrTx/>
              <a:buSzTx/>
              <a:buFontTx/>
              <a:buNone/>
            </a:pPr>
            <a:r>
              <a:rPr kumimoji="0" lang="zh-CN" sz="3600" b="1" i="0" u="none" strike="noStrike" cap="none" spc="140" normalizeH="0" baseline="0">
                <a:ln w="3175">
                  <a:noFill/>
                  <a:prstDash val="dash"/>
                </a:ln>
                <a:solidFill>
                  <a:srgbClr val="404040"/>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rPr>
              <a:t>接</a:t>
            </a:r>
            <a:r>
              <a:rPr kumimoji="0" lang="zh-CN" sz="3600" i="0" u="none" strike="noStrike" cap="none" spc="140" normalizeH="0" baseline="0">
                <a:ln w="3175">
                  <a:noFill/>
                  <a:prstDash val="dash"/>
                </a:ln>
                <a:solidFill>
                  <a:srgbClr val="404040"/>
                </a:solidFill>
                <a:uFillTx/>
                <a:latin typeface="微软雅黑" panose="020B0503020204020204" charset="-122"/>
                <a:ea typeface="微软雅黑" panose="020B0503020204020204" charset="-122"/>
                <a:cs typeface="微软雅黑" panose="020B0503020204020204" charset="-122"/>
                <a:sym typeface="Helvetica Neue" panose="02000503000000020004"/>
              </a:rPr>
              <a:t>口文档解析</a:t>
            </a:r>
            <a:endParaRPr kumimoji="0" lang="zh-CN" sz="3600" i="0" u="none" strike="noStrike" kern="1200" cap="none" spc="140" normalizeH="0" baseline="0" dirty="0">
              <a:ln w="3175">
                <a:noFill/>
                <a:prstDash val="dash"/>
              </a:ln>
              <a:solidFill>
                <a:srgbClr val="404040"/>
              </a:solidFill>
              <a:uFillTx/>
              <a:latin typeface="微软雅黑" panose="020B0503020204020204" charset="-122"/>
              <a:ea typeface="微软雅黑" panose="020B0503020204020204" charset="-122"/>
              <a:cs typeface="微软雅黑" panose="020B0503020204020204" charset="-122"/>
              <a:sym typeface="Helvetica Neue" panose="02000503000000020004"/>
            </a:endParaRPr>
          </a:p>
        </p:txBody>
      </p:sp>
      <p:sp>
        <p:nvSpPr>
          <p:cNvPr id="10" name="文本框 9"/>
          <p:cNvSpPr txBox="1"/>
          <p:nvPr/>
        </p:nvSpPr>
        <p:spPr>
          <a:xfrm>
            <a:off x="1896110" y="10889933"/>
            <a:ext cx="8128000" cy="69596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71437" tIns="71437" rIns="71437" bIns="71437" numCol="1" spcCol="38100" rtlCol="0" anchor="ctr" forceAA="0">
            <a:spAutoFit/>
          </a:bodyPr>
          <a:p>
            <a:pPr marL="0" marR="0" algn="ctr" defTabSz="821690" rtl="0" fontAlgn="auto" latinLnBrk="0" hangingPunct="0">
              <a:lnSpc>
                <a:spcPct val="100000"/>
              </a:lnSpc>
              <a:spcBef>
                <a:spcPts val="0"/>
              </a:spcBef>
              <a:spcAft>
                <a:spcPts val="0"/>
              </a:spcAft>
              <a:buClrTx/>
              <a:buSzTx/>
              <a:buFontTx/>
              <a:buNone/>
            </a:pPr>
            <a:r>
              <a:rPr kumimoji="0" lang="zh-CN" sz="3600" b="0" i="0" u="none" strike="noStrike" cap="none" spc="140" normalizeH="0" baseline="0">
                <a:ln w="3175">
                  <a:noFill/>
                  <a:prstDash val="dash"/>
                </a:ln>
                <a:solidFill>
                  <a:srgbClr val="404040"/>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rPr>
              <a:t>接口测试说明</a:t>
            </a:r>
            <a:endParaRPr kumimoji="0" lang="zh-CN" sz="3600" b="0" i="0" u="none" strike="noStrike" cap="none" spc="140" normalizeH="0" baseline="0">
              <a:ln w="3175">
                <a:noFill/>
                <a:prstDash val="dash"/>
              </a:ln>
              <a:solidFill>
                <a:srgbClr val="404040"/>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endParaRPr>
          </a:p>
        </p:txBody>
      </p:sp>
      <p:sp>
        <p:nvSpPr>
          <p:cNvPr id="13" name="文本框 12"/>
          <p:cNvSpPr txBox="1"/>
          <p:nvPr/>
        </p:nvSpPr>
        <p:spPr>
          <a:xfrm>
            <a:off x="13437870" y="2753995"/>
            <a:ext cx="9555480" cy="10260965"/>
          </a:xfrm>
          <a:prstGeom prst="rect">
            <a:avLst/>
          </a:prstGeom>
          <a:solidFill>
            <a:schemeClr val="accent6">
              <a:lumMod val="20000"/>
              <a:lumOff val="80000"/>
            </a:schemeClr>
          </a:solid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71437" tIns="71437" rIns="71437" bIns="71437" numCol="1" spcCol="38100" rtlCol="0" anchor="ctr" forceAA="0">
            <a:noAutofit/>
          </a:bodyPr>
          <a:p>
            <a:pPr marL="0" marR="0" indent="0" algn="l" defTabSz="821690" rtl="0" fontAlgn="auto" latinLnBrk="0" hangingPunct="0">
              <a:lnSpc>
                <a:spcPct val="100000"/>
              </a:lnSpc>
              <a:spcBef>
                <a:spcPts val="0"/>
              </a:spcBef>
              <a:spcAft>
                <a:spcPts val="0"/>
              </a:spcAft>
              <a:buClrTx/>
              <a:buSzTx/>
              <a:buFontTx/>
              <a:buNone/>
            </a:pPr>
            <a:r>
              <a:rPr kumimoji="0" lang="zh-CN" b="0" i="0" u="none" strike="noStrike" cap="none" spc="140" normalizeH="0" baseline="0">
                <a:ln w="3175">
                  <a:noFill/>
                  <a:prstDash val="dash"/>
                </a:ln>
                <a:solidFill>
                  <a:srgbClr val="404040"/>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rPr>
              <a:t>从接口文档可以得到如下信息：</a:t>
            </a:r>
            <a:endParaRPr kumimoji="0" lang="zh-CN" b="0" i="0" u="none" strike="noStrike" cap="none" spc="140" normalizeH="0" baseline="0">
              <a:ln w="3175">
                <a:noFill/>
                <a:prstDash val="dash"/>
              </a:ln>
              <a:solidFill>
                <a:srgbClr val="404040"/>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endParaRPr>
          </a:p>
          <a:p>
            <a:pPr marL="406400" marR="0" algn="l" defTabSz="821690" rtl="0" eaLnBrk="1">
              <a:lnSpc>
                <a:spcPct val="100000"/>
              </a:lnSpc>
              <a:spcBef>
                <a:spcPts val="0"/>
              </a:spcBef>
              <a:spcAft>
                <a:spcPts val="0"/>
              </a:spcAft>
              <a:buClrTx/>
              <a:buSzTx/>
              <a:buFontTx/>
              <a:buNone/>
              <a:extLst>
                <a:ext uri="{35155182-B16C-46BC-9424-99874614C6A1}">
                  <wpsdc:marlchars xmlns:wpsdc="http://www.wps.cn/officeDocument/2017/drawingmlCustomData" val="100" checksum="2170430077"/>
                </a:ext>
              </a:extLst>
            </a:pPr>
            <a:r>
              <a:rPr kumimoji="0" lang="zh-CN" b="0" i="0" u="none" strike="noStrike" cap="none" spc="140" normalizeH="0" baseline="0">
                <a:ln w="3175">
                  <a:noFill/>
                  <a:prstDash val="dash"/>
                </a:ln>
                <a:solidFill>
                  <a:srgbClr val="404040"/>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rPr>
              <a:t>（1）接口的URL地址。</a:t>
            </a:r>
            <a:endParaRPr kumimoji="0" lang="zh-CN" b="0" i="0" u="none" strike="noStrike" cap="none" spc="140" normalizeH="0" baseline="0">
              <a:ln w="3175">
                <a:noFill/>
                <a:prstDash val="dash"/>
              </a:ln>
              <a:solidFill>
                <a:srgbClr val="404040"/>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endParaRPr>
          </a:p>
          <a:p>
            <a:pPr marL="406400" marR="0" algn="l" defTabSz="821690" rtl="0" eaLnBrk="1">
              <a:lnSpc>
                <a:spcPct val="100000"/>
              </a:lnSpc>
              <a:spcBef>
                <a:spcPts val="0"/>
              </a:spcBef>
              <a:spcAft>
                <a:spcPts val="0"/>
              </a:spcAft>
              <a:buClrTx/>
              <a:buSzTx/>
              <a:buFontTx/>
              <a:buNone/>
              <a:extLst>
                <a:ext uri="{35155182-B16C-46BC-9424-99874614C6A1}">
                  <wpsdc:marlchars xmlns:wpsdc="http://www.wps.cn/officeDocument/2017/drawingmlCustomData" val="100" checksum="2170430077"/>
                </a:ext>
              </a:extLst>
            </a:pPr>
            <a:r>
              <a:rPr kumimoji="0" lang="zh-CN" b="0" i="0" u="none" strike="noStrike" cap="none" spc="140" normalizeH="0" baseline="0">
                <a:ln w="3175">
                  <a:noFill/>
                  <a:prstDash val="dash"/>
                </a:ln>
                <a:solidFill>
                  <a:srgbClr val="404040"/>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rPr>
              <a:t>（2）接口的方法是post。</a:t>
            </a:r>
            <a:endParaRPr kumimoji="0" lang="zh-CN" b="0" i="0" u="none" strike="noStrike" cap="none" spc="140" normalizeH="0" baseline="0">
              <a:ln w="3175">
                <a:noFill/>
                <a:prstDash val="dash"/>
              </a:ln>
              <a:solidFill>
                <a:srgbClr val="404040"/>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endParaRPr>
          </a:p>
          <a:p>
            <a:pPr marL="406400" marR="0" algn="l" defTabSz="821690" rtl="0" eaLnBrk="1">
              <a:lnSpc>
                <a:spcPct val="100000"/>
              </a:lnSpc>
              <a:spcBef>
                <a:spcPts val="0"/>
              </a:spcBef>
              <a:spcAft>
                <a:spcPts val="0"/>
              </a:spcAft>
              <a:buClrTx/>
              <a:buSzTx/>
              <a:buFontTx/>
              <a:buNone/>
              <a:extLst>
                <a:ext uri="{35155182-B16C-46BC-9424-99874614C6A1}">
                  <wpsdc:marlchars xmlns:wpsdc="http://www.wps.cn/officeDocument/2017/drawingmlCustomData" val="100" checksum="2170430077"/>
                </a:ext>
              </a:extLst>
            </a:pPr>
            <a:r>
              <a:rPr kumimoji="0" lang="zh-CN" b="0" i="0" u="none" strike="noStrike" cap="none" spc="140" normalizeH="0" baseline="0">
                <a:ln w="3175">
                  <a:noFill/>
                  <a:prstDash val="dash"/>
                </a:ln>
                <a:solidFill>
                  <a:srgbClr val="404040"/>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rPr>
              <a:t>（3）接口有2个必填的参数，一个是手机号，一个是活动。</a:t>
            </a:r>
            <a:endParaRPr kumimoji="0" lang="zh-CN" b="0" i="0" u="none" strike="noStrike" cap="none" spc="140" normalizeH="0" baseline="0">
              <a:ln w="3175">
                <a:noFill/>
                <a:prstDash val="dash"/>
              </a:ln>
              <a:solidFill>
                <a:srgbClr val="404040"/>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endParaRPr>
          </a:p>
          <a:p>
            <a:pPr marL="406400" marR="0" algn="l" defTabSz="821690" rtl="0" eaLnBrk="1">
              <a:lnSpc>
                <a:spcPct val="100000"/>
              </a:lnSpc>
              <a:spcBef>
                <a:spcPts val="0"/>
              </a:spcBef>
              <a:spcAft>
                <a:spcPts val="0"/>
              </a:spcAft>
              <a:buClrTx/>
              <a:buSzTx/>
              <a:buFontTx/>
              <a:buNone/>
              <a:extLst>
                <a:ext uri="{35155182-B16C-46BC-9424-99874614C6A1}">
                  <wpsdc:marlchars xmlns:wpsdc="http://www.wps.cn/officeDocument/2017/drawingmlCustomData" val="100" checksum="2170430077"/>
                </a:ext>
              </a:extLst>
            </a:pPr>
            <a:r>
              <a:rPr kumimoji="0" lang="zh-CN" b="0" i="0" u="none" strike="noStrike" cap="none" spc="140" normalizeH="0" baseline="0">
                <a:ln w="3175">
                  <a:noFill/>
                  <a:prstDash val="dash"/>
                </a:ln>
                <a:solidFill>
                  <a:srgbClr val="404040"/>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rPr>
              <a:t>（4）对于手机号参数，其数据类型是数字，且限定为11个数字。</a:t>
            </a:r>
            <a:endParaRPr kumimoji="0" lang="zh-CN" b="0" i="0" u="none" strike="noStrike" cap="none" spc="140" normalizeH="0" baseline="0">
              <a:ln w="3175">
                <a:noFill/>
                <a:prstDash val="dash"/>
              </a:ln>
              <a:solidFill>
                <a:srgbClr val="404040"/>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endParaRPr>
          </a:p>
          <a:p>
            <a:pPr marL="406400" marR="0" algn="l" defTabSz="821690" rtl="0" eaLnBrk="1">
              <a:lnSpc>
                <a:spcPct val="100000"/>
              </a:lnSpc>
              <a:spcBef>
                <a:spcPts val="0"/>
              </a:spcBef>
              <a:spcAft>
                <a:spcPts val="0"/>
              </a:spcAft>
              <a:buClrTx/>
              <a:buSzTx/>
              <a:buFontTx/>
              <a:buNone/>
              <a:extLst>
                <a:ext uri="{35155182-B16C-46BC-9424-99874614C6A1}">
                  <wpsdc:marlchars xmlns:wpsdc="http://www.wps.cn/officeDocument/2017/drawingmlCustomData" val="100" checksum="2170430077"/>
                </a:ext>
              </a:extLst>
            </a:pPr>
            <a:r>
              <a:rPr kumimoji="0" lang="zh-CN" b="0" i="0" u="none" strike="noStrike" cap="none" spc="140" normalizeH="0" baseline="0">
                <a:ln w="3175">
                  <a:noFill/>
                  <a:prstDash val="dash"/>
                </a:ln>
                <a:solidFill>
                  <a:srgbClr val="404040"/>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rPr>
              <a:t>（5）对于活动ID参数，其数据类型也是数字，且是小于1000的数字。</a:t>
            </a:r>
            <a:endParaRPr kumimoji="0" lang="zh-CN" b="0" i="0" u="none" strike="noStrike" cap="none" spc="140" normalizeH="0" baseline="0">
              <a:ln w="3175">
                <a:noFill/>
                <a:prstDash val="dash"/>
              </a:ln>
              <a:solidFill>
                <a:srgbClr val="404040"/>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endParaRPr>
          </a:p>
          <a:p>
            <a:pPr marL="406400" marR="0" algn="l" defTabSz="821690" rtl="0" eaLnBrk="1">
              <a:lnSpc>
                <a:spcPct val="100000"/>
              </a:lnSpc>
              <a:spcBef>
                <a:spcPts val="0"/>
              </a:spcBef>
              <a:spcAft>
                <a:spcPts val="0"/>
              </a:spcAft>
              <a:buClrTx/>
              <a:buSzTx/>
              <a:buFontTx/>
              <a:buNone/>
              <a:extLst>
                <a:ext uri="{35155182-B16C-46BC-9424-99874614C6A1}">
                  <wpsdc:marlchars xmlns:wpsdc="http://www.wps.cn/officeDocument/2017/drawingmlCustomData" val="100" checksum="2170430077"/>
                </a:ext>
              </a:extLst>
            </a:pPr>
            <a:r>
              <a:rPr kumimoji="0" lang="zh-CN" b="0" i="0" u="none" strike="noStrike" cap="none" spc="140" normalizeH="0" baseline="0">
                <a:ln w="3175">
                  <a:noFill/>
                  <a:prstDash val="dash"/>
                </a:ln>
                <a:solidFill>
                  <a:srgbClr val="404040"/>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rPr>
              <a:t>（6）接口返回3个参数，用户手机号码、剩余抽奖次数、抽奖结果。</a:t>
            </a:r>
            <a:endParaRPr kumimoji="0" lang="zh-CN" b="0" i="0" u="none" strike="noStrike" cap="none" spc="140" normalizeH="0" baseline="0">
              <a:ln w="3175">
                <a:noFill/>
                <a:prstDash val="dash"/>
              </a:ln>
              <a:solidFill>
                <a:srgbClr val="404040"/>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endParaRPr>
          </a:p>
          <a:p>
            <a:pPr marL="406400" marR="0" algn="l" defTabSz="821690" rtl="0" eaLnBrk="1">
              <a:lnSpc>
                <a:spcPct val="100000"/>
              </a:lnSpc>
              <a:spcBef>
                <a:spcPts val="0"/>
              </a:spcBef>
              <a:spcAft>
                <a:spcPts val="0"/>
              </a:spcAft>
              <a:buClrTx/>
              <a:buSzTx/>
              <a:buFontTx/>
              <a:buNone/>
              <a:extLst>
                <a:ext uri="{35155182-B16C-46BC-9424-99874614C6A1}">
                  <wpsdc:marlchars xmlns:wpsdc="http://www.wps.cn/officeDocument/2017/drawingmlCustomData" val="100" checksum="2170430077"/>
                </a:ext>
              </a:extLst>
            </a:pPr>
            <a:r>
              <a:rPr kumimoji="0" lang="zh-CN" b="0" i="0" u="none" strike="noStrike" cap="none" spc="140" normalizeH="0" baseline="0">
                <a:ln w="3175">
                  <a:noFill/>
                  <a:prstDash val="dash"/>
                </a:ln>
                <a:solidFill>
                  <a:srgbClr val="404040"/>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rPr>
              <a:t>（7）返回的用户手机号码就是参与抽奖的用户手机号码。</a:t>
            </a:r>
            <a:endParaRPr kumimoji="0" lang="zh-CN" b="0" i="0" u="none" strike="noStrike" cap="none" spc="140" normalizeH="0" baseline="0">
              <a:ln w="3175">
                <a:noFill/>
                <a:prstDash val="dash"/>
              </a:ln>
              <a:solidFill>
                <a:srgbClr val="404040"/>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endParaRPr>
          </a:p>
          <a:p>
            <a:pPr marL="406400" marR="0" algn="l" defTabSz="821690" rtl="0" eaLnBrk="1">
              <a:lnSpc>
                <a:spcPct val="100000"/>
              </a:lnSpc>
              <a:spcBef>
                <a:spcPts val="0"/>
              </a:spcBef>
              <a:spcAft>
                <a:spcPts val="0"/>
              </a:spcAft>
              <a:buClrTx/>
              <a:buSzTx/>
              <a:buFontTx/>
              <a:buNone/>
              <a:extLst>
                <a:ext uri="{35155182-B16C-46BC-9424-99874614C6A1}">
                  <wpsdc:marlchars xmlns:wpsdc="http://www.wps.cn/officeDocument/2017/drawingmlCustomData" val="100" checksum="2170430077"/>
                </a:ext>
              </a:extLst>
            </a:pPr>
            <a:r>
              <a:rPr kumimoji="0" lang="zh-CN" b="0" i="0" u="none" strike="noStrike" cap="none" spc="140" normalizeH="0" baseline="0">
                <a:ln w="3175">
                  <a:noFill/>
                  <a:prstDash val="dash"/>
                </a:ln>
                <a:solidFill>
                  <a:srgbClr val="404040"/>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rPr>
              <a:t>（8）每天只有3次抽奖机会，抽一次少一次，当没有抽奖次数时，返回</a:t>
            </a:r>
            <a:r>
              <a:rPr kumimoji="0" lang="en-US" altLang="zh-CN" b="0" i="0" u="none" strike="noStrike" cap="none" spc="140" normalizeH="0" baseline="0">
                <a:ln w="3175">
                  <a:noFill/>
                  <a:prstDash val="dash"/>
                </a:ln>
                <a:solidFill>
                  <a:srgbClr val="404040"/>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rPr>
              <a:t> </a:t>
            </a:r>
            <a:r>
              <a:rPr kumimoji="0" lang="zh-CN" b="0" i="0" u="none" strike="noStrike" cap="none" spc="140" normalizeH="0" baseline="0">
                <a:ln w="3175">
                  <a:noFill/>
                  <a:prstDash val="dash"/>
                </a:ln>
                <a:solidFill>
                  <a:srgbClr val="404040"/>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rPr>
              <a:t>Number</a:t>
            </a:r>
            <a:r>
              <a:rPr kumimoji="0" lang="en-US" altLang="zh-CN" b="0" i="0" u="none" strike="noStrike" cap="none" spc="140" normalizeH="0" baseline="0">
                <a:ln w="3175">
                  <a:noFill/>
                  <a:prstDash val="dash"/>
                </a:ln>
                <a:solidFill>
                  <a:srgbClr val="404040"/>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rPr>
              <a:t> </a:t>
            </a:r>
            <a:r>
              <a:rPr kumimoji="0" lang="zh-CN" b="0" i="0" u="none" strike="noStrike" cap="none" spc="140" normalizeH="0" baseline="0">
                <a:ln w="3175">
                  <a:noFill/>
                  <a:prstDash val="dash"/>
                </a:ln>
                <a:solidFill>
                  <a:srgbClr val="404040"/>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rPr>
              <a:t>=0，并且抽奖结果不能为</a:t>
            </a:r>
            <a:r>
              <a:rPr kumimoji="0" lang="en-US" altLang="zh-CN" b="0" i="0" u="none" strike="noStrike" cap="none" spc="140" normalizeH="0" baseline="0">
                <a:ln w="3175">
                  <a:noFill/>
                  <a:prstDash val="dash"/>
                </a:ln>
                <a:solidFill>
                  <a:srgbClr val="404040"/>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rPr>
              <a:t> </a:t>
            </a:r>
            <a:r>
              <a:rPr kumimoji="0" lang="zh-CN" b="0" i="0" u="none" strike="noStrike" cap="none" spc="140" normalizeH="0" baseline="0">
                <a:ln w="3175">
                  <a:noFill/>
                  <a:prstDash val="dash"/>
                </a:ln>
                <a:solidFill>
                  <a:srgbClr val="404040"/>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rPr>
              <a:t>True。</a:t>
            </a:r>
            <a:endParaRPr kumimoji="0" lang="zh-CN" b="0" i="0" u="none" strike="noStrike" cap="none" spc="140" normalizeH="0" baseline="0">
              <a:ln w="3175">
                <a:noFill/>
                <a:prstDash val="dash"/>
              </a:ln>
              <a:solidFill>
                <a:srgbClr val="404040"/>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endParaRPr>
          </a:p>
          <a:p>
            <a:pPr marL="406400" marR="0" algn="l" defTabSz="821690" rtl="0" eaLnBrk="1">
              <a:lnSpc>
                <a:spcPct val="100000"/>
              </a:lnSpc>
              <a:spcBef>
                <a:spcPts val="0"/>
              </a:spcBef>
              <a:spcAft>
                <a:spcPts val="0"/>
              </a:spcAft>
              <a:buClrTx/>
              <a:buSzTx/>
              <a:buFontTx/>
              <a:buNone/>
              <a:extLst>
                <a:ext uri="{35155182-B16C-46BC-9424-99874614C6A1}">
                  <wpsdc:marlchars xmlns:wpsdc="http://www.wps.cn/officeDocument/2017/drawingmlCustomData" val="100" checksum="2170430077"/>
                </a:ext>
              </a:extLst>
            </a:pPr>
            <a:r>
              <a:rPr kumimoji="0" lang="zh-CN" b="0" i="0" u="none" strike="noStrike" cap="none" spc="140" normalizeH="0" baseline="0">
                <a:ln w="3175">
                  <a:noFill/>
                  <a:prstDash val="dash"/>
                </a:ln>
                <a:solidFill>
                  <a:srgbClr val="404040"/>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rPr>
              <a:t>（9）抽奖结果只能是True或者是False。</a:t>
            </a:r>
            <a:endParaRPr kumimoji="0" lang="zh-CN" b="0" i="0" u="none" strike="noStrike" cap="none" spc="140" normalizeH="0" baseline="0">
              <a:ln w="3175">
                <a:noFill/>
                <a:prstDash val="dash"/>
              </a:ln>
              <a:solidFill>
                <a:srgbClr val="404040"/>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r>
              <a:rPr kumimoji="0" lang="zh-CN" b="0" i="0" u="none" strike="noStrike" cap="none" spc="140" normalizeH="0" baseline="0">
                <a:ln w="3175">
                  <a:noFill/>
                  <a:prstDash val="dash"/>
                </a:ln>
                <a:solidFill>
                  <a:srgbClr val="404040"/>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rPr>
              <a:t>解析完接口文档后，测试人员基本上可以明确测试点和预期结果，为之后的测试用例设计做好准备。</a:t>
            </a:r>
            <a:endParaRPr kumimoji="0" lang="zh-CN" b="0" i="0" u="none" strike="noStrike" cap="none" spc="140" normalizeH="0" baseline="0">
              <a:ln w="3175">
                <a:noFill/>
                <a:prstDash val="dash"/>
              </a:ln>
              <a:solidFill>
                <a:srgbClr val="404040"/>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endParaRPr>
          </a:p>
        </p:txBody>
      </p:sp>
      <p:sp>
        <p:nvSpPr>
          <p:cNvPr id="6" name="文本框 5"/>
          <p:cNvSpPr txBox="1"/>
          <p:nvPr>
            <p:custDataLst>
              <p:tags r:id="rId4"/>
            </p:custDataLst>
          </p:nvPr>
        </p:nvSpPr>
        <p:spPr>
          <a:xfrm>
            <a:off x="1524012" y="1219157"/>
            <a:ext cx="12801625" cy="1950720"/>
          </a:xfrm>
          <a:prstGeom prst="rect">
            <a:avLst/>
          </a:prstGeom>
          <a:noFill/>
        </p:spPr>
        <p:txBody>
          <a:bodyPr wrap="square" lIns="127000" tIns="50800" rIns="127000" bIns="50800" rtlCol="0" anchor="t" anchorCtr="0">
            <a:normAutofit/>
          </a:bodyPr>
          <a:p>
            <a:pPr marL="0" lvl="0" algn="l" defTabSz="914400" rtl="0">
              <a:lnSpc>
                <a:spcPct val="100000"/>
              </a:lnSpc>
              <a:buClrTx/>
              <a:buSzTx/>
              <a:buFontTx/>
              <a:buNone/>
              <a:defRPr/>
            </a:pPr>
            <a:r>
              <a:rPr lang="en-US" altLang="zh-CN" sz="440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7</a:t>
            </a:r>
            <a:r>
              <a:rPr lang="zh-CN" sz="440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a:t>
            </a:r>
            <a:r>
              <a:rPr lang="en-US" altLang="zh-CN" sz="440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3 </a:t>
            </a:r>
            <a:r>
              <a:rPr lang="zh-CN" sz="440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接口测试用例计划设计</a:t>
            </a:r>
            <a:endParaRPr lang="zh-CN" altLang="zh-CN" sz="4400" kern="1200" spc="280" dirty="0">
              <a:solidFill>
                <a:schemeClr val="accent1">
                  <a:lumMod val="50000"/>
                </a:schemeClr>
              </a:solidFill>
              <a:uFillTx/>
              <a:latin typeface="微软雅黑" panose="020B0503020204020204" charset="-122"/>
              <a:ea typeface="微软雅黑" panose="020B0503020204020204" charset="-122"/>
              <a:cs typeface="微软雅黑" panose="020B0503020204020204" charset="-122"/>
              <a:sym typeface="+mn-lt"/>
            </a:endParaRPr>
          </a:p>
        </p:txBody>
      </p:sp>
      <p:sp>
        <p:nvSpPr>
          <p:cNvPr id="4" name="矩形 4"/>
          <p:cNvSpPr/>
          <p:nvPr>
            <p:custDataLst>
              <p:tags r:id="rId5"/>
            </p:custDataLst>
          </p:nvPr>
        </p:nvSpPr>
        <p:spPr>
          <a:xfrm>
            <a:off x="0" y="1219200"/>
            <a:ext cx="914400" cy="1219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3600">
              <a:solidFill>
                <a:schemeClr val="lt1"/>
              </a:solidFill>
              <a:latin typeface="微软雅黑" panose="020B0503020204020204" charset="-122"/>
              <a:ea typeface="微软雅黑" panose="020B0503020204020204" charset="-122"/>
            </a:endParaRP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4294967295"/>
          </p:nvPr>
        </p:nvSpPr>
        <p:spPr>
          <a:xfrm>
            <a:off x="1607820" y="1170305"/>
            <a:ext cx="16343630" cy="935990"/>
          </a:xfrm>
          <a:ln>
            <a:noFill/>
          </a:ln>
        </p:spPr>
        <p:txBody>
          <a:bodyPr>
            <a:normAutofit fontScale="80000"/>
          </a:bodyPr>
          <a:lstStyle/>
          <a:p>
            <a:pPr marL="0" lvl="0" algn="l" defTabSz="914400" rtl="0">
              <a:lnSpc>
                <a:spcPct val="100000"/>
              </a:lnSpc>
              <a:buClrTx/>
              <a:buSzTx/>
              <a:buFontTx/>
              <a:buNone/>
              <a:defRPr/>
            </a:pPr>
            <a:r>
              <a:rPr lang="en-US" altLang="zh-CN" sz="5715" b="1"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7</a:t>
            </a:r>
            <a:r>
              <a:rPr lang="zh-CN" sz="5715" b="1"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a:t>
            </a:r>
            <a:r>
              <a:rPr lang="en-US" altLang="zh-CN" sz="5715" b="1"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3 </a:t>
            </a:r>
            <a:r>
              <a:rPr lang="zh-CN" sz="5715" b="1"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接口测试用例计划设计（续）</a:t>
            </a:r>
            <a:endParaRPr kumimoji="1" lang="zh-CN" altLang="zh-CN" sz="5715" b="1"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endParaRPr>
          </a:p>
        </p:txBody>
      </p:sp>
      <p:sp>
        <p:nvSpPr>
          <p:cNvPr id="3" name="内容占位符 3"/>
          <p:cNvSpPr>
            <a:spLocks noGrp="1"/>
          </p:cNvSpPr>
          <p:nvPr>
            <p:custDataLst>
              <p:tags r:id="rId1"/>
            </p:custDataLst>
          </p:nvPr>
        </p:nvSpPr>
        <p:spPr>
          <a:xfrm>
            <a:off x="1438910" y="1988185"/>
            <a:ext cx="21554440" cy="10342245"/>
          </a:xfrm>
          <a:prstGeom prst="rect">
            <a:avLst/>
          </a:prstGeom>
          <a:noFill/>
          <a:ln>
            <a:noFill/>
          </a:ln>
        </p:spPr>
        <p:txBody>
          <a:bodyPr vert="horz" wrap="square" lIns="182880" tIns="91440" rIns="182880" bIns="9144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b="1" kern="1200">
                <a:solidFill>
                  <a:schemeClr val="tx1"/>
                </a:solidFill>
                <a:latin typeface="思源黑体 CN Regular" panose="020B0500000000000000" pitchFamily="34" charset="-128"/>
                <a:ea typeface="思源黑体 CN Regular" panose="020B0500000000000000" pitchFamily="34" charset="-128"/>
                <a:cs typeface="+mn-cs"/>
                <a:sym typeface="Calibri" panose="020F050202020403020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b="0" kern="1200">
                <a:solidFill>
                  <a:schemeClr val="tx1"/>
                </a:solidFill>
                <a:latin typeface="思源黑体 CN Regular" panose="020B0500000000000000" pitchFamily="34" charset="-128"/>
                <a:ea typeface="思源黑体 CN Regular" panose="020B0500000000000000" pitchFamily="34" charset="-128"/>
                <a:cs typeface="+mn-cs"/>
                <a:sym typeface="Calibri" panose="020F050202020403020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b="0" kern="1200">
                <a:solidFill>
                  <a:schemeClr val="tx1"/>
                </a:solidFill>
                <a:latin typeface="思源黑体 CN Regular" panose="020B0500000000000000" pitchFamily="34" charset="-128"/>
                <a:ea typeface="思源黑体 CN Regular" panose="020B0500000000000000" pitchFamily="34" charset="-128"/>
                <a:cs typeface="+mn-cs"/>
                <a:sym typeface="Calibri" panose="020F050202020403020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b="0" kern="1200">
                <a:solidFill>
                  <a:schemeClr val="tx1"/>
                </a:solidFill>
                <a:latin typeface="思源黑体 CN Regular" panose="020B0500000000000000" pitchFamily="34" charset="-128"/>
                <a:ea typeface="思源黑体 CN Regular" panose="020B0500000000000000" pitchFamily="34" charset="-128"/>
                <a:cs typeface="+mn-cs"/>
                <a:sym typeface="Calibri" panose="020F050202020403020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b="0" kern="1200">
                <a:solidFill>
                  <a:schemeClr val="tx1"/>
                </a:solidFill>
                <a:latin typeface="思源黑体 CN Regular" panose="020B0500000000000000" pitchFamily="34" charset="-128"/>
                <a:ea typeface="思源黑体 CN Regular" panose="020B0500000000000000" pitchFamily="34" charset="-128"/>
                <a:cs typeface="+mn-cs"/>
                <a:sym typeface="Calibri" panose="020F050202020403020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charset="0"/>
              </a:defRPr>
            </a:lvl9pPr>
          </a:lstStyle>
          <a:p>
            <a:pPr marL="0" indent="0" algn="l">
              <a:buSzTx/>
              <a:buFont typeface="Wingdings" panose="05000000000000000000" charset="0"/>
              <a:buNone/>
            </a:pPr>
            <a:endParaRPr lang="en-US" altLang="zh-CN" sz="3600" b="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endParaRPr>
          </a:p>
          <a:p>
            <a:pPr marL="0" indent="0" algn="l">
              <a:buSzTx/>
              <a:buFont typeface="Wingdings" panose="05000000000000000000" charset="0"/>
              <a:buNone/>
            </a:pPr>
            <a:r>
              <a:rPr lang="en-US" altLang="zh-CN" sz="3600" b="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	</a:t>
            </a:r>
            <a:endParaRPr lang="en-US" altLang="zh-CN" sz="3600" b="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endParaRPr>
          </a:p>
        </p:txBody>
      </p:sp>
      <p:sp>
        <p:nvSpPr>
          <p:cNvPr id="9" name="文本框 8"/>
          <p:cNvSpPr txBox="1"/>
          <p:nvPr/>
        </p:nvSpPr>
        <p:spPr>
          <a:xfrm>
            <a:off x="1607820" y="3257868"/>
            <a:ext cx="8128000" cy="69596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71437" tIns="71437" rIns="71437" bIns="71437" numCol="1" spcCol="38100" rtlCol="0" anchor="ctr" forceAA="0">
            <a:spAutoFit/>
          </a:bodyPr>
          <a:p>
            <a:pPr marL="0" marR="0" indent="0" algn="ctr" defTabSz="821690" rtl="0" fontAlgn="auto" latinLnBrk="0" hangingPunct="0">
              <a:lnSpc>
                <a:spcPct val="100000"/>
              </a:lnSpc>
              <a:spcBef>
                <a:spcPts val="0"/>
              </a:spcBef>
              <a:spcAft>
                <a:spcPts val="0"/>
              </a:spcAft>
              <a:buClrTx/>
              <a:buSzTx/>
              <a:buFontTx/>
              <a:buNone/>
            </a:pPr>
            <a:r>
              <a:rPr kumimoji="0" lang="zh-CN" sz="3600" b="1" i="0" u="none" strike="noStrike" cap="none" spc="140" normalizeH="0" baseline="0">
                <a:ln w="3175">
                  <a:noFill/>
                  <a:prstDash val="dash"/>
                </a:ln>
                <a:solidFill>
                  <a:srgbClr val="404040"/>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rPr>
              <a:t>接</a:t>
            </a:r>
            <a:r>
              <a:rPr kumimoji="0" lang="zh-CN" sz="3600" b="1" i="0" u="none" strike="noStrike" cap="none" spc="140" normalizeH="0" baseline="0">
                <a:ln w="3175">
                  <a:noFill/>
                  <a:prstDash val="dash"/>
                </a:ln>
                <a:solidFill>
                  <a:srgbClr val="404040"/>
                </a:solidFill>
                <a:uFillTx/>
                <a:latin typeface="微软雅黑" panose="020B0503020204020204" charset="-122"/>
                <a:ea typeface="微软雅黑" panose="020B0503020204020204" charset="-122"/>
                <a:cs typeface="微软雅黑" panose="020B0503020204020204" charset="-122"/>
                <a:sym typeface="Helvetica Neue" panose="02000503000000020004"/>
              </a:rPr>
              <a:t>口测试用例设计</a:t>
            </a:r>
            <a:endParaRPr kumimoji="0" lang="zh-CN" sz="3600" b="1" i="0" u="none" strike="noStrike" cap="none" spc="140" normalizeH="0" baseline="0">
              <a:ln w="3175">
                <a:noFill/>
                <a:prstDash val="dash"/>
              </a:ln>
              <a:solidFill>
                <a:srgbClr val="404040"/>
              </a:solidFill>
              <a:uFillTx/>
              <a:latin typeface="微软雅黑" panose="020B0503020204020204" charset="-122"/>
              <a:ea typeface="微软雅黑" panose="020B0503020204020204" charset="-122"/>
              <a:cs typeface="微软雅黑" panose="020B0503020204020204" charset="-122"/>
              <a:sym typeface="Helvetica Neue" panose="02000503000000020004"/>
            </a:endParaRPr>
          </a:p>
        </p:txBody>
      </p:sp>
      <p:sp>
        <p:nvSpPr>
          <p:cNvPr id="10" name="文本框 9"/>
          <p:cNvSpPr txBox="1"/>
          <p:nvPr/>
        </p:nvSpPr>
        <p:spPr>
          <a:xfrm>
            <a:off x="1896110" y="4481830"/>
            <a:ext cx="9648825" cy="329120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71437" tIns="71437" rIns="71437" bIns="71437" numCol="1" spcCol="38100" rtlCol="0" anchor="ctr" forceAA="0">
            <a:noAutofit/>
          </a:bodyPr>
          <a:p>
            <a:pPr indent="949960" algn="just" eaLnBrk="1">
              <a:lnSpc>
                <a:spcPct val="150000"/>
              </a:lnSpc>
              <a:spcBef>
                <a:spcPts val="0"/>
              </a:spcBef>
              <a:buNone/>
              <a:extLst>
                <a:ext uri="{35155182-B16C-46BC-9424-99874614C6A1}">
                  <wpsdc:indentchars xmlns:wpsdc="http://www.wps.cn/officeDocument/2017/drawingmlCustomData" val="200" checksum="3967115516"/>
                </a:ext>
              </a:extLst>
            </a:pPr>
            <a:r>
              <a:rPr lang="zh-CN" sz="3600" b="0" spc="140">
                <a:ln w="3175">
                  <a:noFill/>
                  <a:prstDash val="dash"/>
                </a:ln>
                <a:solidFill>
                  <a:srgbClr val="404040"/>
                </a:solidFill>
                <a:latin typeface="微软雅黑" panose="020B0503020204020204" charset="-122"/>
                <a:ea typeface="微软雅黑" panose="020B0503020204020204" charset="-122"/>
                <a:cs typeface="微软雅黑" panose="020B0503020204020204" charset="-122"/>
                <a:sym typeface="+mn-ea"/>
              </a:rPr>
              <a:t>接口功能比较单一，不需要很复杂的测试用例，只要准备好正常数据和异常数据及对应的各种返回结果即可。</a:t>
            </a:r>
            <a:endParaRPr kumimoji="0" lang="zh-CN" sz="3600" b="0" i="0" u="none" strike="noStrike" cap="none" spc="140" normalizeH="0" baseline="0">
              <a:ln w="3175">
                <a:noFill/>
                <a:prstDash val="dash"/>
              </a:ln>
              <a:solidFill>
                <a:srgbClr val="404040"/>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endParaRPr>
          </a:p>
        </p:txBody>
      </p:sp>
      <p:pic>
        <p:nvPicPr>
          <p:cNvPr id="11" name="图片 10"/>
          <p:cNvPicPr>
            <a:picLocks noChangeAspect="1"/>
          </p:cNvPicPr>
          <p:nvPr>
            <p:custDataLst>
              <p:tags r:id="rId2"/>
            </p:custDataLst>
          </p:nvPr>
        </p:nvPicPr>
        <p:blipFill>
          <a:blip r:embed="rId3"/>
          <a:srcRect r="20355" b="3243"/>
          <a:stretch>
            <a:fillRect/>
          </a:stretch>
        </p:blipFill>
        <p:spPr>
          <a:xfrm>
            <a:off x="13848080" y="1602105"/>
            <a:ext cx="9996170" cy="11908155"/>
          </a:xfrm>
          <a:prstGeom prst="rect">
            <a:avLst/>
          </a:prstGeom>
          <a:ln>
            <a:solidFill>
              <a:schemeClr val="accent1"/>
            </a:solidFill>
          </a:ln>
        </p:spPr>
      </p:pic>
      <p:sp>
        <p:nvSpPr>
          <p:cNvPr id="4" name="矩形 4"/>
          <p:cNvSpPr/>
          <p:nvPr>
            <p:custDataLst>
              <p:tags r:id="rId4"/>
            </p:custDataLst>
          </p:nvPr>
        </p:nvSpPr>
        <p:spPr>
          <a:xfrm>
            <a:off x="0" y="1219200"/>
            <a:ext cx="914400" cy="1219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3600">
              <a:solidFill>
                <a:schemeClr val="lt1"/>
              </a:solidFill>
              <a:latin typeface="微软雅黑" panose="020B0503020204020204" charset="-122"/>
              <a:ea typeface="微软雅黑" panose="020B0503020204020204" charset="-122"/>
            </a:endParaRP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3"/>
          <p:cNvSpPr>
            <a:spLocks noGrp="1"/>
          </p:cNvSpPr>
          <p:nvPr>
            <p:custDataLst>
              <p:tags r:id="rId1"/>
            </p:custDataLst>
          </p:nvPr>
        </p:nvSpPr>
        <p:spPr>
          <a:xfrm>
            <a:off x="1438910" y="1988185"/>
            <a:ext cx="21554440" cy="10342245"/>
          </a:xfrm>
          <a:prstGeom prst="rect">
            <a:avLst/>
          </a:prstGeom>
          <a:noFill/>
          <a:ln>
            <a:noFill/>
          </a:ln>
        </p:spPr>
        <p:txBody>
          <a:bodyPr vert="horz" wrap="square" lIns="182880" tIns="91440" rIns="182880" bIns="9144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b="1" kern="1200">
                <a:solidFill>
                  <a:schemeClr val="tx1"/>
                </a:solidFill>
                <a:latin typeface="思源黑体 CN Regular" panose="020B0500000000000000" pitchFamily="34" charset="-128"/>
                <a:ea typeface="思源黑体 CN Regular" panose="020B0500000000000000" pitchFamily="34" charset="-128"/>
                <a:cs typeface="+mn-cs"/>
                <a:sym typeface="Calibri" panose="020F050202020403020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b="0" kern="1200">
                <a:solidFill>
                  <a:schemeClr val="tx1"/>
                </a:solidFill>
                <a:latin typeface="思源黑体 CN Regular" panose="020B0500000000000000" pitchFamily="34" charset="-128"/>
                <a:ea typeface="思源黑体 CN Regular" panose="020B0500000000000000" pitchFamily="34" charset="-128"/>
                <a:cs typeface="+mn-cs"/>
                <a:sym typeface="Calibri" panose="020F050202020403020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b="0" kern="1200">
                <a:solidFill>
                  <a:schemeClr val="tx1"/>
                </a:solidFill>
                <a:latin typeface="思源黑体 CN Regular" panose="020B0500000000000000" pitchFamily="34" charset="-128"/>
                <a:ea typeface="思源黑体 CN Regular" panose="020B0500000000000000" pitchFamily="34" charset="-128"/>
                <a:cs typeface="+mn-cs"/>
                <a:sym typeface="Calibri" panose="020F050202020403020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b="0" kern="1200">
                <a:solidFill>
                  <a:schemeClr val="tx1"/>
                </a:solidFill>
                <a:latin typeface="思源黑体 CN Regular" panose="020B0500000000000000" pitchFamily="34" charset="-128"/>
                <a:ea typeface="思源黑体 CN Regular" panose="020B0500000000000000" pitchFamily="34" charset="-128"/>
                <a:cs typeface="+mn-cs"/>
                <a:sym typeface="Calibri" panose="020F050202020403020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b="0" kern="1200">
                <a:solidFill>
                  <a:schemeClr val="tx1"/>
                </a:solidFill>
                <a:latin typeface="思源黑体 CN Regular" panose="020B0500000000000000" pitchFamily="34" charset="-128"/>
                <a:ea typeface="思源黑体 CN Regular" panose="020B0500000000000000" pitchFamily="34" charset="-128"/>
                <a:cs typeface="+mn-cs"/>
                <a:sym typeface="Calibri" panose="020F050202020403020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charset="0"/>
              </a:defRPr>
            </a:lvl9pPr>
          </a:lstStyle>
          <a:p>
            <a:pPr marL="0" indent="0" algn="l">
              <a:buSzTx/>
              <a:buFont typeface="Wingdings" panose="05000000000000000000" charset="0"/>
              <a:buNone/>
            </a:pPr>
            <a:endParaRPr lang="en-US" altLang="zh-CN" sz="3600" b="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endParaRPr>
          </a:p>
          <a:p>
            <a:pPr marL="0" indent="0" algn="l">
              <a:buSzTx/>
              <a:buFont typeface="Wingdings" panose="05000000000000000000" charset="0"/>
              <a:buNone/>
            </a:pPr>
            <a:r>
              <a:rPr lang="en-US" altLang="zh-CN" sz="3600" b="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rPr>
              <a:t>	</a:t>
            </a:r>
            <a:endParaRPr lang="en-US" altLang="zh-CN" sz="3600" b="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endParaRPr>
          </a:p>
        </p:txBody>
      </p:sp>
      <p:sp>
        <p:nvSpPr>
          <p:cNvPr id="9" name="文本框 8"/>
          <p:cNvSpPr txBox="1"/>
          <p:nvPr/>
        </p:nvSpPr>
        <p:spPr>
          <a:xfrm>
            <a:off x="625475" y="2393950"/>
            <a:ext cx="10159365" cy="959231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71437" tIns="71437" rIns="71437" bIns="71437" numCol="1" spcCol="38100" rtlCol="0" anchor="ctr" forceAA="0">
            <a:noAutofit/>
          </a:bodyPr>
          <a:p>
            <a:pPr marL="0" marR="0" indent="0" algn="l" defTabSz="821690" rtl="0" fontAlgn="auto" latinLnBrk="0" hangingPunct="0">
              <a:lnSpc>
                <a:spcPct val="100000"/>
              </a:lnSpc>
              <a:spcBef>
                <a:spcPts val="0"/>
              </a:spcBef>
              <a:spcAft>
                <a:spcPts val="0"/>
              </a:spcAft>
              <a:buClrTx/>
              <a:buSzTx/>
              <a:buFontTx/>
              <a:buNone/>
            </a:pPr>
            <a:r>
              <a:rPr kumimoji="0" lang="zh-CN" sz="3600" b="0" i="0" u="none" strike="noStrike" cap="none" spc="140" normalizeH="0" baseline="0">
                <a:ln w="3175">
                  <a:noFill/>
                  <a:prstDash val="dash"/>
                </a:ln>
                <a:solidFill>
                  <a:srgbClr val="404040"/>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rPr>
              <a:t>接</a:t>
            </a:r>
            <a:r>
              <a:rPr kumimoji="0" lang="zh-CN" sz="3600" b="0" i="0" u="none" strike="noStrike" cap="none" spc="140" normalizeH="0" baseline="0">
                <a:ln w="3175">
                  <a:noFill/>
                  <a:prstDash val="dash"/>
                </a:ln>
                <a:solidFill>
                  <a:srgbClr val="404040"/>
                </a:solidFill>
                <a:uFillTx/>
                <a:latin typeface="微软雅黑" panose="020B0503020204020204" charset="-122"/>
                <a:ea typeface="微软雅黑" panose="020B0503020204020204" charset="-122"/>
                <a:cs typeface="微软雅黑" panose="020B0503020204020204" charset="-122"/>
                <a:sym typeface="Helvetica Neue" panose="02000503000000020004"/>
              </a:rPr>
              <a:t>口测试用例说明：</a:t>
            </a:r>
            <a:endParaRPr kumimoji="0" lang="zh-CN" sz="3600" b="0" i="0" u="none" strike="noStrike" cap="none" spc="140" normalizeH="0" baseline="0">
              <a:ln w="3175">
                <a:noFill/>
                <a:prstDash val="dash"/>
              </a:ln>
              <a:solidFill>
                <a:srgbClr val="404040"/>
              </a:solidFill>
              <a:uFillTx/>
              <a:latin typeface="微软雅黑" panose="020B0503020204020204" charset="-122"/>
              <a:ea typeface="微软雅黑" panose="020B0503020204020204" charset="-122"/>
              <a:cs typeface="微软雅黑" panose="020B0503020204020204" charset="-122"/>
              <a:sym typeface="Helvetica Neue" panose="02000503000000020004"/>
            </a:endParaRPr>
          </a:p>
          <a:p>
            <a:pPr marR="0" indent="848360" algn="l" defTabSz="821690" rtl="0" eaLnBrk="1">
              <a:lnSpc>
                <a:spcPct val="150000"/>
              </a:lnSpc>
              <a:spcBef>
                <a:spcPts val="0"/>
              </a:spcBef>
              <a:spcAft>
                <a:spcPts val="0"/>
              </a:spcAft>
              <a:buClrTx/>
              <a:buSzTx/>
              <a:buFontTx/>
              <a:buNone/>
              <a:extLst>
                <a:ext uri="{35155182-B16C-46BC-9424-99874614C6A1}">
                  <wpsdc:indentchars xmlns:wpsdc="http://www.wps.cn/officeDocument/2017/drawingmlCustomData" val="200" checksum="547875102"/>
                </a:ext>
              </a:extLst>
            </a:pPr>
            <a:r>
              <a:rPr lang="zh-CN" b="0" spc="140">
                <a:ln w="3175">
                  <a:noFill/>
                  <a:prstDash val="dash"/>
                </a:ln>
                <a:solidFill>
                  <a:srgbClr val="404040"/>
                </a:solidFill>
                <a:latin typeface="微软雅黑" panose="020B0503020204020204" charset="-122"/>
                <a:ea typeface="微软雅黑" panose="020B0503020204020204" charset="-122"/>
                <a:cs typeface="微软雅黑" panose="020B0503020204020204" charset="-122"/>
                <a:sym typeface="Helvetica Neue" panose="02000503000000020004"/>
              </a:rPr>
              <a:t>在设计接口用例时，一般会将接口用例写入接口测试用例文件中，测试用例文件包含：</a:t>
            </a:r>
            <a:r>
              <a:rPr lang="zh-CN" spc="140">
                <a:ln w="3175">
                  <a:noFill/>
                  <a:prstDash val="dash"/>
                </a:ln>
                <a:solidFill>
                  <a:srgbClr val="404040"/>
                </a:solidFill>
                <a:latin typeface="微软雅黑" panose="020B0503020204020204" charset="-122"/>
                <a:ea typeface="微软雅黑" panose="020B0503020204020204" charset="-122"/>
                <a:cs typeface="微软雅黑" panose="020B0503020204020204" charset="-122"/>
                <a:sym typeface="Helvetica Neue" panose="02000503000000020004"/>
              </a:rPr>
              <a:t>测试编号、接口名称、用例标题、请求方式、请求URL地址、请求参数、预期结果、实际结果 、测试结果</a:t>
            </a:r>
            <a:r>
              <a:rPr lang="zh-CN" b="0" spc="140">
                <a:ln w="3175">
                  <a:noFill/>
                  <a:prstDash val="dash"/>
                </a:ln>
                <a:solidFill>
                  <a:srgbClr val="404040"/>
                </a:solidFill>
                <a:latin typeface="微软雅黑" panose="020B0503020204020204" charset="-122"/>
                <a:ea typeface="微软雅黑" panose="020B0503020204020204" charset="-122"/>
                <a:cs typeface="微软雅黑" panose="020B0503020204020204" charset="-122"/>
                <a:sym typeface="Helvetica Neue" panose="02000503000000020004"/>
              </a:rPr>
              <a:t>等。接口用例设计好后，需要评审测试用例，用例评审通过后才能进行接口测试。</a:t>
            </a:r>
            <a:endParaRPr kumimoji="0" lang="zh-CN" b="0" i="0" u="none" strike="noStrike" cap="none" spc="140" normalizeH="0" baseline="0">
              <a:ln w="3175">
                <a:noFill/>
                <a:prstDash val="dash"/>
              </a:ln>
              <a:solidFill>
                <a:srgbClr val="404040"/>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endParaRPr kumimoji="0" lang="zh-CN" b="1" i="0" u="none" strike="noStrike" kern="1200" cap="none" spc="0" normalizeH="0" baseline="0" dirty="0">
              <a:solidFill>
                <a:schemeClr val="tx1"/>
              </a:solidFill>
              <a:uFillTx/>
              <a:latin typeface="微软雅黑" panose="020B0503020204020204" charset="-122"/>
              <a:ea typeface="微软雅黑" panose="020B0503020204020204" charset="-122"/>
              <a:cs typeface="微软雅黑" panose="020B0503020204020204" charset="-122"/>
              <a:sym typeface="Helvetica Neue" panose="02000503000000020004"/>
            </a:endParaRPr>
          </a:p>
        </p:txBody>
      </p:sp>
      <p:pic>
        <p:nvPicPr>
          <p:cNvPr id="5" name="图片 4"/>
          <p:cNvPicPr>
            <a:picLocks noChangeAspect="1"/>
          </p:cNvPicPr>
          <p:nvPr>
            <p:custDataLst>
              <p:tags r:id="rId2"/>
            </p:custDataLst>
          </p:nvPr>
        </p:nvPicPr>
        <p:blipFill>
          <a:blip r:embed="rId3"/>
          <a:stretch>
            <a:fillRect/>
          </a:stretch>
        </p:blipFill>
        <p:spPr>
          <a:xfrm>
            <a:off x="10975340" y="3258185"/>
            <a:ext cx="13121005" cy="4692650"/>
          </a:xfrm>
          <a:prstGeom prst="rect">
            <a:avLst/>
          </a:prstGeom>
        </p:spPr>
      </p:pic>
      <p:sp>
        <p:nvSpPr>
          <p:cNvPr id="6" name="文本框 5"/>
          <p:cNvSpPr txBox="1"/>
          <p:nvPr/>
        </p:nvSpPr>
        <p:spPr>
          <a:xfrm>
            <a:off x="13919835" y="8513763"/>
            <a:ext cx="8128000" cy="69596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71437" tIns="71437" rIns="71437" bIns="71437" numCol="1" spcCol="38100" rtlCol="0" anchor="ctr" forceAA="0">
            <a:spAutoFit/>
          </a:bodyPr>
          <a:p>
            <a:pPr marL="0" marR="0" indent="0" algn="ctr" defTabSz="821690" rtl="0" fontAlgn="auto" latinLnBrk="0" hangingPunct="0">
              <a:lnSpc>
                <a:spcPct val="100000"/>
              </a:lnSpc>
              <a:spcBef>
                <a:spcPts val="0"/>
              </a:spcBef>
              <a:spcAft>
                <a:spcPts val="0"/>
              </a:spcAft>
              <a:buClrTx/>
              <a:buSzTx/>
              <a:buFontTx/>
              <a:buNone/>
            </a:pPr>
            <a:r>
              <a:rPr kumimoji="0" lang="zh-CN" sz="3600" b="0" i="0" u="none" strike="noStrike" cap="none" spc="140" normalizeH="0" baseline="0">
                <a:ln w="3175">
                  <a:noFill/>
                  <a:prstDash val="dash"/>
                </a:ln>
                <a:solidFill>
                  <a:srgbClr val="404040"/>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rPr>
              <a:t>接口用例模板</a:t>
            </a:r>
            <a:endParaRPr kumimoji="0" lang="zh-CN" altLang="en-US" sz="3600" b="0" i="0" u="none" strike="noStrike" kern="1200" cap="none" spc="0" normalizeH="0" baseline="0" dirty="0">
              <a:ln>
                <a:noFill/>
              </a:ln>
              <a:solidFill>
                <a:schemeClr val="tx1"/>
              </a:solidFill>
              <a:effectLst/>
              <a:uFillTx/>
              <a:latin typeface="微软雅黑" panose="020B0503020204020204" charset="-122"/>
              <a:ea typeface="微软雅黑" panose="020B0503020204020204" charset="-122"/>
              <a:cs typeface="微软雅黑" panose="020B0503020204020204" charset="-122"/>
              <a:sym typeface="Helvetica Neue" panose="02000503000000020004"/>
            </a:endParaRPr>
          </a:p>
        </p:txBody>
      </p:sp>
      <p:sp>
        <p:nvSpPr>
          <p:cNvPr id="4" name="文本框 3"/>
          <p:cNvSpPr txBox="1"/>
          <p:nvPr>
            <p:custDataLst>
              <p:tags r:id="rId4"/>
            </p:custDataLst>
          </p:nvPr>
        </p:nvSpPr>
        <p:spPr>
          <a:xfrm>
            <a:off x="1524012" y="1219157"/>
            <a:ext cx="12801625" cy="1950720"/>
          </a:xfrm>
          <a:prstGeom prst="rect">
            <a:avLst/>
          </a:prstGeom>
          <a:noFill/>
        </p:spPr>
        <p:txBody>
          <a:bodyPr wrap="square" lIns="127000" tIns="50800" rIns="127000" bIns="50800" rtlCol="0" anchor="t" anchorCtr="0">
            <a:normAutofit/>
          </a:bodyPr>
          <a:p>
            <a:pPr marL="0" lvl="0" algn="l" defTabSz="914400" rtl="0">
              <a:lnSpc>
                <a:spcPct val="100000"/>
              </a:lnSpc>
              <a:buClrTx/>
              <a:buSzTx/>
              <a:buFontTx/>
              <a:buNone/>
              <a:defRPr/>
            </a:pPr>
            <a:r>
              <a:rPr lang="en-US" altLang="zh-CN" sz="440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7</a:t>
            </a:r>
            <a:r>
              <a:rPr lang="zh-CN" sz="440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a:t>
            </a:r>
            <a:r>
              <a:rPr lang="en-US" altLang="zh-CN" sz="440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3 </a:t>
            </a:r>
            <a:r>
              <a:rPr lang="zh-CN" sz="440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接口测试用例计划设计</a:t>
            </a:r>
            <a:endParaRPr lang="zh-CN" altLang="zh-CN" sz="4400" kern="1200" spc="280" dirty="0">
              <a:solidFill>
                <a:schemeClr val="accent1">
                  <a:lumMod val="50000"/>
                </a:schemeClr>
              </a:solidFill>
              <a:uFillTx/>
              <a:latin typeface="微软雅黑" panose="020B0503020204020204" charset="-122"/>
              <a:ea typeface="微软雅黑" panose="020B0503020204020204" charset="-122"/>
              <a:cs typeface="微软雅黑" panose="020B0503020204020204" charset="-122"/>
              <a:sym typeface="+mn-lt"/>
            </a:endParaRPr>
          </a:p>
        </p:txBody>
      </p:sp>
      <p:sp>
        <p:nvSpPr>
          <p:cNvPr id="7" name="矩形 4"/>
          <p:cNvSpPr/>
          <p:nvPr>
            <p:custDataLst>
              <p:tags r:id="rId5"/>
            </p:custDataLst>
          </p:nvPr>
        </p:nvSpPr>
        <p:spPr>
          <a:xfrm>
            <a:off x="0" y="1219200"/>
            <a:ext cx="914400" cy="1219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3600">
              <a:solidFill>
                <a:schemeClr val="lt1"/>
              </a:solidFill>
              <a:latin typeface="微软雅黑" panose="020B0503020204020204" charset="-122"/>
              <a:ea typeface="微软雅黑" panose="020B0503020204020204" charset="-122"/>
            </a:endParaRP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4294967295"/>
          </p:nvPr>
        </p:nvSpPr>
        <p:spPr>
          <a:xfrm>
            <a:off x="1819910" y="1355090"/>
            <a:ext cx="16343630" cy="935990"/>
          </a:xfrm>
          <a:ln>
            <a:noFill/>
          </a:ln>
        </p:spPr>
        <p:txBody>
          <a:bodyPr>
            <a:normAutofit fontScale="80000"/>
          </a:bodyPr>
          <a:lstStyle/>
          <a:p>
            <a:pPr marL="0" indent="0">
              <a:buNone/>
            </a:pPr>
            <a:r>
              <a:rPr lang="zh-CN" altLang="en-US" sz="6400" b="1">
                <a:solidFill>
                  <a:schemeClr val="accent1">
                    <a:lumMod val="50000"/>
                  </a:schemeClr>
                </a:solidFill>
                <a:latin typeface="黑体" panose="02010609060101010101" charset="-122"/>
                <a:ea typeface="黑体" panose="02010609060101010101" charset="-122"/>
                <a:cs typeface="黑体" panose="02010609060101010101" charset="-122"/>
                <a:sym typeface="+mn-ea"/>
              </a:rPr>
              <a:t>小结</a:t>
            </a:r>
            <a:endParaRPr lang="zh-CN" altLang="en-US" sz="6400" b="1">
              <a:solidFill>
                <a:schemeClr val="accent1">
                  <a:lumMod val="50000"/>
                </a:schemeClr>
              </a:solidFill>
              <a:latin typeface="黑体" panose="02010609060101010101" charset="-122"/>
              <a:ea typeface="黑体" panose="02010609060101010101" charset="-122"/>
              <a:cs typeface="黑体" panose="02010609060101010101" charset="-122"/>
              <a:sym typeface="+mn-ea"/>
            </a:endParaRPr>
          </a:p>
        </p:txBody>
      </p:sp>
      <p:sp>
        <p:nvSpPr>
          <p:cNvPr id="6" name="内容占位符 4"/>
          <p:cNvSpPr>
            <a:spLocks noGrp="1"/>
          </p:cNvSpPr>
          <p:nvPr>
            <p:custDataLst>
              <p:tags r:id="rId1"/>
            </p:custDataLst>
          </p:nvPr>
        </p:nvSpPr>
        <p:spPr>
          <a:xfrm>
            <a:off x="2047240" y="2537460"/>
            <a:ext cx="20946110" cy="9792970"/>
          </a:xfrm>
          <a:prstGeom prst="rect">
            <a:avLst/>
          </a:prstGeom>
          <a:noFill/>
          <a:ln>
            <a:noFill/>
          </a:ln>
        </p:spPr>
        <p:txBody>
          <a:bodyPr vert="horz" wrap="square" lIns="182880" tIns="91440" rIns="182880" bIns="9144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b="1" kern="1200">
                <a:solidFill>
                  <a:schemeClr val="tx1"/>
                </a:solidFill>
                <a:latin typeface="思源黑体 CN Regular" panose="020B0500000000000000" pitchFamily="34" charset="-128"/>
                <a:ea typeface="思源黑体 CN Regular" panose="020B0500000000000000" pitchFamily="34" charset="-128"/>
                <a:cs typeface="+mn-cs"/>
                <a:sym typeface="Calibri" panose="020F050202020403020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b="0" kern="1200">
                <a:solidFill>
                  <a:schemeClr val="tx1"/>
                </a:solidFill>
                <a:latin typeface="思源黑体 CN Regular" panose="020B0500000000000000" pitchFamily="34" charset="-128"/>
                <a:ea typeface="思源黑体 CN Regular" panose="020B0500000000000000" pitchFamily="34" charset="-128"/>
                <a:cs typeface="+mn-cs"/>
                <a:sym typeface="Calibri" panose="020F050202020403020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b="0" kern="1200">
                <a:solidFill>
                  <a:schemeClr val="tx1"/>
                </a:solidFill>
                <a:latin typeface="思源黑体 CN Regular" panose="020B0500000000000000" pitchFamily="34" charset="-128"/>
                <a:ea typeface="思源黑体 CN Regular" panose="020B0500000000000000" pitchFamily="34" charset="-128"/>
                <a:cs typeface="+mn-cs"/>
                <a:sym typeface="Calibri" panose="020F050202020403020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b="0" kern="1200">
                <a:solidFill>
                  <a:schemeClr val="tx1"/>
                </a:solidFill>
                <a:latin typeface="思源黑体 CN Regular" panose="020B0500000000000000" pitchFamily="34" charset="-128"/>
                <a:ea typeface="思源黑体 CN Regular" panose="020B0500000000000000" pitchFamily="34" charset="-128"/>
                <a:cs typeface="+mn-cs"/>
                <a:sym typeface="Calibri" panose="020F050202020403020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b="0" kern="1200">
                <a:solidFill>
                  <a:schemeClr val="tx1"/>
                </a:solidFill>
                <a:latin typeface="思源黑体 CN Regular" panose="020B0500000000000000" pitchFamily="34" charset="-128"/>
                <a:ea typeface="思源黑体 CN Regular" panose="020B0500000000000000" pitchFamily="34" charset="-128"/>
                <a:cs typeface="+mn-cs"/>
                <a:sym typeface="Calibri" panose="020F050202020403020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charset="0"/>
              </a:defRPr>
            </a:lvl9pPr>
          </a:lstStyle>
          <a:p>
            <a:r>
              <a:rPr lang="zh-CN" sz="4800" b="0" kern="0" spc="140">
                <a:ln w="3175">
                  <a:noFill/>
                  <a:prstDash val="dash"/>
                </a:ln>
                <a:solidFill>
                  <a:srgbClr val="404040"/>
                </a:solidFill>
                <a:latin typeface="微软雅黑" panose="020B0503020204020204" charset="-122"/>
                <a:ea typeface="微软雅黑" panose="020B0503020204020204" charset="-122"/>
                <a:cs typeface="微软雅黑" panose="020B0503020204020204" charset="-122"/>
              </a:rPr>
              <a:t>了解什么是接口测试。</a:t>
            </a:r>
            <a:endParaRPr lang="zh-CN" sz="4800" b="0" kern="0" spc="140">
              <a:ln w="3175">
                <a:noFill/>
                <a:prstDash val="dash"/>
              </a:ln>
              <a:solidFill>
                <a:srgbClr val="404040"/>
              </a:solidFill>
              <a:latin typeface="微软雅黑" panose="020B0503020204020204" charset="-122"/>
              <a:ea typeface="微软雅黑" panose="020B0503020204020204" charset="-122"/>
              <a:cs typeface="微软雅黑" panose="020B0503020204020204" charset="-122"/>
            </a:endParaRPr>
          </a:p>
          <a:p>
            <a:r>
              <a:rPr lang="zh-CN" sz="4800" b="0" kern="0" spc="140">
                <a:ln w="3175">
                  <a:noFill/>
                  <a:prstDash val="dash"/>
                </a:ln>
                <a:solidFill>
                  <a:srgbClr val="404040"/>
                </a:solidFill>
                <a:latin typeface="微软雅黑" panose="020B0503020204020204" charset="-122"/>
                <a:ea typeface="微软雅黑" panose="020B0503020204020204" charset="-122"/>
                <a:cs typeface="微软雅黑" panose="020B0503020204020204" charset="-122"/>
              </a:rPr>
              <a:t>了解接口测试需要测试哪些点。</a:t>
            </a:r>
            <a:endParaRPr lang="zh-CN" sz="4800" b="0" kern="0" spc="140">
              <a:ln w="3175">
                <a:noFill/>
                <a:prstDash val="dash"/>
              </a:ln>
              <a:solidFill>
                <a:srgbClr val="404040"/>
              </a:solidFill>
              <a:latin typeface="微软雅黑" panose="020B0503020204020204" charset="-122"/>
              <a:ea typeface="微软雅黑" panose="020B0503020204020204" charset="-122"/>
              <a:cs typeface="微软雅黑" panose="020B0503020204020204" charset="-122"/>
            </a:endParaRPr>
          </a:p>
          <a:p>
            <a:r>
              <a:rPr lang="zh-CN" sz="4800" b="0" kern="0" spc="140">
                <a:ln w="3175">
                  <a:noFill/>
                  <a:prstDash val="dash"/>
                </a:ln>
                <a:solidFill>
                  <a:srgbClr val="404040"/>
                </a:solidFill>
                <a:latin typeface="微软雅黑" panose="020B0503020204020204" charset="-122"/>
                <a:ea typeface="微软雅黑" panose="020B0503020204020204" charset="-122"/>
                <a:cs typeface="微软雅黑" panose="020B0503020204020204" charset="-122"/>
                <a:sym typeface="+mn-ea"/>
              </a:rPr>
              <a:t>了解如何设计接口测试用例。</a:t>
            </a:r>
            <a:endParaRPr lang="zh-CN" sz="4800" b="0" kern="0" spc="140">
              <a:ln w="3175">
                <a:noFill/>
                <a:prstDash val="dash"/>
              </a:ln>
              <a:solidFill>
                <a:srgbClr val="404040"/>
              </a:solidFill>
              <a:latin typeface="微软雅黑" panose="020B0503020204020204" charset="-122"/>
              <a:ea typeface="微软雅黑" panose="020B0503020204020204" charset="-122"/>
              <a:cs typeface="微软雅黑" panose="020B0503020204020204" charset="-122"/>
              <a:sym typeface="+mn-ea"/>
            </a:endParaRPr>
          </a:p>
          <a:p>
            <a:r>
              <a:rPr lang="zh-CN" sz="4800" b="0" kern="0" spc="140">
                <a:ln w="3175">
                  <a:noFill/>
                  <a:prstDash val="dash"/>
                </a:ln>
                <a:solidFill>
                  <a:srgbClr val="404040"/>
                </a:solidFill>
                <a:latin typeface="微软雅黑" panose="020B0503020204020204" charset="-122"/>
                <a:ea typeface="微软雅黑" panose="020B0503020204020204" charset="-122"/>
                <a:cs typeface="微软雅黑" panose="020B0503020204020204" charset="-122"/>
                <a:sym typeface="+mn-ea"/>
              </a:rPr>
              <a:t>掌握怎么做接口测试。</a:t>
            </a:r>
            <a:endParaRPr lang="zh-CN" sz="4800" b="0" kern="0" spc="140">
              <a:ln w="3175">
                <a:noFill/>
                <a:prstDash val="dash"/>
              </a:ln>
              <a:solidFill>
                <a:srgbClr val="404040"/>
              </a:solidFill>
              <a:latin typeface="微软雅黑" panose="020B0503020204020204" charset="-122"/>
              <a:ea typeface="微软雅黑" panose="020B0503020204020204" charset="-122"/>
              <a:cs typeface="微软雅黑" panose="020B0503020204020204" charset="-122"/>
            </a:endParaRPr>
          </a:p>
          <a:p>
            <a:r>
              <a:rPr lang="zh-CN" sz="4800" b="0" kern="0" spc="140">
                <a:ln w="3175">
                  <a:noFill/>
                  <a:prstDash val="dash"/>
                </a:ln>
                <a:solidFill>
                  <a:srgbClr val="404040"/>
                </a:solidFill>
                <a:latin typeface="微软雅黑" panose="020B0503020204020204" charset="-122"/>
                <a:ea typeface="微软雅黑" panose="020B0503020204020204" charset="-122"/>
                <a:cs typeface="微软雅黑" panose="020B0503020204020204" charset="-122"/>
                <a:sym typeface="+mn-ea"/>
              </a:rPr>
              <a:t>掌握接口测试用例计划。</a:t>
            </a:r>
            <a:endParaRPr lang="zh-CN" altLang="en-US" sz="4800" b="0">
              <a:latin typeface="微软雅黑" panose="020B0503020204020204" charset="-122"/>
              <a:ea typeface="微软雅黑" panose="020B0503020204020204" charset="-122"/>
              <a:sym typeface="+mn-ea"/>
            </a:endParaRPr>
          </a:p>
          <a:p>
            <a:endParaRPr lang="zh-CN" altLang="en-US" sz="4800" b="0">
              <a:latin typeface="微软雅黑" panose="020B0503020204020204" charset="-122"/>
              <a:ea typeface="微软雅黑" panose="020B0503020204020204" charset="-122"/>
              <a:sym typeface="+mn-ea"/>
            </a:endParaRP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4294967295"/>
          </p:nvPr>
        </p:nvSpPr>
        <p:spPr>
          <a:xfrm>
            <a:off x="1819910" y="1355090"/>
            <a:ext cx="16343630" cy="935990"/>
          </a:xfrm>
          <a:ln>
            <a:noFill/>
          </a:ln>
        </p:spPr>
        <p:txBody>
          <a:bodyPr>
            <a:normAutofit fontScale="70000"/>
          </a:bodyPr>
          <a:lstStyle/>
          <a:p>
            <a:pPr marL="0" indent="0">
              <a:buNone/>
            </a:pPr>
            <a:r>
              <a:rPr lang="zh-CN" altLang="en-US" sz="6400" b="1">
                <a:solidFill>
                  <a:schemeClr val="accent1">
                    <a:lumMod val="50000"/>
                  </a:schemeClr>
                </a:solidFill>
                <a:cs typeface="黑体" panose="02010609060101010101" charset="-122"/>
                <a:sym typeface="+mn-ea"/>
              </a:rPr>
              <a:t>课堂作业</a:t>
            </a:r>
            <a:endParaRPr lang="en-US" altLang="zh-CN" sz="6400" b="1">
              <a:solidFill>
                <a:schemeClr val="accent1">
                  <a:lumMod val="50000"/>
                </a:schemeClr>
              </a:solidFill>
              <a:cs typeface="黑体" panose="02010609060101010101" charset="-122"/>
              <a:sym typeface="+mn-ea"/>
            </a:endParaRPr>
          </a:p>
        </p:txBody>
      </p:sp>
      <p:sp>
        <p:nvSpPr>
          <p:cNvPr id="6" name="内容占位符 4"/>
          <p:cNvSpPr>
            <a:spLocks noGrp="1"/>
          </p:cNvSpPr>
          <p:nvPr>
            <p:custDataLst>
              <p:tags r:id="rId1"/>
            </p:custDataLst>
          </p:nvPr>
        </p:nvSpPr>
        <p:spPr>
          <a:xfrm>
            <a:off x="2047240" y="2537460"/>
            <a:ext cx="20946110" cy="9792970"/>
          </a:xfrm>
          <a:prstGeom prst="rect">
            <a:avLst/>
          </a:prstGeom>
          <a:noFill/>
          <a:ln>
            <a:noFill/>
          </a:ln>
        </p:spPr>
        <p:txBody>
          <a:bodyPr vert="horz" wrap="square" lIns="182880" tIns="91440" rIns="182880" bIns="9144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b="1" kern="1200">
                <a:solidFill>
                  <a:schemeClr val="tx1"/>
                </a:solidFill>
                <a:latin typeface="思源黑体 CN Regular" panose="020B0500000000000000" pitchFamily="34" charset="-128"/>
                <a:ea typeface="思源黑体 CN Regular" panose="020B0500000000000000" pitchFamily="34" charset="-128"/>
                <a:cs typeface="+mn-cs"/>
                <a:sym typeface="Calibri" panose="020F050202020403020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b="0" kern="1200">
                <a:solidFill>
                  <a:schemeClr val="tx1"/>
                </a:solidFill>
                <a:latin typeface="思源黑体 CN Regular" panose="020B0500000000000000" pitchFamily="34" charset="-128"/>
                <a:ea typeface="思源黑体 CN Regular" panose="020B0500000000000000" pitchFamily="34" charset="-128"/>
                <a:cs typeface="+mn-cs"/>
                <a:sym typeface="Calibri" panose="020F050202020403020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b="0" kern="1200">
                <a:solidFill>
                  <a:schemeClr val="tx1"/>
                </a:solidFill>
                <a:latin typeface="思源黑体 CN Regular" panose="020B0500000000000000" pitchFamily="34" charset="-128"/>
                <a:ea typeface="思源黑体 CN Regular" panose="020B0500000000000000" pitchFamily="34" charset="-128"/>
                <a:cs typeface="+mn-cs"/>
                <a:sym typeface="Calibri" panose="020F050202020403020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b="0" kern="1200">
                <a:solidFill>
                  <a:schemeClr val="tx1"/>
                </a:solidFill>
                <a:latin typeface="思源黑体 CN Regular" panose="020B0500000000000000" pitchFamily="34" charset="-128"/>
                <a:ea typeface="思源黑体 CN Regular" panose="020B0500000000000000" pitchFamily="34" charset="-128"/>
                <a:cs typeface="+mn-cs"/>
                <a:sym typeface="Calibri" panose="020F050202020403020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b="0" kern="1200">
                <a:solidFill>
                  <a:schemeClr val="tx1"/>
                </a:solidFill>
                <a:latin typeface="思源黑体 CN Regular" panose="020B0500000000000000" pitchFamily="34" charset="-128"/>
                <a:ea typeface="思源黑体 CN Regular" panose="020B0500000000000000" pitchFamily="34" charset="-128"/>
                <a:cs typeface="+mn-cs"/>
                <a:sym typeface="Calibri" panose="020F050202020403020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charset="0"/>
              </a:defRPr>
            </a:lvl9pPr>
          </a:lstStyle>
          <a:p>
            <a:r>
              <a:rPr lang="en-US" altLang="zh-CN" sz="4800" b="0" spc="240">
                <a:solidFill>
                  <a:schemeClr val="tx1">
                    <a:lumMod val="75000"/>
                    <a:lumOff val="25000"/>
                  </a:schemeClr>
                </a:solidFill>
                <a:latin typeface="微软雅黑" panose="020B0503020204020204" charset="-122"/>
                <a:ea typeface="微软雅黑" panose="020B0503020204020204" charset="-122"/>
                <a:sym typeface="+mn-ea"/>
              </a:rPr>
              <a:t> </a:t>
            </a:r>
            <a:r>
              <a:rPr lang="zh-CN" sz="4800" b="0" spc="240">
                <a:solidFill>
                  <a:schemeClr val="tx1">
                    <a:lumMod val="75000"/>
                    <a:lumOff val="25000"/>
                  </a:schemeClr>
                </a:solidFill>
                <a:latin typeface="微软雅黑" panose="020B0503020204020204" charset="-122"/>
                <a:ea typeface="微软雅黑" panose="020B0503020204020204" charset="-122"/>
                <a:sym typeface="+mn-ea"/>
              </a:rPr>
              <a:t>通过了一系统的学习，下面要给你们布置一个任务</a:t>
            </a:r>
            <a:endParaRPr lang="zh-CN" sz="4800" b="0" spc="240">
              <a:solidFill>
                <a:schemeClr val="tx1">
                  <a:lumMod val="75000"/>
                  <a:lumOff val="25000"/>
                </a:schemeClr>
              </a:solidFill>
              <a:latin typeface="微软雅黑" panose="020B0503020204020204" charset="-122"/>
              <a:ea typeface="微软雅黑" panose="020B0503020204020204" charset="-122"/>
              <a:sym typeface="+mn-ea"/>
            </a:endParaRPr>
          </a:p>
          <a:p>
            <a:r>
              <a:rPr lang="zh-CN" sz="4800" b="0" spc="240">
                <a:solidFill>
                  <a:schemeClr val="tx1">
                    <a:lumMod val="75000"/>
                    <a:lumOff val="25000"/>
                  </a:schemeClr>
                </a:solidFill>
                <a:latin typeface="微软雅黑" panose="020B0503020204020204" charset="-122"/>
                <a:ea typeface="微软雅黑" panose="020B0503020204020204" charset="-122"/>
                <a:sym typeface="+mn-ea"/>
              </a:rPr>
              <a:t>作业内容：浏览器抓包接口信息，编写一份接口文档</a:t>
            </a:r>
            <a:endParaRPr lang="zh-CN" sz="4800" b="0" spc="240">
              <a:solidFill>
                <a:schemeClr val="tx1">
                  <a:lumMod val="75000"/>
                  <a:lumOff val="25000"/>
                </a:schemeClr>
              </a:solidFill>
              <a:latin typeface="微软雅黑" panose="020B0503020204020204" charset="-122"/>
              <a:ea typeface="微软雅黑" panose="020B0503020204020204" charset="-122"/>
              <a:sym typeface="+mn-ea"/>
            </a:endParaRPr>
          </a:p>
          <a:p>
            <a:r>
              <a:rPr lang="zh-CN" altLang="en-US" sz="4800" b="0" spc="240">
                <a:solidFill>
                  <a:schemeClr val="tx1">
                    <a:lumMod val="75000"/>
                    <a:lumOff val="25000"/>
                  </a:schemeClr>
                </a:solidFill>
                <a:latin typeface="微软雅黑" panose="020B0503020204020204" charset="-122"/>
                <a:ea typeface="微软雅黑" panose="020B0503020204020204" charset="-122"/>
                <a:sym typeface="+mn-ea"/>
              </a:rPr>
              <a:t>要求如下：</a:t>
            </a:r>
            <a:endParaRPr lang="zh-CN" altLang="en-US" sz="4800" b="0" spc="240">
              <a:solidFill>
                <a:schemeClr val="tx1">
                  <a:lumMod val="75000"/>
                  <a:lumOff val="25000"/>
                </a:schemeClr>
              </a:solidFill>
              <a:latin typeface="微软雅黑" panose="020B0503020204020204" charset="-122"/>
              <a:ea typeface="微软雅黑" panose="020B0503020204020204" charset="-122"/>
              <a:sym typeface="+mn-ea"/>
            </a:endParaRPr>
          </a:p>
          <a:p>
            <a:pPr marL="480695" lvl="1" indent="0">
              <a:buNone/>
            </a:pPr>
            <a:r>
              <a:rPr lang="en-US" altLang="zh-CN" sz="4000" b="0" spc="240">
                <a:solidFill>
                  <a:schemeClr val="tx1">
                    <a:lumMod val="75000"/>
                    <a:lumOff val="25000"/>
                  </a:schemeClr>
                </a:solidFill>
                <a:latin typeface="微软雅黑" panose="020B0503020204020204" charset="-122"/>
                <a:ea typeface="微软雅黑" panose="020B0503020204020204" charset="-122"/>
                <a:sym typeface="+mn-ea"/>
              </a:rPr>
              <a:t>1</a:t>
            </a:r>
            <a:r>
              <a:rPr lang="zh-CN" altLang="en-US" sz="4000" b="0" spc="240">
                <a:solidFill>
                  <a:schemeClr val="tx1">
                    <a:lumMod val="75000"/>
                    <a:lumOff val="25000"/>
                  </a:schemeClr>
                </a:solidFill>
                <a:latin typeface="微软雅黑" panose="020B0503020204020204" charset="-122"/>
                <a:ea typeface="微软雅黑" panose="020B0503020204020204" charset="-122"/>
                <a:sym typeface="+mn-ea"/>
              </a:rPr>
              <a:t>、使用</a:t>
            </a:r>
            <a:r>
              <a:rPr lang="zh-CN" sz="4000" b="0" spc="240">
                <a:solidFill>
                  <a:schemeClr val="tx1">
                    <a:lumMod val="75000"/>
                    <a:lumOff val="25000"/>
                  </a:schemeClr>
                </a:solidFill>
                <a:latin typeface="微软雅黑" panose="020B0503020204020204" charset="-122"/>
                <a:ea typeface="微软雅黑" panose="020B0503020204020204" charset="-122"/>
                <a:sym typeface="+mn-ea"/>
              </a:rPr>
              <a:t>浏览器打开京东商城</a:t>
            </a:r>
            <a:r>
              <a:rPr lang="zh-CN" altLang="en-US" sz="4000" b="0" spc="240">
                <a:solidFill>
                  <a:schemeClr val="tx1">
                    <a:lumMod val="75000"/>
                    <a:lumOff val="25000"/>
                  </a:schemeClr>
                </a:solidFill>
                <a:latin typeface="微软雅黑" panose="020B0503020204020204" charset="-122"/>
                <a:ea typeface="微软雅黑" panose="020B0503020204020204" charset="-122"/>
                <a:sym typeface="+mn-ea"/>
              </a:rPr>
              <a:t>。</a:t>
            </a:r>
            <a:endParaRPr lang="en-US" altLang="zh-CN" sz="4000" b="0" spc="240">
              <a:solidFill>
                <a:schemeClr val="tx1">
                  <a:lumMod val="75000"/>
                  <a:lumOff val="25000"/>
                </a:schemeClr>
              </a:solidFill>
              <a:latin typeface="微软雅黑" panose="020B0503020204020204" charset="-122"/>
              <a:ea typeface="微软雅黑" panose="020B0503020204020204" charset="-122"/>
              <a:sym typeface="+mn-ea"/>
            </a:endParaRPr>
          </a:p>
          <a:p>
            <a:pPr marL="480695" lvl="1" indent="0">
              <a:buNone/>
            </a:pPr>
            <a:r>
              <a:rPr lang="en-US" altLang="zh-CN" sz="4000" b="0" spc="240">
                <a:solidFill>
                  <a:schemeClr val="tx1">
                    <a:lumMod val="75000"/>
                    <a:lumOff val="25000"/>
                  </a:schemeClr>
                </a:solidFill>
                <a:latin typeface="微软雅黑" panose="020B0503020204020204" charset="-122"/>
                <a:ea typeface="微软雅黑" panose="020B0503020204020204" charset="-122"/>
                <a:sym typeface="+mn-ea"/>
              </a:rPr>
              <a:t>2</a:t>
            </a:r>
            <a:r>
              <a:rPr lang="zh-CN" altLang="en-US" sz="4000" b="0" spc="240">
                <a:solidFill>
                  <a:schemeClr val="tx1">
                    <a:lumMod val="75000"/>
                    <a:lumOff val="25000"/>
                  </a:schemeClr>
                </a:solidFill>
                <a:latin typeface="微软雅黑" panose="020B0503020204020204" charset="-122"/>
                <a:ea typeface="微软雅黑" panose="020B0503020204020204" charset="-122"/>
                <a:sym typeface="+mn-ea"/>
              </a:rPr>
              <a:t>、</a:t>
            </a:r>
            <a:r>
              <a:rPr lang="zh-CN" sz="4000" b="0" spc="240">
                <a:solidFill>
                  <a:schemeClr val="tx1">
                    <a:lumMod val="75000"/>
                    <a:lumOff val="25000"/>
                  </a:schemeClr>
                </a:solidFill>
                <a:latin typeface="微软雅黑" panose="020B0503020204020204" charset="-122"/>
                <a:ea typeface="微软雅黑" panose="020B0503020204020204" charset="-122"/>
                <a:sym typeface="+mn-ea"/>
              </a:rPr>
              <a:t>使用浏览器抓取搜索商品和我的京东的接口</a:t>
            </a:r>
            <a:r>
              <a:rPr lang="zh-CN" altLang="en-US" sz="4000" b="0" spc="240">
                <a:solidFill>
                  <a:schemeClr val="tx1">
                    <a:lumMod val="75000"/>
                    <a:lumOff val="25000"/>
                  </a:schemeClr>
                </a:solidFill>
                <a:latin typeface="微软雅黑" panose="020B0503020204020204" charset="-122"/>
                <a:ea typeface="微软雅黑" panose="020B0503020204020204" charset="-122"/>
                <a:sym typeface="+mn-ea"/>
              </a:rPr>
              <a:t>。</a:t>
            </a:r>
            <a:endParaRPr lang="en-US" altLang="zh-CN" sz="4000" b="0" spc="240">
              <a:solidFill>
                <a:schemeClr val="tx1">
                  <a:lumMod val="75000"/>
                  <a:lumOff val="25000"/>
                </a:schemeClr>
              </a:solidFill>
              <a:latin typeface="微软雅黑" panose="020B0503020204020204" charset="-122"/>
              <a:ea typeface="微软雅黑" panose="020B0503020204020204" charset="-122"/>
              <a:sym typeface="+mn-ea"/>
            </a:endParaRPr>
          </a:p>
          <a:p>
            <a:pPr marL="480695" lvl="1" indent="0">
              <a:buNone/>
            </a:pPr>
            <a:r>
              <a:rPr lang="en-US" altLang="zh-CN" sz="4000" b="0" spc="240">
                <a:solidFill>
                  <a:schemeClr val="tx1">
                    <a:lumMod val="75000"/>
                    <a:lumOff val="25000"/>
                  </a:schemeClr>
                </a:solidFill>
                <a:latin typeface="微软雅黑" panose="020B0503020204020204" charset="-122"/>
                <a:ea typeface="微软雅黑" panose="020B0503020204020204" charset="-122"/>
                <a:sym typeface="+mn-ea"/>
              </a:rPr>
              <a:t>3</a:t>
            </a:r>
            <a:r>
              <a:rPr lang="zh-CN" altLang="en-US" sz="4000" b="0" spc="240">
                <a:solidFill>
                  <a:schemeClr val="tx1">
                    <a:lumMod val="75000"/>
                    <a:lumOff val="25000"/>
                  </a:schemeClr>
                </a:solidFill>
                <a:latin typeface="微软雅黑" panose="020B0503020204020204" charset="-122"/>
                <a:ea typeface="微软雅黑" panose="020B0503020204020204" charset="-122"/>
                <a:sym typeface="+mn-ea"/>
              </a:rPr>
              <a:t>、编写一份接口文档。</a:t>
            </a:r>
            <a:endParaRPr lang="en-US" altLang="zh-CN" sz="4000" b="0" spc="240">
              <a:solidFill>
                <a:schemeClr val="tx1">
                  <a:lumMod val="75000"/>
                  <a:lumOff val="25000"/>
                </a:schemeClr>
              </a:solidFill>
              <a:latin typeface="微软雅黑" panose="020B0503020204020204" charset="-122"/>
              <a:ea typeface="微软雅黑" panose="020B0503020204020204" charset="-122"/>
              <a:sym typeface="+mn-ea"/>
            </a:endParaRPr>
          </a:p>
          <a:p>
            <a:pPr marL="480695" lvl="1" indent="0">
              <a:buNone/>
            </a:pPr>
            <a:endParaRPr lang="zh-CN" altLang="en-US" sz="4000" b="0" spc="240">
              <a:solidFill>
                <a:schemeClr val="tx1">
                  <a:lumMod val="75000"/>
                  <a:lumOff val="25000"/>
                </a:schemeClr>
              </a:solidFill>
              <a:latin typeface="微软雅黑" panose="020B0503020204020204" charset="-122"/>
              <a:ea typeface="微软雅黑" panose="020B0503020204020204" charset="-122"/>
              <a:sym typeface="+mn-ea"/>
            </a:endParaRP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4294967295"/>
          </p:nvPr>
        </p:nvSpPr>
        <p:spPr>
          <a:xfrm>
            <a:off x="1819910" y="1355090"/>
            <a:ext cx="16343630" cy="935990"/>
          </a:xfrm>
          <a:ln>
            <a:noFill/>
          </a:ln>
        </p:spPr>
        <p:txBody>
          <a:bodyPr>
            <a:normAutofit fontScale="70000"/>
          </a:bodyPr>
          <a:lstStyle/>
          <a:p>
            <a:pPr marL="0" indent="0">
              <a:buNone/>
            </a:pPr>
            <a:r>
              <a:rPr lang="zh-CN" altLang="en-US" sz="6400" b="1">
                <a:solidFill>
                  <a:schemeClr val="accent1">
                    <a:lumMod val="50000"/>
                  </a:schemeClr>
                </a:solidFill>
                <a:cs typeface="黑体" panose="02010609060101010101" charset="-122"/>
                <a:sym typeface="+mn-ea"/>
              </a:rPr>
              <a:t>课堂作业</a:t>
            </a:r>
            <a:endParaRPr lang="en-US" altLang="zh-CN" sz="6400" b="1">
              <a:solidFill>
                <a:schemeClr val="accent1">
                  <a:lumMod val="50000"/>
                </a:schemeClr>
              </a:solidFill>
              <a:cs typeface="黑体" panose="02010609060101010101" charset="-122"/>
              <a:sym typeface="+mn-ea"/>
            </a:endParaRPr>
          </a:p>
        </p:txBody>
      </p:sp>
      <p:sp>
        <p:nvSpPr>
          <p:cNvPr id="6" name="内容占位符 4"/>
          <p:cNvSpPr>
            <a:spLocks noGrp="1"/>
          </p:cNvSpPr>
          <p:nvPr>
            <p:custDataLst>
              <p:tags r:id="rId1"/>
            </p:custDataLst>
          </p:nvPr>
        </p:nvSpPr>
        <p:spPr>
          <a:xfrm>
            <a:off x="2047240" y="2537460"/>
            <a:ext cx="20946110" cy="9792970"/>
          </a:xfrm>
          <a:prstGeom prst="rect">
            <a:avLst/>
          </a:prstGeom>
          <a:noFill/>
          <a:ln>
            <a:noFill/>
          </a:ln>
        </p:spPr>
        <p:txBody>
          <a:bodyPr vert="horz" wrap="square" lIns="182880" tIns="91440" rIns="182880" bIns="9144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b="1" kern="1200">
                <a:solidFill>
                  <a:schemeClr val="tx1"/>
                </a:solidFill>
                <a:latin typeface="思源黑体 CN Regular" panose="020B0500000000000000" pitchFamily="34" charset="-128"/>
                <a:ea typeface="思源黑体 CN Regular" panose="020B0500000000000000" pitchFamily="34" charset="-128"/>
                <a:cs typeface="+mn-cs"/>
                <a:sym typeface="Calibri" panose="020F050202020403020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b="0" kern="1200">
                <a:solidFill>
                  <a:schemeClr val="tx1"/>
                </a:solidFill>
                <a:latin typeface="思源黑体 CN Regular" panose="020B0500000000000000" pitchFamily="34" charset="-128"/>
                <a:ea typeface="思源黑体 CN Regular" panose="020B0500000000000000" pitchFamily="34" charset="-128"/>
                <a:cs typeface="+mn-cs"/>
                <a:sym typeface="Calibri" panose="020F050202020403020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b="0" kern="1200">
                <a:solidFill>
                  <a:schemeClr val="tx1"/>
                </a:solidFill>
                <a:latin typeface="思源黑体 CN Regular" panose="020B0500000000000000" pitchFamily="34" charset="-128"/>
                <a:ea typeface="思源黑体 CN Regular" panose="020B0500000000000000" pitchFamily="34" charset="-128"/>
                <a:cs typeface="+mn-cs"/>
                <a:sym typeface="Calibri" panose="020F050202020403020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b="0" kern="1200">
                <a:solidFill>
                  <a:schemeClr val="tx1"/>
                </a:solidFill>
                <a:latin typeface="思源黑体 CN Regular" panose="020B0500000000000000" pitchFamily="34" charset="-128"/>
                <a:ea typeface="思源黑体 CN Regular" panose="020B0500000000000000" pitchFamily="34" charset="-128"/>
                <a:cs typeface="+mn-cs"/>
                <a:sym typeface="Calibri" panose="020F050202020403020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b="0" kern="1200">
                <a:solidFill>
                  <a:schemeClr val="tx1"/>
                </a:solidFill>
                <a:latin typeface="思源黑体 CN Regular" panose="020B0500000000000000" pitchFamily="34" charset="-128"/>
                <a:ea typeface="思源黑体 CN Regular" panose="020B0500000000000000" pitchFamily="34" charset="-128"/>
                <a:cs typeface="+mn-cs"/>
                <a:sym typeface="Calibri" panose="020F050202020403020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charset="0"/>
              </a:defRPr>
            </a:lvl9pPr>
          </a:lstStyle>
          <a:p>
            <a:pPr marL="480695" lvl="1" indent="0">
              <a:buNone/>
            </a:pPr>
            <a:endParaRPr lang="zh-CN" altLang="en-US" sz="4000" b="0" spc="240">
              <a:solidFill>
                <a:schemeClr val="tx1">
                  <a:lumMod val="75000"/>
                  <a:lumOff val="25000"/>
                </a:schemeClr>
              </a:solidFill>
              <a:latin typeface="微软雅黑" panose="020B0503020204020204" charset="-122"/>
              <a:ea typeface="微软雅黑" panose="020B0503020204020204" charset="-122"/>
              <a:sym typeface="+mn-ea"/>
            </a:endParaRPr>
          </a:p>
        </p:txBody>
      </p:sp>
      <p:graphicFrame>
        <p:nvGraphicFramePr>
          <p:cNvPr id="3" name="表格 2"/>
          <p:cNvGraphicFramePr/>
          <p:nvPr>
            <p:custDataLst>
              <p:tags r:id="rId2"/>
            </p:custDataLst>
          </p:nvPr>
        </p:nvGraphicFramePr>
        <p:xfrm>
          <a:off x="13632296" y="2493010"/>
          <a:ext cx="9893935" cy="9652000"/>
        </p:xfrm>
        <a:graphic>
          <a:graphicData uri="http://schemas.openxmlformats.org/drawingml/2006/table">
            <a:tbl>
              <a:tblPr/>
              <a:tblGrid>
                <a:gridCol w="1134745"/>
                <a:gridCol w="1133475"/>
                <a:gridCol w="1134745"/>
                <a:gridCol w="2267585"/>
                <a:gridCol w="1133475"/>
                <a:gridCol w="3089910"/>
              </a:tblGrid>
              <a:tr h="430530">
                <a:tc gridSpan="2">
                  <a:txBody>
                    <a:bodyPr/>
                    <a:p>
                      <a:pPr>
                        <a:buNone/>
                      </a:pPr>
                      <a:r>
                        <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rPr>
                        <a:t>接口名称</a:t>
                      </a:r>
                      <a:endPar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endParaRPr>
                    </a:p>
                  </a:txBody>
                  <a:tcPr marL="12700" marR="12700" marT="12700" vert="horz" anchor="ctr" anchorCtr="0">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D9D9D9"/>
                    </a:solidFill>
                  </a:tcPr>
                </a:tc>
                <a:tc hMerge="1">
                  <a:tcPr>
                    <a:lnR w="63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gridSpan="4">
                  <a:txBody>
                    <a:bodyPr/>
                    <a:p>
                      <a:pPr algn="l">
                        <a:buNone/>
                      </a:pPr>
                      <a:r>
                        <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rPr>
                        <a:t>随机抽奖</a:t>
                      </a:r>
                      <a:endPar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hMerge="1">
                  <a:tcP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T w="127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r>
              <a:tr h="430530">
                <a:tc gridSpan="2">
                  <a:txBody>
                    <a:bodyPr/>
                    <a:p>
                      <a:pPr>
                        <a:buNone/>
                      </a:pPr>
                      <a:r>
                        <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rPr>
                        <a:t>描述</a:t>
                      </a:r>
                      <a:endPar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endParaRPr>
                    </a:p>
                  </a:txBody>
                  <a:tcPr marL="12700" marR="12700" marT="12700" vert="horz" anchor="ctr" anchorCtr="0">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D9D9D9"/>
                    </a:solidFill>
                  </a:tcPr>
                </a:tc>
                <a:tc hMerge="1">
                  <a:tcPr>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gridSpan="4">
                  <a:txBody>
                    <a:bodyPr/>
                    <a:p>
                      <a:pPr algn="l">
                        <a:buNone/>
                      </a:pPr>
                      <a:r>
                        <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rPr>
                        <a:t>根据用户和活动进行抽奖</a:t>
                      </a:r>
                      <a:endPar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hMerge="1">
                  <a:tcP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r>
              <a:tr h="430530">
                <a:tc gridSpan="2">
                  <a:txBody>
                    <a:bodyPr/>
                    <a:p>
                      <a:pPr>
                        <a:buNone/>
                      </a:pPr>
                      <a:r>
                        <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rPr>
                        <a:t>接口地址</a:t>
                      </a:r>
                      <a:endPar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endParaRPr>
                    </a:p>
                  </a:txBody>
                  <a:tcPr marL="12700" marR="12700" marT="12700" vert="horz" anchor="ctr" anchorCtr="0">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D9D9D9"/>
                    </a:solidFill>
                  </a:tcPr>
                </a:tc>
                <a:tc hMerge="1">
                  <a:tcPr>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gridSpan="4">
                  <a:txBody>
                    <a:bodyPr/>
                    <a:p>
                      <a:pPr algn="l">
                        <a:buNone/>
                      </a:pPr>
                      <a:r>
                        <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rPr>
                        <a:t>/luck/random</a:t>
                      </a:r>
                      <a:endPar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hMerge="1">
                  <a:tcP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r>
              <a:tr h="430530">
                <a:tc gridSpan="2">
                  <a:txBody>
                    <a:bodyPr/>
                    <a:p>
                      <a:pPr>
                        <a:buNone/>
                      </a:pPr>
                      <a:r>
                        <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rPr>
                        <a:t>接口方法</a:t>
                      </a:r>
                      <a:endPar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endParaRPr>
                    </a:p>
                  </a:txBody>
                  <a:tcPr marL="12700" marR="12700" marT="12700" vert="horz" anchor="ctr" anchorCtr="0">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D9D9D9"/>
                    </a:solidFill>
                  </a:tcPr>
                </a:tc>
                <a:tc hMerge="1">
                  <a:tcPr>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gridSpan="4">
                  <a:txBody>
                    <a:bodyPr/>
                    <a:p>
                      <a:pPr algn="l">
                        <a:buNone/>
                      </a:pPr>
                      <a:r>
                        <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rPr>
                        <a:t>get</a:t>
                      </a:r>
                      <a:endPar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hMerge="1">
                  <a:tcP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r>
              <a:tr h="430530">
                <a:tc gridSpan="6">
                  <a:txBody>
                    <a:bodyPr/>
                    <a:p>
                      <a:pPr algn="l">
                        <a:buNone/>
                      </a:pPr>
                      <a:r>
                        <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rPr>
                        <a:t>请求参数</a:t>
                      </a:r>
                      <a:endPar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endParaRPr>
                    </a:p>
                  </a:txBody>
                  <a:tcPr marL="12700" marR="12700" marT="12700" vert="horz" anchor="ctr" anchorCtr="0">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hMerge="1">
                  <a:tcP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r>
              <a:tr h="430530">
                <a:tc>
                  <a:txBody>
                    <a:bodyPr/>
                    <a:p>
                      <a:pPr>
                        <a:buNone/>
                      </a:pPr>
                      <a:r>
                        <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rPr>
                        <a:t>列名</a:t>
                      </a:r>
                      <a:endPar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endParaRPr>
                    </a:p>
                  </a:txBody>
                  <a:tcPr marL="12700" marR="12700" marT="12700" vert="horz" anchor="ctr" anchorCtr="0">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D9D9D9"/>
                    </a:solidFill>
                  </a:tcPr>
                </a:tc>
                <a:tc gridSpan="2">
                  <a:txBody>
                    <a:bodyPr/>
                    <a:p>
                      <a:pPr>
                        <a:buNone/>
                      </a:pPr>
                      <a:r>
                        <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rPr>
                        <a:t>字段名</a:t>
                      </a:r>
                      <a:endPar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D9D9D9"/>
                    </a:solidFill>
                  </a:tcPr>
                </a:tc>
                <a:tc hMerge="1">
                  <a:tcPr>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a:txBody>
                    <a:bodyPr/>
                    <a:p>
                      <a:pPr>
                        <a:buNone/>
                      </a:pPr>
                      <a:r>
                        <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rPr>
                        <a:t>类型</a:t>
                      </a:r>
                      <a:endPar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D9D9D9"/>
                    </a:solidFill>
                  </a:tcPr>
                </a:tc>
                <a:tc>
                  <a:txBody>
                    <a:bodyPr/>
                    <a:p>
                      <a:pPr>
                        <a:buNone/>
                      </a:pPr>
                      <a:r>
                        <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rPr>
                        <a:t>必填</a:t>
                      </a:r>
                      <a:endPar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D9D9D9"/>
                    </a:solidFill>
                  </a:tcPr>
                </a:tc>
                <a:tc>
                  <a:txBody>
                    <a:bodyPr/>
                    <a:p>
                      <a:pPr>
                        <a:buNone/>
                      </a:pPr>
                      <a:r>
                        <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rPr>
                        <a:t>备注</a:t>
                      </a:r>
                      <a:endPar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D9D9D9"/>
                    </a:solidFill>
                  </a:tcPr>
                </a:tc>
              </a:tr>
              <a:tr h="431165">
                <a:tc>
                  <a:txBody>
                    <a:bodyPr/>
                    <a:p>
                      <a:pPr algn="l">
                        <a:buNone/>
                      </a:pPr>
                      <a:r>
                        <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rPr>
                        <a:t>活动ID</a:t>
                      </a:r>
                      <a:endPar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endParaRPr>
                    </a:p>
                  </a:txBody>
                  <a:tcPr marL="12700" marR="12700" marT="12700" vert="horz" anchor="ctr" anchorCtr="0">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gridSpan="2">
                  <a:txBody>
                    <a:bodyPr/>
                    <a:p>
                      <a:pPr algn="l">
                        <a:buNone/>
                      </a:pPr>
                      <a:r>
                        <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rPr>
                        <a:t>lid</a:t>
                      </a:r>
                      <a:endPar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hMerge="1">
                  <a:tcPr>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a:txBody>
                    <a:bodyPr/>
                    <a:p>
                      <a:pPr algn="l">
                        <a:buNone/>
                      </a:pPr>
                      <a:r>
                        <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rPr>
                        <a:t>String</a:t>
                      </a:r>
                      <a:endPar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None/>
                      </a:pPr>
                      <a:r>
                        <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rPr>
                        <a:t>是</a:t>
                      </a:r>
                      <a:endPar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buNone/>
                      </a:pPr>
                      <a:endPar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429260">
                <a:tc>
                  <a:txBody>
                    <a:bodyPr/>
                    <a:p>
                      <a:pPr algn="l">
                        <a:buNone/>
                      </a:pPr>
                      <a:r>
                        <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rPr>
                        <a:t>用户ID</a:t>
                      </a:r>
                      <a:endPar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endParaRPr>
                    </a:p>
                  </a:txBody>
                  <a:tcPr marL="12700" marR="12700" marT="12700" vert="horz" anchor="ctr" anchorCtr="0">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gridSpan="2">
                  <a:txBody>
                    <a:bodyPr/>
                    <a:p>
                      <a:pPr algn="l">
                        <a:buNone/>
                      </a:pPr>
                      <a:r>
                        <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rPr>
                        <a:t>mid</a:t>
                      </a:r>
                      <a:endPar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hMerge="1">
                  <a:tcPr>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a:txBody>
                    <a:bodyPr/>
                    <a:p>
                      <a:pPr algn="l">
                        <a:buNone/>
                      </a:pPr>
                      <a:r>
                        <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rPr>
                        <a:t>String</a:t>
                      </a:r>
                      <a:endPar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lgn="l">
                        <a:buNone/>
                      </a:pPr>
                      <a:r>
                        <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rPr>
                        <a:t>是</a:t>
                      </a:r>
                      <a:endPar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p>
                      <a:pPr>
                        <a:buNone/>
                      </a:pPr>
                      <a:endPar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431165">
                <a:tc gridSpan="6">
                  <a:txBody>
                    <a:bodyPr/>
                    <a:p>
                      <a:pPr algn="l">
                        <a:buNone/>
                      </a:pPr>
                      <a:r>
                        <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rPr>
                        <a:t>返回数据</a:t>
                      </a:r>
                      <a:endPar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endParaRPr>
                    </a:p>
                  </a:txBody>
                  <a:tcPr marL="12700" marR="12700" marT="12700" vert="horz" anchor="ctr" anchorCtr="0">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hMerge="1">
                  <a:tcP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r>
              <a:tr h="431165">
                <a:tc>
                  <a:txBody>
                    <a:bodyPr/>
                    <a:p>
                      <a:pPr>
                        <a:buNone/>
                      </a:pPr>
                      <a:r>
                        <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rPr>
                        <a:t>列名</a:t>
                      </a:r>
                      <a:endPar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endParaRPr>
                    </a:p>
                  </a:txBody>
                  <a:tcPr marL="12700" marR="12700" marT="12700" vert="horz" anchor="ctr" anchorCtr="0">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D9D9D9"/>
                    </a:solidFill>
                  </a:tcPr>
                </a:tc>
                <a:tc gridSpan="2">
                  <a:txBody>
                    <a:bodyPr/>
                    <a:p>
                      <a:pPr>
                        <a:buNone/>
                      </a:pPr>
                      <a:r>
                        <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rPr>
                        <a:t>字段名</a:t>
                      </a:r>
                      <a:endPar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D9D9D9"/>
                    </a:solidFill>
                  </a:tcPr>
                </a:tc>
                <a:tc hMerge="1">
                  <a:tcPr>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a:txBody>
                    <a:bodyPr/>
                    <a:p>
                      <a:pPr>
                        <a:buNone/>
                      </a:pPr>
                      <a:r>
                        <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rPr>
                        <a:t>类型</a:t>
                      </a:r>
                      <a:endPar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D9D9D9"/>
                    </a:solidFill>
                  </a:tcPr>
                </a:tc>
                <a:tc gridSpan="2">
                  <a:txBody>
                    <a:bodyPr/>
                    <a:p>
                      <a:pPr algn="l">
                        <a:buNone/>
                      </a:pPr>
                      <a:r>
                        <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rPr>
                        <a:t>备注</a:t>
                      </a:r>
                      <a:endPar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D9D9D9"/>
                    </a:solidFill>
                  </a:tcPr>
                </a:tc>
                <a:tc hMerge="1">
                  <a:tcP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r>
              <a:tr h="429260">
                <a:tc>
                  <a:txBody>
                    <a:bodyPr/>
                    <a:p>
                      <a:pPr algn="l">
                        <a:buNone/>
                      </a:pPr>
                      <a:r>
                        <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rPr>
                        <a:t>消息</a:t>
                      </a:r>
                      <a:endPar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endParaRPr>
                    </a:p>
                  </a:txBody>
                  <a:tcPr marL="12700" marR="12700" marT="12700" vert="horz" anchor="ctr" anchorCtr="0">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gridSpan="2">
                  <a:txBody>
                    <a:bodyPr/>
                    <a:p>
                      <a:pPr algn="l">
                        <a:buNone/>
                      </a:pPr>
                      <a:r>
                        <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rPr>
                        <a:t>message</a:t>
                      </a:r>
                      <a:endPar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hMerge="1">
                  <a:tcPr>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a:txBody>
                    <a:bodyPr/>
                    <a:p>
                      <a:pPr algn="l">
                        <a:buNone/>
                      </a:pPr>
                      <a:r>
                        <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rPr>
                        <a:t>String</a:t>
                      </a:r>
                      <a:endPar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gridSpan="2">
                  <a:txBody>
                    <a:bodyPr/>
                    <a:p>
                      <a:pPr algn="l">
                        <a:buNone/>
                      </a:pPr>
                      <a:endPar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hMerge="1">
                  <a:tcP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r>
              <a:tr h="768350">
                <a:tc>
                  <a:txBody>
                    <a:bodyPr/>
                    <a:p>
                      <a:pPr algn="l">
                        <a:buNone/>
                      </a:pPr>
                      <a:r>
                        <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rPr>
                        <a:t>返回数据</a:t>
                      </a:r>
                      <a:endPar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endParaRPr>
                    </a:p>
                  </a:txBody>
                  <a:tcPr marL="12700" marR="12700" marT="12700" vert="horz" anchor="ctr" anchorCtr="0">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gridSpan="2">
                  <a:txBody>
                    <a:bodyPr/>
                    <a:p>
                      <a:pPr algn="l">
                        <a:buNone/>
                      </a:pPr>
                      <a:r>
                        <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rPr>
                        <a:t>data</a:t>
                      </a:r>
                      <a:endPar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hMerge="1">
                  <a:tcPr>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a:txBody>
                    <a:bodyPr/>
                    <a:p>
                      <a:pPr algn="l">
                        <a:buNone/>
                      </a:pPr>
                      <a:r>
                        <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rPr>
                        <a:t>JSON</a:t>
                      </a:r>
                      <a:endPar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gridSpan="2">
                  <a:txBody>
                    <a:bodyPr/>
                    <a:p>
                      <a:pPr algn="l">
                        <a:buNone/>
                      </a:pPr>
                      <a:endPar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hMerge="1">
                  <a:tcP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r>
              <a:tr h="4148455">
                <a:tc>
                  <a:txBody>
                    <a:bodyPr/>
                    <a:p>
                      <a:pPr algn="l">
                        <a:buNone/>
                      </a:pPr>
                      <a:r>
                        <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rPr>
                        <a:t>状态码</a:t>
                      </a:r>
                      <a:endPar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endParaRPr>
                    </a:p>
                  </a:txBody>
                  <a:tcPr marL="12700" marR="12700" marT="12700" vert="horz" anchor="ctr" anchorCtr="0">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gridSpan="2">
                  <a:txBody>
                    <a:bodyPr/>
                    <a:p>
                      <a:pPr algn="l">
                        <a:buNone/>
                      </a:pPr>
                      <a:r>
                        <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rPr>
                        <a:t>code</a:t>
                      </a:r>
                      <a:endPar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hMerge="1">
                  <a:tcPr>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tcPr>
                </a:tc>
                <a:tc>
                  <a:txBody>
                    <a:bodyPr/>
                    <a:p>
                      <a:pPr algn="l">
                        <a:buNone/>
                      </a:pPr>
                      <a:r>
                        <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rPr>
                        <a:t>String</a:t>
                      </a:r>
                      <a:endPar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gridSpan="2">
                  <a:txBody>
                    <a:bodyPr/>
                    <a:p>
                      <a:pPr algn="l">
                        <a:buNone/>
                      </a:pPr>
                      <a:r>
                        <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rPr>
                        <a:t>10603:</a:t>
                      </a:r>
                      <a:r>
                        <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sym typeface="+mn-ea"/>
                        </a:rPr>
                        <a:t>会员不存在</a:t>
                      </a:r>
                      <a:endPar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endParaRPr>
                    </a:p>
                    <a:p>
                      <a:pPr algn="l">
                        <a:buNone/>
                      </a:pPr>
                      <a:r>
                        <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rPr>
                        <a:t>10608:</a:t>
                      </a:r>
                      <a:r>
                        <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sym typeface="+mn-ea"/>
                        </a:rPr>
                        <a:t>活动不存在</a:t>
                      </a:r>
                      <a:endPar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endParaRPr>
                    </a:p>
                    <a:p>
                      <a:pPr algn="l">
                        <a:buNone/>
                      </a:pPr>
                      <a:r>
                        <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rPr>
                        <a:t>10604:活动未启用</a:t>
                      </a:r>
                      <a:endPar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endParaRPr>
                    </a:p>
                    <a:p>
                      <a:pPr algn="l">
                        <a:buNone/>
                      </a:pPr>
                      <a:r>
                        <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rPr>
                        <a:t>10605:活动未开始</a:t>
                      </a:r>
                      <a:endPar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endParaRPr>
                    </a:p>
                    <a:p>
                      <a:pPr algn="l">
                        <a:buNone/>
                      </a:pPr>
                      <a:r>
                        <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rPr>
                        <a:t>10607:调用接口错误</a:t>
                      </a:r>
                      <a:endPar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endParaRPr>
                    </a:p>
                    <a:p>
                      <a:pPr algn="l">
                        <a:buNone/>
                      </a:pPr>
                      <a:r>
                        <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rPr>
                        <a:t>10612:用户没有参加活动</a:t>
                      </a:r>
                      <a:endPar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endParaRPr>
                    </a:p>
                    <a:p>
                      <a:pPr algn="l">
                        <a:buNone/>
                      </a:pPr>
                      <a:r>
                        <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rPr>
                        <a:t>10613:您的抽奖次数已用完</a:t>
                      </a:r>
                      <a:endPar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endParaRPr>
                    </a:p>
                    <a:p>
                      <a:pPr algn="l">
                        <a:buNone/>
                      </a:pPr>
                      <a:r>
                        <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rPr>
                        <a:t>200:获取成功</a:t>
                      </a:r>
                      <a:endPar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endParaRPr>
                    </a:p>
                    <a:p>
                      <a:pPr algn="l">
                        <a:buNone/>
                      </a:pPr>
                      <a:endPar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hMerge="1">
                  <a:tcPr>
                    <a:lnT w="6350" cap="flat" cmpd="sng">
                      <a:solidFill>
                        <a:srgbClr val="000000"/>
                      </a:solidFill>
                      <a:prstDash val="solid"/>
                      <a:headEnd type="none" w="med" len="med"/>
                      <a:tailEnd type="none" w="med" len="med"/>
                    </a:lnT>
                  </a:tcPr>
                </a:tc>
              </a:tr>
            </a:tbl>
          </a:graphicData>
        </a:graphic>
      </p:graphicFrame>
      <p:sp>
        <p:nvSpPr>
          <p:cNvPr id="4" name="文本框 3"/>
          <p:cNvSpPr txBox="1"/>
          <p:nvPr/>
        </p:nvSpPr>
        <p:spPr>
          <a:xfrm>
            <a:off x="1536065" y="738505"/>
            <a:ext cx="12061825" cy="92697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71437" tIns="71437" rIns="71437" bIns="71437" numCol="1" spcCol="38100" rtlCol="0" anchor="ctr" forceAA="0">
            <a:noAutofit/>
          </a:bodyPr>
          <a:p>
            <a:pPr marL="480695" marR="0" indent="-480695" algn="l" defTabSz="912495" rtl="0" fontAlgn="base" latinLnBrk="0" hangingPunct="1">
              <a:lnSpc>
                <a:spcPct val="150000"/>
              </a:lnSpc>
              <a:spcBef>
                <a:spcPts val="0"/>
              </a:spcBef>
              <a:buClr>
                <a:schemeClr val="accent1"/>
              </a:buClr>
              <a:buSzTx/>
              <a:buFont typeface="Wingdings" panose="05000000000000000000" pitchFamily="2" charset="2"/>
              <a:buChar char="l"/>
            </a:pPr>
            <a:r>
              <a:rPr lang="en-US" altLang="zh-CN" sz="3600" b="0" kern="1200" spc="240">
                <a:solidFill>
                  <a:schemeClr val="tx1">
                    <a:lumMod val="75000"/>
                    <a:lumOff val="25000"/>
                  </a:schemeClr>
                </a:solidFill>
                <a:latin typeface="微软雅黑" panose="020B0503020204020204" charset="-122"/>
                <a:ea typeface="微软雅黑" panose="020B0503020204020204" charset="-122"/>
                <a:cs typeface="+mn-cs"/>
                <a:sym typeface="+mn-ea"/>
              </a:rPr>
              <a:t> 通过了一系统的学习，下面要给你们布置一个任务</a:t>
            </a:r>
            <a:endParaRPr lang="en-US" altLang="zh-CN" sz="3600" b="0" kern="1200" spc="240">
              <a:solidFill>
                <a:schemeClr val="tx1">
                  <a:lumMod val="75000"/>
                  <a:lumOff val="25000"/>
                </a:schemeClr>
              </a:solidFill>
              <a:latin typeface="微软雅黑" panose="020B0503020204020204" charset="-122"/>
              <a:ea typeface="微软雅黑" panose="020B0503020204020204" charset="-122"/>
              <a:cs typeface="+mn-cs"/>
              <a:sym typeface="+mn-ea"/>
            </a:endParaRPr>
          </a:p>
          <a:p>
            <a:pPr marL="480695" marR="0" indent="-480695" algn="l" defTabSz="912495" rtl="0" fontAlgn="base" latinLnBrk="0" hangingPunct="1">
              <a:lnSpc>
                <a:spcPct val="150000"/>
              </a:lnSpc>
              <a:spcBef>
                <a:spcPts val="0"/>
              </a:spcBef>
              <a:buClr>
                <a:schemeClr val="accent1"/>
              </a:buClr>
              <a:buSzTx/>
              <a:buFont typeface="Wingdings" panose="05000000000000000000" pitchFamily="2" charset="2"/>
              <a:buChar char="l"/>
            </a:pPr>
            <a:r>
              <a:rPr lang="en-US" altLang="zh-CN" sz="3600" b="0" kern="1200" spc="240">
                <a:solidFill>
                  <a:schemeClr val="tx1">
                    <a:lumMod val="75000"/>
                    <a:lumOff val="25000"/>
                  </a:schemeClr>
                </a:solidFill>
                <a:latin typeface="微软雅黑" panose="020B0503020204020204" charset="-122"/>
                <a:ea typeface="微软雅黑" panose="020B0503020204020204" charset="-122"/>
                <a:cs typeface="+mn-cs"/>
                <a:sym typeface="+mn-ea"/>
              </a:rPr>
              <a:t>作业内容：根据随机抽奖</a:t>
            </a:r>
            <a:r>
              <a:rPr lang="zh-CN" altLang="en-US" sz="3600" b="0" kern="1200" spc="240">
                <a:solidFill>
                  <a:schemeClr val="tx1">
                    <a:lumMod val="75000"/>
                    <a:lumOff val="25000"/>
                  </a:schemeClr>
                </a:solidFill>
                <a:latin typeface="微软雅黑" panose="020B0503020204020204" charset="-122"/>
                <a:ea typeface="微软雅黑" panose="020B0503020204020204" charset="-122"/>
                <a:cs typeface="+mn-cs"/>
                <a:sym typeface="+mn-ea"/>
              </a:rPr>
              <a:t>的</a:t>
            </a:r>
            <a:r>
              <a:rPr lang="en-US" altLang="zh-CN" sz="3600" b="0" kern="1200" spc="240">
                <a:solidFill>
                  <a:schemeClr val="tx1">
                    <a:lumMod val="75000"/>
                    <a:lumOff val="25000"/>
                  </a:schemeClr>
                </a:solidFill>
                <a:latin typeface="微软雅黑" panose="020B0503020204020204" charset="-122"/>
                <a:ea typeface="微软雅黑" panose="020B0503020204020204" charset="-122"/>
                <a:cs typeface="+mn-cs"/>
                <a:sym typeface="+mn-ea"/>
              </a:rPr>
              <a:t>接口文档设计接口用例</a:t>
            </a:r>
            <a:endParaRPr lang="en-US" altLang="zh-CN" sz="3600" b="0" kern="1200" spc="240">
              <a:solidFill>
                <a:schemeClr val="tx1">
                  <a:lumMod val="75000"/>
                  <a:lumOff val="25000"/>
                </a:schemeClr>
              </a:solidFill>
              <a:latin typeface="微软雅黑" panose="020B0503020204020204" charset="-122"/>
              <a:ea typeface="微软雅黑" panose="020B0503020204020204" charset="-122"/>
              <a:cs typeface="+mn-cs"/>
              <a:sym typeface="+mn-ea"/>
            </a:endParaRPr>
          </a:p>
          <a:p>
            <a:pPr marL="480695" marR="0" indent="-480695" algn="l" defTabSz="912495" rtl="0" fontAlgn="base" latinLnBrk="0" hangingPunct="1">
              <a:lnSpc>
                <a:spcPct val="150000"/>
              </a:lnSpc>
              <a:spcBef>
                <a:spcPts val="0"/>
              </a:spcBef>
              <a:buClr>
                <a:schemeClr val="accent1"/>
              </a:buClr>
              <a:buSzTx/>
              <a:buFont typeface="Wingdings" panose="05000000000000000000" pitchFamily="2" charset="2"/>
              <a:buChar char="l"/>
            </a:pPr>
            <a:r>
              <a:rPr lang="en-US" altLang="zh-CN" sz="3600" b="0" kern="1200" spc="240">
                <a:solidFill>
                  <a:schemeClr val="tx1">
                    <a:lumMod val="75000"/>
                    <a:lumOff val="25000"/>
                  </a:schemeClr>
                </a:solidFill>
                <a:latin typeface="微软雅黑" panose="020B0503020204020204" charset="-122"/>
                <a:ea typeface="微软雅黑" panose="020B0503020204020204" charset="-122"/>
                <a:cs typeface="+mn-cs"/>
                <a:sym typeface="+mn-ea"/>
              </a:rPr>
              <a:t>要求如下：</a:t>
            </a:r>
            <a:endParaRPr lang="en-US" altLang="zh-CN" sz="3600" b="0" kern="1200" spc="240">
              <a:solidFill>
                <a:schemeClr val="tx1">
                  <a:lumMod val="75000"/>
                  <a:lumOff val="25000"/>
                </a:schemeClr>
              </a:solidFill>
              <a:latin typeface="微软雅黑" panose="020B0503020204020204" charset="-122"/>
              <a:ea typeface="微软雅黑" panose="020B0503020204020204" charset="-122"/>
              <a:cs typeface="+mn-cs"/>
              <a:sym typeface="+mn-ea"/>
            </a:endParaRPr>
          </a:p>
          <a:p>
            <a:pPr marL="480695" lvl="1" indent="0" algn="l">
              <a:buNone/>
            </a:pPr>
            <a:r>
              <a:rPr lang="en-US" altLang="zh-CN" sz="2800" b="0" spc="240">
                <a:solidFill>
                  <a:schemeClr val="tx1">
                    <a:lumMod val="75000"/>
                    <a:lumOff val="25000"/>
                  </a:schemeClr>
                </a:solidFill>
                <a:latin typeface="微软雅黑" panose="020B0503020204020204" charset="-122"/>
                <a:ea typeface="微软雅黑" panose="020B0503020204020204" charset="-122"/>
                <a:sym typeface="+mn-ea"/>
              </a:rPr>
              <a:t>1</a:t>
            </a:r>
            <a:r>
              <a:rPr lang="zh-CN" altLang="en-US" sz="2800" b="0" spc="240">
                <a:solidFill>
                  <a:schemeClr val="tx1">
                    <a:lumMod val="75000"/>
                    <a:lumOff val="25000"/>
                  </a:schemeClr>
                </a:solidFill>
                <a:latin typeface="微软雅黑" panose="020B0503020204020204" charset="-122"/>
                <a:ea typeface="微软雅黑" panose="020B0503020204020204" charset="-122"/>
                <a:sym typeface="+mn-ea"/>
              </a:rPr>
              <a:t>、了解随机抽奖的业务。</a:t>
            </a:r>
            <a:endParaRPr lang="en-US" altLang="zh-CN" sz="2800" b="0" spc="240">
              <a:solidFill>
                <a:schemeClr val="tx1">
                  <a:lumMod val="75000"/>
                  <a:lumOff val="25000"/>
                </a:schemeClr>
              </a:solidFill>
              <a:latin typeface="微软雅黑" panose="020B0503020204020204" charset="-122"/>
              <a:ea typeface="微软雅黑" panose="020B0503020204020204" charset="-122"/>
              <a:sym typeface="+mn-ea"/>
            </a:endParaRPr>
          </a:p>
          <a:p>
            <a:pPr marL="480695" lvl="1" indent="0" algn="l">
              <a:buNone/>
            </a:pPr>
            <a:r>
              <a:rPr lang="en-US" altLang="zh-CN" sz="2800" b="0" spc="240">
                <a:solidFill>
                  <a:schemeClr val="tx1">
                    <a:lumMod val="75000"/>
                    <a:lumOff val="25000"/>
                  </a:schemeClr>
                </a:solidFill>
                <a:latin typeface="微软雅黑" panose="020B0503020204020204" charset="-122"/>
                <a:ea typeface="微软雅黑" panose="020B0503020204020204" charset="-122"/>
                <a:sym typeface="+mn-ea"/>
              </a:rPr>
              <a:t>2</a:t>
            </a:r>
            <a:r>
              <a:rPr lang="zh-CN" altLang="en-US" sz="2800" b="0" spc="240">
                <a:solidFill>
                  <a:schemeClr val="tx1">
                    <a:lumMod val="75000"/>
                    <a:lumOff val="25000"/>
                  </a:schemeClr>
                </a:solidFill>
                <a:latin typeface="微软雅黑" panose="020B0503020204020204" charset="-122"/>
                <a:ea typeface="微软雅黑" panose="020B0503020204020204" charset="-122"/>
                <a:sym typeface="+mn-ea"/>
              </a:rPr>
              <a:t>、根据业务设计接口用例。</a:t>
            </a:r>
            <a:endParaRPr lang="en-US" altLang="zh-CN" sz="2800" b="0" spc="240">
              <a:solidFill>
                <a:schemeClr val="tx1">
                  <a:lumMod val="75000"/>
                  <a:lumOff val="25000"/>
                </a:schemeClr>
              </a:solidFill>
              <a:latin typeface="微软雅黑" panose="020B0503020204020204" charset="-122"/>
              <a:ea typeface="微软雅黑" panose="020B0503020204020204" charset="-122"/>
              <a:sym typeface="+mn-ea"/>
            </a:endParaRPr>
          </a:p>
          <a:p>
            <a:pPr marL="480695" lvl="1" indent="0" algn="l">
              <a:buNone/>
            </a:pPr>
            <a:r>
              <a:rPr lang="en-US" altLang="zh-CN" sz="2800" b="0" spc="240">
                <a:solidFill>
                  <a:schemeClr val="tx1">
                    <a:lumMod val="75000"/>
                    <a:lumOff val="25000"/>
                  </a:schemeClr>
                </a:solidFill>
                <a:latin typeface="微软雅黑" panose="020B0503020204020204" charset="-122"/>
                <a:ea typeface="微软雅黑" panose="020B0503020204020204" charset="-122"/>
                <a:sym typeface="+mn-ea"/>
              </a:rPr>
              <a:t>3</a:t>
            </a:r>
            <a:r>
              <a:rPr lang="zh-CN" altLang="en-US" sz="2800" b="0" spc="240">
                <a:solidFill>
                  <a:schemeClr val="tx1">
                    <a:lumMod val="75000"/>
                    <a:lumOff val="25000"/>
                  </a:schemeClr>
                </a:solidFill>
                <a:latin typeface="微软雅黑" panose="020B0503020204020204" charset="-122"/>
                <a:ea typeface="微软雅黑" panose="020B0503020204020204" charset="-122"/>
                <a:sym typeface="+mn-ea"/>
              </a:rPr>
              <a:t>、用例里包含：</a:t>
            </a:r>
            <a:r>
              <a:rPr lang="zh-CN" sz="2800" b="0" spc="140">
                <a:ln w="3175">
                  <a:noFill/>
                  <a:prstDash val="dash"/>
                </a:ln>
                <a:solidFill>
                  <a:srgbClr val="404040"/>
                </a:solidFill>
                <a:latin typeface="微软雅黑" panose="020B0503020204020204" charset="-122"/>
                <a:ea typeface="微软雅黑" panose="020B0503020204020204" charset="-122"/>
                <a:cs typeface="微软雅黑" panose="020B0503020204020204" charset="-122"/>
                <a:sym typeface="Helvetica Neue" panose="02000503000000020004"/>
              </a:rPr>
              <a:t>测试编号、接口名称、用例标题、请求方式、请求URL地址、请求参数、预期结果、实际结果 、测试结果等信息。</a:t>
            </a:r>
            <a:endParaRPr lang="en-US" altLang="zh-CN" sz="2800" b="0" spc="240">
              <a:solidFill>
                <a:schemeClr val="tx1">
                  <a:lumMod val="75000"/>
                  <a:lumOff val="25000"/>
                </a:schemeClr>
              </a:solidFill>
              <a:latin typeface="微软雅黑" panose="020B0503020204020204" charset="-122"/>
              <a:ea typeface="微软雅黑" panose="020B0503020204020204" charset="-122"/>
              <a:sym typeface="+mn-ea"/>
            </a:endParaRPr>
          </a:p>
          <a:p>
            <a:pPr marL="480695" lvl="1" indent="0" algn="l">
              <a:buNone/>
            </a:pPr>
            <a:endParaRPr kumimoji="0" lang="zh-CN" altLang="en-US" sz="2800" b="0"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hape 98"/>
          <p:cNvSpPr>
            <a:spLocks noChangeArrowheads="1"/>
          </p:cNvSpPr>
          <p:nvPr/>
        </p:nvSpPr>
        <p:spPr bwMode="auto">
          <a:xfrm>
            <a:off x="3322446" y="4480424"/>
            <a:ext cx="5334568" cy="5334566"/>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76200">
            <a:solidFill>
              <a:srgbClr val="FFFFFF"/>
            </a:solidFill>
            <a:miter lim="400000"/>
          </a:ln>
          <a:extLst>
            <a:ext uri="{909E8E84-426E-40DD-AFC4-6F175D3DCCD1}">
              <a14:hiddenFill xmlns:a14="http://schemas.microsoft.com/office/drawing/2010/main">
                <a:solidFill>
                  <a:srgbClr val="FFFFFF"/>
                </a:solidFill>
              </a14:hiddenFill>
            </a:ext>
          </a:extLst>
        </p:spPr>
        <p:txBody>
          <a:bodyPr lIns="182880" tIns="91440" rIns="182880" bIns="91440"/>
          <a:lstStyle/>
          <a:p>
            <a:pPr eaLnBrk="0" hangingPunct="0"/>
            <a:endParaRPr lang="zh-CN" altLang="en-US" sz="4800">
              <a:latin typeface="微软雅黑" panose="020B0503020204020204" charset="-122"/>
              <a:ea typeface="微软雅黑" panose="020B0503020204020204" charset="-122"/>
              <a:cs typeface="+mn-ea"/>
              <a:sym typeface="+mn-lt"/>
            </a:endParaRPr>
          </a:p>
        </p:txBody>
      </p:sp>
      <p:sp>
        <p:nvSpPr>
          <p:cNvPr id="39" name="Shape 99"/>
          <p:cNvSpPr>
            <a:spLocks noChangeArrowheads="1"/>
          </p:cNvSpPr>
          <p:nvPr/>
        </p:nvSpPr>
        <p:spPr bwMode="auto">
          <a:xfrm>
            <a:off x="2760294" y="3918274"/>
            <a:ext cx="6458870" cy="6458864"/>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9525">
            <a:solidFill>
              <a:srgbClr val="FFFFFF">
                <a:alpha val="65097"/>
              </a:srgbClr>
            </a:solidFill>
            <a:miter lim="400000"/>
          </a:ln>
          <a:extLst>
            <a:ext uri="{909E8E84-426E-40DD-AFC4-6F175D3DCCD1}">
              <a14:hiddenFill xmlns:a14="http://schemas.microsoft.com/office/drawing/2010/main">
                <a:solidFill>
                  <a:srgbClr val="FFFFFF"/>
                </a:solidFill>
              </a14:hiddenFill>
            </a:ext>
          </a:extLst>
        </p:spPr>
        <p:txBody>
          <a:bodyPr lIns="182880" tIns="91440" rIns="182880" bIns="91440"/>
          <a:lstStyle/>
          <a:p>
            <a:pPr eaLnBrk="0" hangingPunct="0"/>
            <a:endParaRPr lang="zh-CN" altLang="en-US" sz="4800">
              <a:latin typeface="微软雅黑" panose="020B0503020204020204" charset="-122"/>
              <a:ea typeface="微软雅黑" panose="020B0503020204020204" charset="-122"/>
              <a:cs typeface="+mn-ea"/>
              <a:sym typeface="+mn-lt"/>
            </a:endParaRPr>
          </a:p>
        </p:txBody>
      </p:sp>
      <p:sp>
        <p:nvSpPr>
          <p:cNvPr id="4" name="MH_Entry_1"/>
          <p:cNvSpPr/>
          <p:nvPr>
            <p:custDataLst>
              <p:tags r:id="rId1"/>
            </p:custDataLst>
          </p:nvPr>
        </p:nvSpPr>
        <p:spPr>
          <a:xfrm>
            <a:off x="10859770" y="5401310"/>
            <a:ext cx="10325100" cy="1276350"/>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360000" tIns="0" rIns="0" bIns="0" anchor="ctr">
            <a:normAutofit/>
          </a:bodyPr>
          <a:p>
            <a:pPr>
              <a:defRPr/>
            </a:pPr>
            <a:r>
              <a:rPr lang="en-US" altLang="zh-CN" sz="4800" b="1"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   </a:t>
            </a:r>
            <a:r>
              <a:rPr lang="zh-CN" altLang="en-US" sz="4800" b="1"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第五节 </a:t>
            </a:r>
            <a:r>
              <a:rPr lang="zh-CN" sz="4800" b="1"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什么是接口测试</a:t>
            </a:r>
            <a:endParaRPr lang="zh-CN" sz="4800" b="1"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endParaRPr>
          </a:p>
        </p:txBody>
      </p:sp>
      <p:sp>
        <p:nvSpPr>
          <p:cNvPr id="5" name="MH_Others_1"/>
          <p:cNvSpPr/>
          <p:nvPr>
            <p:custDataLst>
              <p:tags r:id="rId2"/>
            </p:custDataLst>
          </p:nvPr>
        </p:nvSpPr>
        <p:spPr>
          <a:xfrm>
            <a:off x="10728990" y="5401350"/>
            <a:ext cx="136524" cy="1276350"/>
          </a:xfrm>
          <a:prstGeom prst="rect">
            <a:avLst/>
          </a:prstGeom>
          <a:solidFill>
            <a:schemeClr val="accent1">
              <a:lumMod val="50000"/>
            </a:schemeClr>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p>
            <a:pPr algn="ctr">
              <a:defRPr/>
            </a:pPr>
            <a:endParaRPr lang="zh-CN" altLang="en-US" sz="4800">
              <a:solidFill>
                <a:schemeClr val="accent1">
                  <a:lumMod val="75000"/>
                </a:schemeClr>
              </a:solidFill>
              <a:latin typeface="微软雅黑" panose="020B0503020204020204" charset="-122"/>
              <a:ea typeface="微软雅黑" panose="020B0503020204020204" charset="-122"/>
              <a:cs typeface="+mn-ea"/>
              <a:sym typeface="+mn-lt"/>
            </a:endParaRPr>
          </a:p>
        </p:txBody>
      </p:sp>
      <p:sp>
        <p:nvSpPr>
          <p:cNvPr id="6" name="MH_Entry_1"/>
          <p:cNvSpPr/>
          <p:nvPr>
            <p:custDataLst>
              <p:tags r:id="rId3"/>
            </p:custDataLst>
          </p:nvPr>
        </p:nvSpPr>
        <p:spPr>
          <a:xfrm>
            <a:off x="10869930" y="6915150"/>
            <a:ext cx="10314940" cy="1276350"/>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360000" tIns="0" rIns="0" bIns="0" anchor="ctr">
            <a:normAutofit/>
          </a:bodyPr>
          <a:p>
            <a:pPr>
              <a:defRPr/>
            </a:pPr>
            <a:r>
              <a:rPr lang="zh-CN" altLang="en-US" sz="4800" b="1"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第六节</a:t>
            </a:r>
            <a:r>
              <a:rPr lang="en-US" altLang="zh-CN" sz="4800" b="1"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 </a:t>
            </a:r>
            <a:r>
              <a:rPr lang="zh-CN" altLang="en-US" sz="4800" b="1"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接口测试分类</a:t>
            </a:r>
            <a:endParaRPr lang="zh-CN" altLang="en-US" sz="4800" b="1"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endParaRPr>
          </a:p>
        </p:txBody>
      </p:sp>
      <p:sp>
        <p:nvSpPr>
          <p:cNvPr id="7" name="MH_Others_1"/>
          <p:cNvSpPr/>
          <p:nvPr>
            <p:custDataLst>
              <p:tags r:id="rId4"/>
            </p:custDataLst>
          </p:nvPr>
        </p:nvSpPr>
        <p:spPr>
          <a:xfrm>
            <a:off x="10739150" y="6915190"/>
            <a:ext cx="136524" cy="1276350"/>
          </a:xfrm>
          <a:prstGeom prst="rect">
            <a:avLst/>
          </a:prstGeom>
          <a:solidFill>
            <a:schemeClr val="accent1">
              <a:lumMod val="50000"/>
            </a:schemeClr>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p>
            <a:pPr algn="ctr">
              <a:defRPr/>
            </a:pPr>
            <a:endParaRPr lang="zh-CN" altLang="en-US" sz="4800">
              <a:solidFill>
                <a:schemeClr val="accent1">
                  <a:lumMod val="75000"/>
                </a:schemeClr>
              </a:solidFill>
              <a:latin typeface="微软雅黑" panose="020B0503020204020204" charset="-122"/>
              <a:ea typeface="微软雅黑" panose="020B0503020204020204" charset="-122"/>
              <a:cs typeface="+mn-ea"/>
              <a:sym typeface="+mn-lt"/>
            </a:endParaRPr>
          </a:p>
        </p:txBody>
      </p:sp>
      <p:sp>
        <p:nvSpPr>
          <p:cNvPr id="12" name="MH_Others_4"/>
          <p:cNvSpPr txBox="1"/>
          <p:nvPr>
            <p:custDataLst>
              <p:tags r:id="rId5"/>
            </p:custDataLst>
          </p:nvPr>
        </p:nvSpPr>
        <p:spPr>
          <a:xfrm rot="5400000">
            <a:off x="544830" y="6278880"/>
            <a:ext cx="8252460" cy="1076325"/>
          </a:xfrm>
          <a:prstGeom prst="rect">
            <a:avLst/>
          </a:prstGeom>
          <a:noFill/>
        </p:spPr>
        <p:txBody>
          <a:bodyPr wrap="square">
            <a:spAutoFit/>
          </a:bodyPr>
          <a:p>
            <a:pPr algn="ctr">
              <a:defRPr/>
            </a:pPr>
            <a:r>
              <a:rPr lang="en-US" altLang="zh-CN" sz="6400" spc="400" dirty="0">
                <a:solidFill>
                  <a:srgbClr val="DDDDDD"/>
                </a:solidFill>
                <a:latin typeface="微软雅黑" panose="020B0503020204020204" charset="-122"/>
                <a:ea typeface="微软雅黑" panose="020B0503020204020204" charset="-122"/>
                <a:cs typeface="+mn-ea"/>
                <a:sym typeface="+mn-lt"/>
              </a:rPr>
              <a:t>CONTENTS</a:t>
            </a:r>
            <a:endParaRPr lang="zh-CN" altLang="en-US" sz="6400" spc="400" dirty="0">
              <a:solidFill>
                <a:srgbClr val="DDDDDD"/>
              </a:solidFill>
              <a:latin typeface="微软雅黑" panose="020B0503020204020204" charset="-122"/>
              <a:ea typeface="微软雅黑" panose="020B0503020204020204" charset="-122"/>
              <a:cs typeface="+mn-ea"/>
              <a:sym typeface="+mn-lt"/>
            </a:endParaRPr>
          </a:p>
        </p:txBody>
      </p:sp>
      <p:sp>
        <p:nvSpPr>
          <p:cNvPr id="2" name="MH_Others_3"/>
          <p:cNvSpPr txBox="1">
            <a:spLocks noChangeArrowheads="1"/>
          </p:cNvSpPr>
          <p:nvPr>
            <p:custDataLst>
              <p:tags r:id="rId6"/>
            </p:custDataLst>
          </p:nvPr>
        </p:nvSpPr>
        <p:spPr bwMode="auto">
          <a:xfrm>
            <a:off x="4455160" y="3870960"/>
            <a:ext cx="3432810" cy="6059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3200" dirty="0">
                <a:solidFill>
                  <a:schemeClr val="accent1">
                    <a:lumMod val="50000"/>
                  </a:schemeClr>
                </a:solidFill>
                <a:latin typeface="微软雅黑" panose="020B0503020204020204" charset="-122"/>
                <a:ea typeface="微软雅黑" panose="020B0503020204020204" charset="-122"/>
                <a:cs typeface="+mn-ea"/>
                <a:sym typeface="+mn-lt"/>
              </a:rPr>
              <a:t>目</a:t>
            </a:r>
            <a:endParaRPr lang="en-US" altLang="zh-CN" sz="13200" dirty="0">
              <a:solidFill>
                <a:schemeClr val="accent1">
                  <a:lumMod val="50000"/>
                </a:schemeClr>
              </a:solidFill>
              <a:latin typeface="微软雅黑" panose="020B0503020204020204" charset="-122"/>
              <a:ea typeface="微软雅黑" panose="020B0503020204020204" charset="-122"/>
              <a:cs typeface="+mn-ea"/>
              <a:sym typeface="+mn-lt"/>
            </a:endParaRPr>
          </a:p>
          <a:p>
            <a:pPr algn="ctr"/>
            <a:r>
              <a:rPr lang="zh-CN" altLang="en-US" sz="13200" dirty="0">
                <a:solidFill>
                  <a:schemeClr val="accent1">
                    <a:lumMod val="50000"/>
                  </a:schemeClr>
                </a:solidFill>
                <a:latin typeface="微软雅黑" panose="020B0503020204020204" charset="-122"/>
                <a:ea typeface="微软雅黑" panose="020B0503020204020204" charset="-122"/>
                <a:cs typeface="+mn-ea"/>
                <a:sym typeface="+mn-lt"/>
              </a:rPr>
              <a:t>录</a:t>
            </a:r>
            <a:endParaRPr lang="zh-CN" altLang="en-US" sz="13200" dirty="0">
              <a:solidFill>
                <a:schemeClr val="accent1">
                  <a:lumMod val="50000"/>
                </a:schemeClr>
              </a:solidFill>
              <a:latin typeface="微软雅黑" panose="020B0503020204020204" charset="-122"/>
              <a:ea typeface="微软雅黑" panose="020B0503020204020204" charset="-122"/>
              <a:cs typeface="+mn-ea"/>
              <a:sym typeface="+mn-lt"/>
            </a:endParaRPr>
          </a:p>
        </p:txBody>
      </p:sp>
      <p:sp>
        <p:nvSpPr>
          <p:cNvPr id="10" name="MH_Entry_1"/>
          <p:cNvSpPr/>
          <p:nvPr>
            <p:custDataLst>
              <p:tags r:id="rId7"/>
            </p:custDataLst>
          </p:nvPr>
        </p:nvSpPr>
        <p:spPr>
          <a:xfrm>
            <a:off x="10876280" y="8538845"/>
            <a:ext cx="10314940" cy="1276350"/>
          </a:xfrm>
          <a:prstGeom prst="rect">
            <a:avLst/>
          </a:prstGeom>
          <a:noFill/>
          <a:ln w="3175">
            <a:solidFill>
              <a:srgbClr val="01ACF1"/>
            </a:solidFill>
          </a:ln>
        </p:spPr>
        <p:style>
          <a:lnRef idx="2">
            <a:schemeClr val="accent1">
              <a:shade val="50000"/>
            </a:schemeClr>
          </a:lnRef>
          <a:fillRef idx="1">
            <a:schemeClr val="accent1"/>
          </a:fillRef>
          <a:effectRef idx="0">
            <a:schemeClr val="accent1"/>
          </a:effectRef>
          <a:fontRef idx="minor">
            <a:schemeClr val="lt1"/>
          </a:fontRef>
        </p:style>
        <p:txBody>
          <a:bodyPr lIns="360000" tIns="0" rIns="0" bIns="0" anchor="ctr">
            <a:normAutofit/>
          </a:bodyPr>
          <a:p>
            <a:pPr>
              <a:defRPr/>
            </a:pPr>
            <a:r>
              <a:rPr lang="en-US" altLang="zh-CN" sz="4800" b="1"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   </a:t>
            </a:r>
            <a:r>
              <a:rPr lang="zh-CN" altLang="en-US" sz="4800" b="1"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第七节</a:t>
            </a:r>
            <a:r>
              <a:rPr lang="en-US" altLang="zh-CN" sz="4800" b="1"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 </a:t>
            </a:r>
            <a:r>
              <a:rPr lang="zh-CN" altLang="en-US" sz="4800" b="1"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如何做接口测试</a:t>
            </a:r>
            <a:endParaRPr lang="zh-CN" altLang="en-US" sz="4800" b="1"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endParaRPr>
          </a:p>
        </p:txBody>
      </p:sp>
      <p:sp>
        <p:nvSpPr>
          <p:cNvPr id="11" name="MH_Others_1"/>
          <p:cNvSpPr/>
          <p:nvPr>
            <p:custDataLst>
              <p:tags r:id="rId8"/>
            </p:custDataLst>
          </p:nvPr>
        </p:nvSpPr>
        <p:spPr>
          <a:xfrm>
            <a:off x="10745500" y="8538885"/>
            <a:ext cx="136524" cy="1276350"/>
          </a:xfrm>
          <a:prstGeom prst="rect">
            <a:avLst/>
          </a:prstGeom>
          <a:solidFill>
            <a:schemeClr val="accent1">
              <a:lumMod val="50000"/>
            </a:schemeClr>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p>
            <a:pPr algn="ctr">
              <a:defRPr/>
            </a:pPr>
            <a:endParaRPr lang="zh-CN" altLang="en-US" sz="4800">
              <a:solidFill>
                <a:schemeClr val="accent1">
                  <a:lumMod val="75000"/>
                </a:schemeClr>
              </a:solidFill>
              <a:latin typeface="微软雅黑" panose="020B0503020204020204" charset="-122"/>
              <a:ea typeface="微软雅黑" panose="020B050302020402020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699" advTm="3000">
        <p:fade/>
      </p:transition>
    </mc:Choice>
    <mc:Fallback>
      <p:transition spd="med" advTm="3000">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4294967295"/>
          </p:nvPr>
        </p:nvSpPr>
        <p:spPr>
          <a:xfrm>
            <a:off x="1819910" y="1355090"/>
            <a:ext cx="16343630" cy="935990"/>
          </a:xfrm>
          <a:ln>
            <a:noFill/>
          </a:ln>
        </p:spPr>
        <p:txBody>
          <a:bodyPr>
            <a:normAutofit fontScale="80000"/>
          </a:bodyPr>
          <a:lstStyle/>
          <a:p>
            <a:pPr marL="0" indent="0">
              <a:buNone/>
            </a:pPr>
            <a:r>
              <a:rPr lang="zh-CN" altLang="en-US" sz="6400" b="1">
                <a:solidFill>
                  <a:schemeClr val="accent1">
                    <a:lumMod val="50000"/>
                  </a:schemeClr>
                </a:solidFill>
                <a:cs typeface="黑体" panose="02010609060101010101" charset="-122"/>
                <a:sym typeface="+mn-ea"/>
              </a:rPr>
              <a:t>课堂答案</a:t>
            </a:r>
            <a:endParaRPr lang="en-US" altLang="zh-CN" sz="6400" b="1">
              <a:solidFill>
                <a:schemeClr val="accent1">
                  <a:lumMod val="50000"/>
                </a:schemeClr>
              </a:solidFill>
              <a:cs typeface="黑体" panose="02010609060101010101" charset="-122"/>
              <a:sym typeface="+mn-ea"/>
            </a:endParaRPr>
          </a:p>
        </p:txBody>
      </p:sp>
      <p:sp>
        <p:nvSpPr>
          <p:cNvPr id="6" name="内容占位符 4"/>
          <p:cNvSpPr>
            <a:spLocks noGrp="1"/>
          </p:cNvSpPr>
          <p:nvPr>
            <p:custDataLst>
              <p:tags r:id="rId1"/>
            </p:custDataLst>
          </p:nvPr>
        </p:nvSpPr>
        <p:spPr>
          <a:xfrm>
            <a:off x="2047240" y="2537460"/>
            <a:ext cx="20946110" cy="9792970"/>
          </a:xfrm>
          <a:prstGeom prst="rect">
            <a:avLst/>
          </a:prstGeom>
          <a:noFill/>
          <a:ln>
            <a:noFill/>
          </a:ln>
        </p:spPr>
        <p:txBody>
          <a:bodyPr vert="horz" wrap="square" lIns="182880" tIns="91440" rIns="182880" bIns="9144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b="1" kern="1200">
                <a:solidFill>
                  <a:schemeClr val="tx1"/>
                </a:solidFill>
                <a:latin typeface="思源黑体 CN Regular" panose="020B0500000000000000" pitchFamily="34" charset="-128"/>
                <a:ea typeface="思源黑体 CN Regular" panose="020B0500000000000000" pitchFamily="34" charset="-128"/>
                <a:cs typeface="+mn-cs"/>
                <a:sym typeface="Calibri" panose="020F050202020403020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b="0" kern="1200">
                <a:solidFill>
                  <a:schemeClr val="tx1"/>
                </a:solidFill>
                <a:latin typeface="思源黑体 CN Regular" panose="020B0500000000000000" pitchFamily="34" charset="-128"/>
                <a:ea typeface="思源黑体 CN Regular" panose="020B0500000000000000" pitchFamily="34" charset="-128"/>
                <a:cs typeface="+mn-cs"/>
                <a:sym typeface="Calibri" panose="020F050202020403020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b="0" kern="1200">
                <a:solidFill>
                  <a:schemeClr val="tx1"/>
                </a:solidFill>
                <a:latin typeface="思源黑体 CN Regular" panose="020B0500000000000000" pitchFamily="34" charset="-128"/>
                <a:ea typeface="思源黑体 CN Regular" panose="020B0500000000000000" pitchFamily="34" charset="-128"/>
                <a:cs typeface="+mn-cs"/>
                <a:sym typeface="Calibri" panose="020F050202020403020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b="0" kern="1200">
                <a:solidFill>
                  <a:schemeClr val="tx1"/>
                </a:solidFill>
                <a:latin typeface="思源黑体 CN Regular" panose="020B0500000000000000" pitchFamily="34" charset="-128"/>
                <a:ea typeface="思源黑体 CN Regular" panose="020B0500000000000000" pitchFamily="34" charset="-128"/>
                <a:cs typeface="+mn-cs"/>
                <a:sym typeface="Calibri" panose="020F050202020403020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b="0" kern="1200">
                <a:solidFill>
                  <a:schemeClr val="tx1"/>
                </a:solidFill>
                <a:latin typeface="思源黑体 CN Regular" panose="020B0500000000000000" pitchFamily="34" charset="-128"/>
                <a:ea typeface="思源黑体 CN Regular" panose="020B0500000000000000" pitchFamily="34" charset="-128"/>
                <a:cs typeface="+mn-cs"/>
                <a:sym typeface="Calibri" panose="020F050202020403020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charset="0"/>
              </a:defRPr>
            </a:lvl9pPr>
          </a:lstStyle>
          <a:p>
            <a:pPr marL="480695" lvl="1" indent="0">
              <a:buNone/>
            </a:pPr>
            <a:endParaRPr lang="zh-CN" altLang="en-US" sz="4000" b="0" spc="240">
              <a:solidFill>
                <a:schemeClr val="tx1">
                  <a:lumMod val="75000"/>
                  <a:lumOff val="25000"/>
                </a:schemeClr>
              </a:solidFill>
              <a:latin typeface="微软雅黑" panose="020B0503020204020204" charset="-122"/>
              <a:ea typeface="微软雅黑" panose="020B0503020204020204" charset="-122"/>
              <a:sym typeface="+mn-ea"/>
            </a:endParaRPr>
          </a:p>
        </p:txBody>
      </p:sp>
      <p:graphicFrame>
        <p:nvGraphicFramePr>
          <p:cNvPr id="8" name="表格 7"/>
          <p:cNvGraphicFramePr/>
          <p:nvPr>
            <p:custDataLst>
              <p:tags r:id="rId2"/>
            </p:custDataLst>
          </p:nvPr>
        </p:nvGraphicFramePr>
        <p:xfrm>
          <a:off x="7079615" y="2826385"/>
          <a:ext cx="16047720" cy="9242425"/>
        </p:xfrm>
        <a:graphic>
          <a:graphicData uri="http://schemas.openxmlformats.org/drawingml/2006/table">
            <a:tbl>
              <a:tblPr/>
              <a:tblGrid>
                <a:gridCol w="2692400"/>
                <a:gridCol w="2691765"/>
                <a:gridCol w="3698875"/>
                <a:gridCol w="2629535"/>
                <a:gridCol w="2299335"/>
                <a:gridCol w="2035810"/>
              </a:tblGrid>
              <a:tr h="948690">
                <a:tc>
                  <a:txBody>
                    <a:bodyPr/>
                    <a:p>
                      <a:pPr algn="l">
                        <a:buNone/>
                      </a:pPr>
                      <a:r>
                        <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rPr>
                        <a:t>接口名称</a:t>
                      </a:r>
                      <a:endPar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lumMod val="75000"/>
                      </a:schemeClr>
                    </a:solidFill>
                  </a:tcPr>
                </a:tc>
                <a:tc gridSpan="5">
                  <a:txBody>
                    <a:bodyPr/>
                    <a:p>
                      <a:pPr algn="l">
                        <a:buNone/>
                      </a:pPr>
                      <a:r>
                        <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rPr>
                        <a:t>随机抽奖</a:t>
                      </a:r>
                      <a:endPar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endParaRPr>
                    </a:p>
                    <a:p>
                      <a:pPr algn="l">
                        <a:buNone/>
                      </a:pPr>
                      <a:endPar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hMerge="1">
                  <a:tcP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r>
              <a:tr h="948690">
                <a:tc>
                  <a:txBody>
                    <a:bodyPr/>
                    <a:p>
                      <a:pPr algn="l">
                        <a:buNone/>
                      </a:pPr>
                      <a:r>
                        <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rPr>
                        <a:t>请求URL地址</a:t>
                      </a:r>
                      <a:endPar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lumMod val="75000"/>
                      </a:schemeClr>
                    </a:solidFill>
                  </a:tcPr>
                </a:tc>
                <a:tc gridSpan="5">
                  <a:txBody>
                    <a:bodyPr/>
                    <a:p>
                      <a:pPr algn="l">
                        <a:buNone/>
                      </a:pPr>
                      <a:r>
                        <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rPr>
                        <a:t>/luck/random</a:t>
                      </a:r>
                      <a:endPar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endParaRPr>
                    </a:p>
                    <a:p>
                      <a:pPr algn="l">
                        <a:buNone/>
                      </a:pPr>
                      <a:endPar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hMerge="1">
                  <a:tcP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r>
              <a:tr h="620395">
                <a:tc>
                  <a:txBody>
                    <a:bodyPr/>
                    <a:p>
                      <a:pPr algn="l">
                        <a:buNone/>
                      </a:pPr>
                      <a:r>
                        <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rPr>
                        <a:t>请求方式</a:t>
                      </a:r>
                      <a:endPar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lumMod val="75000"/>
                      </a:schemeClr>
                    </a:solidFill>
                  </a:tcPr>
                </a:tc>
                <a:tc gridSpan="5">
                  <a:txBody>
                    <a:bodyPr/>
                    <a:p>
                      <a:pPr algn="l">
                        <a:buNone/>
                      </a:pPr>
                      <a:r>
                        <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rPr>
                        <a:t>GET</a:t>
                      </a:r>
                      <a:endPar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hMerge="1">
                  <a:tcP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r>
              <a:tr h="620395">
                <a:tc>
                  <a:txBody>
                    <a:bodyPr/>
                    <a:p>
                      <a:pPr>
                        <a:buNone/>
                      </a:pPr>
                      <a:r>
                        <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rPr>
                        <a:t>测试用例编号</a:t>
                      </a:r>
                      <a:endPar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FBFBF"/>
                    </a:solidFill>
                  </a:tcPr>
                </a:tc>
                <a:tc>
                  <a:txBody>
                    <a:bodyPr/>
                    <a:p>
                      <a:pPr algn="l">
                        <a:buNone/>
                      </a:pPr>
                      <a:r>
                        <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rPr>
                        <a:t>用例标题</a:t>
                      </a:r>
                      <a:endPar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FBFBF"/>
                    </a:solidFill>
                  </a:tcPr>
                </a:tc>
                <a:tc>
                  <a:txBody>
                    <a:bodyPr/>
                    <a:p>
                      <a:pPr algn="l">
                        <a:buNone/>
                      </a:pPr>
                      <a:r>
                        <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rPr>
                        <a:t>请求参数</a:t>
                      </a:r>
                      <a:endPar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FBFBF"/>
                    </a:solidFill>
                  </a:tcPr>
                </a:tc>
                <a:tc>
                  <a:txBody>
                    <a:bodyPr/>
                    <a:p>
                      <a:pPr algn="l">
                        <a:buNone/>
                      </a:pPr>
                      <a:r>
                        <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rPr>
                        <a:t>预期结果</a:t>
                      </a:r>
                      <a:endPar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FBFBF"/>
                    </a:solidFill>
                  </a:tcPr>
                </a:tc>
                <a:tc>
                  <a:txBody>
                    <a:bodyPr/>
                    <a:p>
                      <a:pPr algn="l">
                        <a:buNone/>
                      </a:pPr>
                      <a:r>
                        <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rPr>
                        <a:t>实际结果</a:t>
                      </a:r>
                      <a:endPar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FBFBF"/>
                    </a:solidFill>
                  </a:tcPr>
                </a:tc>
                <a:tc>
                  <a:txBody>
                    <a:bodyPr/>
                    <a:p>
                      <a:pPr algn="l">
                        <a:buNone/>
                      </a:pPr>
                      <a:r>
                        <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rPr>
                        <a:t>测试结果</a:t>
                      </a:r>
                      <a:endPar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FBFBF"/>
                    </a:solidFill>
                  </a:tcPr>
                </a:tc>
              </a:tr>
              <a:tr h="948690">
                <a:tc>
                  <a:txBody>
                    <a:bodyPr/>
                    <a:p>
                      <a:pPr>
                        <a:buNone/>
                      </a:pPr>
                      <a:r>
                        <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rPr>
                        <a:t>001</a:t>
                      </a:r>
                      <a:endPar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p>
                      <a:pPr algn="l">
                        <a:buNone/>
                      </a:pPr>
                      <a:r>
                        <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rPr>
                        <a:t>正常参数活动</a:t>
                      </a:r>
                      <a:endPar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p>
                      <a:pPr algn="l">
                        <a:buNone/>
                      </a:pPr>
                      <a:r>
                        <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rPr>
                        <a:t>活动 ID 和用户 ID 参数正确</a:t>
                      </a:r>
                      <a:endPar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p>
                      <a:pPr algn="l">
                        <a:buNone/>
                      </a:pPr>
                      <a:r>
                        <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rPr>
                        <a:t>获取成功</a:t>
                      </a:r>
                      <a:endPar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p>
                      <a:pPr algn="l">
                        <a:buNone/>
                      </a:pPr>
                      <a:endPar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p>
                      <a:pPr algn="l">
                        <a:buNone/>
                      </a:pPr>
                      <a:endPar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r>
              <a:tr h="621030">
                <a:tc>
                  <a:txBody>
                    <a:bodyPr/>
                    <a:p>
                      <a:pPr>
                        <a:buNone/>
                      </a:pPr>
                      <a:r>
                        <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rPr>
                        <a:t>002</a:t>
                      </a:r>
                      <a:endPar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p>
                      <a:pPr algn="l">
                        <a:buNone/>
                      </a:pPr>
                      <a:r>
                        <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rPr>
                        <a:t>活动不能为空</a:t>
                      </a:r>
                      <a:endPar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p>
                      <a:pPr algn="l">
                        <a:buNone/>
                      </a:pPr>
                      <a:r>
                        <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rPr>
                        <a:t>活动 ID 为空</a:t>
                      </a:r>
                      <a:endPar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p>
                      <a:pPr algn="l">
                        <a:buNone/>
                      </a:pPr>
                      <a:r>
                        <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rPr>
                        <a:t>报错，活动 ID 不能为空</a:t>
                      </a:r>
                      <a:endPar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p>
                      <a:pPr algn="l">
                        <a:buNone/>
                      </a:pPr>
                      <a:endPar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p>
                      <a:pPr algn="l">
                        <a:buNone/>
                      </a:pPr>
                      <a:endPar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r>
              <a:tr h="620395">
                <a:tc>
                  <a:txBody>
                    <a:bodyPr/>
                    <a:p>
                      <a:pPr>
                        <a:buNone/>
                      </a:pPr>
                      <a:r>
                        <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rPr>
                        <a:t>003</a:t>
                      </a:r>
                      <a:endPar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p>
                      <a:pPr algn="l">
                        <a:buNone/>
                      </a:pPr>
                      <a:r>
                        <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rPr>
                        <a:t>用户不能为空</a:t>
                      </a:r>
                      <a:endPar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p>
                      <a:pPr algn="l">
                        <a:buNone/>
                      </a:pPr>
                      <a:r>
                        <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rPr>
                        <a:t>用户 ID 为空</a:t>
                      </a:r>
                      <a:endPar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p>
                      <a:pPr algn="l">
                        <a:buNone/>
                      </a:pPr>
                      <a:r>
                        <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rPr>
                        <a:t>报错， 用户 ID 不能为空</a:t>
                      </a:r>
                      <a:endPar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p>
                      <a:pPr algn="l">
                        <a:buNone/>
                      </a:pPr>
                      <a:endPar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p>
                      <a:pPr algn="l">
                        <a:buNone/>
                      </a:pPr>
                      <a:endPar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r>
              <a:tr h="620395">
                <a:tc>
                  <a:txBody>
                    <a:bodyPr/>
                    <a:p>
                      <a:pPr>
                        <a:buNone/>
                      </a:pPr>
                      <a:r>
                        <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rPr>
                        <a:t>004</a:t>
                      </a:r>
                      <a:endPar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p>
                      <a:pPr algn="l">
                        <a:buNone/>
                      </a:pPr>
                      <a:r>
                        <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rPr>
                        <a:t>活动不存在</a:t>
                      </a:r>
                      <a:endPar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p>
                      <a:pPr algn="l">
                        <a:buNone/>
                      </a:pPr>
                      <a:r>
                        <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rPr>
                        <a:t>活动 ID 不正在</a:t>
                      </a:r>
                      <a:endPar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p>
                      <a:pPr algn="l">
                        <a:buNone/>
                      </a:pPr>
                      <a:r>
                        <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rPr>
                        <a:t>10603，活动不存在</a:t>
                      </a:r>
                      <a:endPar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p>
                      <a:pPr algn="l">
                        <a:buNone/>
                      </a:pPr>
                      <a:endPar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p>
                      <a:pPr algn="l">
                        <a:buNone/>
                      </a:pPr>
                      <a:endPar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r>
              <a:tr h="620395">
                <a:tc>
                  <a:txBody>
                    <a:bodyPr/>
                    <a:p>
                      <a:pPr>
                        <a:buNone/>
                      </a:pPr>
                      <a:r>
                        <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rPr>
                        <a:t>005</a:t>
                      </a:r>
                      <a:endPar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p>
                      <a:pPr algn="l">
                        <a:buNone/>
                      </a:pPr>
                      <a:r>
                        <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rPr>
                        <a:t>用户不存在</a:t>
                      </a:r>
                      <a:endPar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p>
                      <a:pPr algn="l">
                        <a:buNone/>
                      </a:pPr>
                      <a:r>
                        <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rPr>
                        <a:t>用户 ID 不存在</a:t>
                      </a:r>
                      <a:endPar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p>
                      <a:pPr algn="l">
                        <a:buNone/>
                      </a:pPr>
                      <a:r>
                        <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rPr>
                        <a:t>10608， 用户不存在</a:t>
                      </a:r>
                      <a:endPar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p>
                      <a:pPr algn="l">
                        <a:buNone/>
                      </a:pPr>
                      <a:endPar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p>
                      <a:pPr algn="l">
                        <a:buNone/>
                      </a:pPr>
                      <a:endPar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r>
              <a:tr h="621030">
                <a:tc>
                  <a:txBody>
                    <a:bodyPr/>
                    <a:p>
                      <a:pPr>
                        <a:buNone/>
                      </a:pPr>
                      <a:r>
                        <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rPr>
                        <a:t>006</a:t>
                      </a:r>
                      <a:endPar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p>
                      <a:pPr algn="l">
                        <a:buNone/>
                      </a:pPr>
                      <a:r>
                        <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rPr>
                        <a:t>活动未启用</a:t>
                      </a:r>
                      <a:endPar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p>
                      <a:pPr algn="l">
                        <a:buNone/>
                      </a:pPr>
                      <a:r>
                        <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rPr>
                        <a:t>活动 ID 未启用</a:t>
                      </a:r>
                      <a:endPar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p>
                      <a:pPr algn="l">
                        <a:buNone/>
                      </a:pPr>
                      <a:r>
                        <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rPr>
                        <a:t>10604，活动未启用</a:t>
                      </a:r>
                      <a:endPar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p>
                      <a:pPr algn="l">
                        <a:buNone/>
                      </a:pPr>
                      <a:endPar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p>
                      <a:pPr algn="l">
                        <a:buNone/>
                      </a:pPr>
                      <a:endPar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r>
              <a:tr h="621665">
                <a:tc>
                  <a:txBody>
                    <a:bodyPr/>
                    <a:p>
                      <a:pPr>
                        <a:buNone/>
                      </a:pPr>
                      <a:r>
                        <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rPr>
                        <a:t>007</a:t>
                      </a:r>
                      <a:endPar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p>
                      <a:pPr algn="l">
                        <a:buNone/>
                      </a:pPr>
                      <a:r>
                        <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rPr>
                        <a:t>活动未开始</a:t>
                      </a:r>
                      <a:endPar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p>
                      <a:pPr algn="l">
                        <a:buNone/>
                      </a:pPr>
                      <a:r>
                        <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rPr>
                        <a:t>活动 ID 未开始</a:t>
                      </a:r>
                      <a:endPar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p>
                      <a:pPr algn="l">
                        <a:buNone/>
                      </a:pPr>
                      <a:r>
                        <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rPr>
                        <a:t>10605，活动未开始</a:t>
                      </a:r>
                      <a:endPar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p>
                      <a:pPr algn="l">
                        <a:buNone/>
                      </a:pPr>
                      <a:endPar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p>
                      <a:pPr algn="l">
                        <a:buNone/>
                      </a:pPr>
                      <a:endPar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r>
              <a:tr h="620395">
                <a:tc>
                  <a:txBody>
                    <a:bodyPr/>
                    <a:p>
                      <a:pPr>
                        <a:buNone/>
                      </a:pPr>
                      <a:r>
                        <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rPr>
                        <a:t>008</a:t>
                      </a:r>
                      <a:endPar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p>
                      <a:pPr algn="l">
                        <a:buNone/>
                      </a:pPr>
                      <a:r>
                        <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rPr>
                        <a:t>参数不传</a:t>
                      </a:r>
                      <a:endPar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p>
                      <a:pPr algn="l">
                        <a:buNone/>
                      </a:pPr>
                      <a:r>
                        <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rPr>
                        <a:t>参数未传</a:t>
                      </a:r>
                      <a:endPar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p>
                      <a:pPr algn="l">
                        <a:buNone/>
                      </a:pPr>
                      <a:r>
                        <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rPr>
                        <a:t>10607，调用接口错误</a:t>
                      </a:r>
                      <a:endPar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p>
                      <a:pPr algn="l">
                        <a:buNone/>
                      </a:pPr>
                      <a:endPar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p>
                      <a:pPr algn="l">
                        <a:buNone/>
                      </a:pPr>
                      <a:endPar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r>
              <a:tr h="620395">
                <a:tc>
                  <a:txBody>
                    <a:bodyPr/>
                    <a:p>
                      <a:pPr>
                        <a:buNone/>
                      </a:pPr>
                      <a:r>
                        <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rPr>
                        <a:t>009</a:t>
                      </a:r>
                      <a:endPar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p>
                      <a:pPr algn="l">
                        <a:buNone/>
                      </a:pPr>
                      <a:r>
                        <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rPr>
                        <a:t>用户没有参加活动</a:t>
                      </a:r>
                      <a:endPar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p>
                      <a:pPr algn="l">
                        <a:buNone/>
                      </a:pPr>
                      <a:r>
                        <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rPr>
                        <a:t>用户 id 未参加活动</a:t>
                      </a:r>
                      <a:endPar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p>
                      <a:pPr algn="l">
                        <a:buNone/>
                      </a:pPr>
                      <a:r>
                        <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rPr>
                        <a:t>10613，您的抽奖次数已用完</a:t>
                      </a:r>
                      <a:endPar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p>
                      <a:pPr algn="l">
                        <a:buNone/>
                      </a:pPr>
                      <a:endPar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c>
                  <a:txBody>
                    <a:bodyPr/>
                    <a:p>
                      <a:pPr algn="l">
                        <a:buNone/>
                      </a:pPr>
                      <a:endParaRPr lang="zh-CN" sz="2000" spc="140">
                        <a:ln w="3175">
                          <a:noFill/>
                          <a:prstDash val="dash"/>
                        </a:ln>
                        <a:solidFill>
                          <a:srgbClr val="404040"/>
                        </a:solidFill>
                        <a:effectLst/>
                        <a:latin typeface="微软雅黑" panose="020B0503020204020204" charset="-122"/>
                        <a:ea typeface="微软雅黑" panose="020B0503020204020204" charset="-122"/>
                        <a:cs typeface="微软雅黑" panose="020B0503020204020204"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chemeClr val="bg1"/>
                    </a:solidFill>
                  </a:tcPr>
                </a:tc>
              </a:tr>
            </a:tbl>
          </a:graphicData>
        </a:graphic>
      </p:graphicFrame>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8" name="因为热爱-01.png" descr="因为热爱-01.png"/>
          <p:cNvPicPr>
            <a:picLocks noChangeAspect="1"/>
          </p:cNvPicPr>
          <p:nvPr/>
        </p:nvPicPr>
        <p:blipFill>
          <a:blip r:embed="rId1"/>
          <a:stretch>
            <a:fillRect/>
          </a:stretch>
        </p:blipFill>
        <p:spPr>
          <a:xfrm>
            <a:off x="3949522" y="4804412"/>
            <a:ext cx="16484955" cy="4107176"/>
          </a:xfrm>
          <a:prstGeom prst="rect">
            <a:avLst/>
          </a:prstGeom>
          <a:ln w="12700">
            <a:miter lim="400000"/>
            <a:headEnd/>
            <a:tailEnd/>
          </a:ln>
        </p:spPr>
      </p:pic>
      <p:pic>
        <p:nvPicPr>
          <p:cNvPr id="1189" name="MeterSphere-反白.png" descr="MeterSphere-反白.png"/>
          <p:cNvPicPr>
            <a:picLocks noChangeAspect="1"/>
          </p:cNvPicPr>
          <p:nvPr/>
        </p:nvPicPr>
        <p:blipFill>
          <a:blip r:embed="rId2"/>
          <a:stretch>
            <a:fillRect/>
          </a:stretch>
        </p:blipFill>
        <p:spPr>
          <a:xfrm>
            <a:off x="687417" y="792011"/>
            <a:ext cx="5747928" cy="1082978"/>
          </a:xfrm>
          <a:prstGeom prst="rect">
            <a:avLst/>
          </a:prstGeom>
          <a:ln w="12700">
            <a:miter lim="400000"/>
            <a:headEnd/>
            <a:tailEnd/>
          </a:ln>
        </p:spPr>
      </p:pic>
      <p:sp>
        <p:nvSpPr>
          <p:cNvPr id="2" name="文本框 1"/>
          <p:cNvSpPr txBox="1"/>
          <p:nvPr/>
        </p:nvSpPr>
        <p:spPr>
          <a:xfrm>
            <a:off x="17736185" y="10817543"/>
            <a:ext cx="4759960" cy="137287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71437" tIns="71437" rIns="71437" bIns="71437" numCol="1" spcCol="38100" rtlCol="0" anchor="ctr" forceAA="0">
            <a:spAutoFit/>
          </a:bodyPr>
          <a:p>
            <a:pPr marL="0" marR="0" indent="0" algn="ctr" defTabSz="821690" rtl="0" fontAlgn="auto" latinLnBrk="0" hangingPunct="0">
              <a:lnSpc>
                <a:spcPct val="100000"/>
              </a:lnSpc>
              <a:spcBef>
                <a:spcPts val="0"/>
              </a:spcBef>
              <a:spcAft>
                <a:spcPts val="0"/>
              </a:spcAft>
              <a:buClrTx/>
              <a:buSzTx/>
              <a:buFontTx/>
              <a:buNone/>
            </a:pPr>
            <a:r>
              <a:rPr kumimoji="0" lang="zh-CN" altLang="en-US" sz="8000" b="1" i="0" u="none" strike="noStrike" cap="none" spc="0" normalizeH="0" baseline="0">
                <a:ln>
                  <a:noFill/>
                </a:ln>
                <a:solidFill>
                  <a:schemeClr val="bg1">
                    <a:lumMod val="95000"/>
                  </a:schemeClr>
                </a:solidFill>
                <a:effectLst/>
                <a:uFillTx/>
                <a:latin typeface="黑体" panose="02010609060101010101" charset="-122"/>
                <a:ea typeface="黑体" panose="02010609060101010101" charset="-122"/>
                <a:cs typeface="Helvetica Neue" panose="02000503000000020004"/>
                <a:sym typeface="Helvetica Neue" panose="02000503000000020004"/>
              </a:rPr>
              <a:t>谢谢！</a:t>
            </a:r>
            <a:endParaRPr kumimoji="0" lang="zh-CN" altLang="en-US" sz="8000" b="1" i="0" u="none" strike="noStrike" cap="none" spc="0" normalizeH="0" baseline="0">
              <a:ln>
                <a:noFill/>
              </a:ln>
              <a:solidFill>
                <a:schemeClr val="bg1">
                  <a:lumMod val="95000"/>
                </a:schemeClr>
              </a:solidFill>
              <a:effectLst/>
              <a:uFillTx/>
              <a:latin typeface="黑体" panose="02010609060101010101" charset="-122"/>
              <a:ea typeface="黑体" panose="02010609060101010101" charset="-122"/>
              <a:cs typeface="Helvetica Neue" panose="02000503000000020004"/>
              <a:sym typeface="Helvetica Neue" panose="02000503000000020004"/>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hape 98"/>
          <p:cNvSpPr>
            <a:spLocks noChangeArrowheads="1"/>
          </p:cNvSpPr>
          <p:nvPr/>
        </p:nvSpPr>
        <p:spPr bwMode="auto">
          <a:xfrm>
            <a:off x="3322446" y="4480424"/>
            <a:ext cx="5334568" cy="5334566"/>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76200">
            <a:solidFill>
              <a:srgbClr val="FFFFFF"/>
            </a:solidFill>
            <a:miter lim="400000"/>
          </a:ln>
          <a:extLst>
            <a:ext uri="{909E8E84-426E-40DD-AFC4-6F175D3DCCD1}">
              <a14:hiddenFill xmlns:a14="http://schemas.microsoft.com/office/drawing/2010/main">
                <a:solidFill>
                  <a:srgbClr val="FFFFFF"/>
                </a:solidFill>
              </a14:hiddenFill>
            </a:ext>
          </a:extLst>
        </p:spPr>
        <p:txBody>
          <a:bodyPr lIns="182880" tIns="91440" rIns="182880" bIns="91440"/>
          <a:lstStyle/>
          <a:p>
            <a:pPr eaLnBrk="0" hangingPunct="0"/>
            <a:endParaRPr lang="zh-CN" altLang="en-US" sz="4800">
              <a:latin typeface="微软雅黑" panose="020B0503020204020204" charset="-122"/>
              <a:ea typeface="微软雅黑" panose="020B0503020204020204" charset="-122"/>
              <a:cs typeface="+mn-ea"/>
              <a:sym typeface="+mn-lt"/>
            </a:endParaRPr>
          </a:p>
        </p:txBody>
      </p:sp>
      <p:sp>
        <p:nvSpPr>
          <p:cNvPr id="39" name="Shape 99"/>
          <p:cNvSpPr>
            <a:spLocks noChangeArrowheads="1"/>
          </p:cNvSpPr>
          <p:nvPr/>
        </p:nvSpPr>
        <p:spPr bwMode="auto">
          <a:xfrm>
            <a:off x="2760294" y="3918274"/>
            <a:ext cx="6458870" cy="6458864"/>
          </a:xfrm>
          <a:custGeom>
            <a:avLst/>
            <a:gdLst>
              <a:gd name="T0" fmla="*/ 16796 w 19679"/>
              <a:gd name="T1" fmla="*/ 2882 h 19679"/>
              <a:gd name="T2" fmla="*/ 16796 w 19679"/>
              <a:gd name="T3" fmla="*/ 16796 h 19679"/>
              <a:gd name="T4" fmla="*/ 2882 w 19679"/>
              <a:gd name="T5" fmla="*/ 16796 h 19679"/>
              <a:gd name="T6" fmla="*/ 2882 w 19679"/>
              <a:gd name="T7" fmla="*/ 2882 h 19679"/>
              <a:gd name="T8" fmla="*/ 16796 w 19679"/>
              <a:gd name="T9" fmla="*/ 2882 h 19679"/>
            </a:gdLst>
            <a:ahLst/>
            <a:cxnLst>
              <a:cxn ang="0">
                <a:pos x="T0" y="T1"/>
              </a:cxn>
              <a:cxn ang="0">
                <a:pos x="T2" y="T3"/>
              </a:cxn>
              <a:cxn ang="0">
                <a:pos x="T4" y="T5"/>
              </a:cxn>
              <a:cxn ang="0">
                <a:pos x="T6" y="T7"/>
              </a:cxn>
              <a:cxn ang="0">
                <a:pos x="T8" y="T9"/>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noFill/>
          <a:ln w="9525">
            <a:solidFill>
              <a:srgbClr val="FFFFFF">
                <a:alpha val="65097"/>
              </a:srgbClr>
            </a:solidFill>
            <a:miter lim="400000"/>
          </a:ln>
          <a:extLst>
            <a:ext uri="{909E8E84-426E-40DD-AFC4-6F175D3DCCD1}">
              <a14:hiddenFill xmlns:a14="http://schemas.microsoft.com/office/drawing/2010/main">
                <a:solidFill>
                  <a:srgbClr val="FFFFFF"/>
                </a:solidFill>
              </a14:hiddenFill>
            </a:ext>
          </a:extLst>
        </p:spPr>
        <p:txBody>
          <a:bodyPr lIns="182880" tIns="91440" rIns="182880" bIns="91440"/>
          <a:lstStyle/>
          <a:p>
            <a:pPr eaLnBrk="0" hangingPunct="0"/>
            <a:endParaRPr lang="zh-CN" altLang="en-US" sz="4800">
              <a:latin typeface="微软雅黑" panose="020B0503020204020204" charset="-122"/>
              <a:ea typeface="微软雅黑" panose="020B0503020204020204" charset="-122"/>
              <a:cs typeface="+mn-ea"/>
              <a:sym typeface="+mn-lt"/>
            </a:endParaRPr>
          </a:p>
        </p:txBody>
      </p:sp>
      <p:sp>
        <p:nvSpPr>
          <p:cNvPr id="12" name="MH_Others_4"/>
          <p:cNvSpPr txBox="1"/>
          <p:nvPr>
            <p:custDataLst>
              <p:tags r:id="rId1"/>
            </p:custDataLst>
          </p:nvPr>
        </p:nvSpPr>
        <p:spPr>
          <a:xfrm rot="5400000">
            <a:off x="544830" y="6278880"/>
            <a:ext cx="8252460" cy="1076325"/>
          </a:xfrm>
          <a:prstGeom prst="rect">
            <a:avLst/>
          </a:prstGeom>
          <a:noFill/>
        </p:spPr>
        <p:txBody>
          <a:bodyPr wrap="square">
            <a:spAutoFit/>
          </a:bodyPr>
          <a:p>
            <a:pPr algn="ctr">
              <a:defRPr/>
            </a:pPr>
            <a:r>
              <a:rPr lang="en-US" altLang="zh-CN" sz="6400" spc="400" dirty="0">
                <a:solidFill>
                  <a:srgbClr val="DDDDDD"/>
                </a:solidFill>
                <a:latin typeface="微软雅黑" panose="020B0503020204020204" charset="-122"/>
                <a:ea typeface="微软雅黑" panose="020B0503020204020204" charset="-122"/>
                <a:cs typeface="+mn-ea"/>
                <a:sym typeface="+mn-lt"/>
              </a:rPr>
              <a:t>CONTENTS</a:t>
            </a:r>
            <a:endParaRPr lang="zh-CN" altLang="en-US" sz="6400" spc="400" dirty="0">
              <a:solidFill>
                <a:srgbClr val="DDDDDD"/>
              </a:solidFill>
              <a:latin typeface="微软雅黑" panose="020B0503020204020204" charset="-122"/>
              <a:ea typeface="微软雅黑" panose="020B0503020204020204" charset="-122"/>
              <a:cs typeface="+mn-ea"/>
              <a:sym typeface="+mn-lt"/>
            </a:endParaRPr>
          </a:p>
        </p:txBody>
      </p:sp>
      <p:sp>
        <p:nvSpPr>
          <p:cNvPr id="2" name="MH_Others_3"/>
          <p:cNvSpPr txBox="1">
            <a:spLocks noChangeArrowheads="1"/>
          </p:cNvSpPr>
          <p:nvPr>
            <p:custDataLst>
              <p:tags r:id="rId2"/>
            </p:custDataLst>
          </p:nvPr>
        </p:nvSpPr>
        <p:spPr bwMode="auto">
          <a:xfrm>
            <a:off x="4455160" y="3870960"/>
            <a:ext cx="3432810" cy="6059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13200" dirty="0">
                <a:solidFill>
                  <a:schemeClr val="accent1">
                    <a:lumMod val="50000"/>
                  </a:schemeClr>
                </a:solidFill>
                <a:latin typeface="微软雅黑" panose="020B0503020204020204" charset="-122"/>
                <a:ea typeface="微软雅黑" panose="020B0503020204020204" charset="-122"/>
                <a:cs typeface="+mn-ea"/>
                <a:sym typeface="+mn-lt"/>
              </a:rPr>
              <a:t>章</a:t>
            </a:r>
            <a:endParaRPr lang="en-US" altLang="zh-CN" sz="13200" dirty="0">
              <a:solidFill>
                <a:schemeClr val="accent1">
                  <a:lumMod val="50000"/>
                </a:schemeClr>
              </a:solidFill>
              <a:latin typeface="微软雅黑" panose="020B0503020204020204" charset="-122"/>
              <a:ea typeface="微软雅黑" panose="020B0503020204020204" charset="-122"/>
              <a:cs typeface="+mn-ea"/>
              <a:sym typeface="+mn-lt"/>
            </a:endParaRPr>
          </a:p>
          <a:p>
            <a:pPr algn="ctr"/>
            <a:r>
              <a:rPr lang="zh-CN" altLang="en-US" sz="13200" dirty="0">
                <a:solidFill>
                  <a:schemeClr val="accent1">
                    <a:lumMod val="50000"/>
                  </a:schemeClr>
                </a:solidFill>
                <a:latin typeface="微软雅黑" panose="020B0503020204020204" charset="-122"/>
                <a:ea typeface="微软雅黑" panose="020B0503020204020204" charset="-122"/>
                <a:cs typeface="+mn-ea"/>
                <a:sym typeface="+mn-lt"/>
              </a:rPr>
              <a:t>节</a:t>
            </a:r>
            <a:endParaRPr lang="zh-CN" altLang="en-US" sz="13200" dirty="0">
              <a:solidFill>
                <a:schemeClr val="accent1">
                  <a:lumMod val="50000"/>
                </a:schemeClr>
              </a:solidFill>
              <a:latin typeface="微软雅黑" panose="020B0503020204020204" charset="-122"/>
              <a:ea typeface="微软雅黑" panose="020B0503020204020204" charset="-122"/>
              <a:cs typeface="+mn-ea"/>
              <a:sym typeface="+mn-lt"/>
            </a:endParaRPr>
          </a:p>
        </p:txBody>
      </p:sp>
      <p:sp>
        <p:nvSpPr>
          <p:cNvPr id="3" name="直接连接符 27"/>
          <p:cNvSpPr/>
          <p:nvPr>
            <p:custDataLst>
              <p:tags r:id="rId3"/>
            </p:custDataLst>
          </p:nvPr>
        </p:nvSpPr>
        <p:spPr>
          <a:xfrm>
            <a:off x="10038110" y="5236446"/>
            <a:ext cx="8158296" cy="0"/>
          </a:xfrm>
          <a:prstGeom prst="lin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任意多边形: 形状 29"/>
          <p:cNvSpPr/>
          <p:nvPr>
            <p:custDataLst>
              <p:tags r:id="rId4"/>
            </p:custDataLst>
          </p:nvPr>
        </p:nvSpPr>
        <p:spPr>
          <a:xfrm>
            <a:off x="10880564" y="5297906"/>
            <a:ext cx="6404262" cy="1488124"/>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52400" tIns="152400" rIns="152400" bIns="152400" numCol="1" spcCol="1270" anchor="ctr" anchorCtr="0">
            <a:noAutofit/>
          </a:bodyPr>
          <a:p>
            <a:pPr marL="0" lvl="0" algn="l" defTabSz="914400" rtl="0">
              <a:lnSpc>
                <a:spcPct val="100000"/>
              </a:lnSpc>
              <a:buClrTx/>
              <a:buSzTx/>
              <a:buFontTx/>
              <a:buNone/>
              <a:defRPr/>
            </a:pPr>
            <a:r>
              <a:rPr lang="en-US" altLang="zh-CN" sz="4000" b="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5</a:t>
            </a:r>
            <a:r>
              <a:rPr lang="zh-CN" sz="4000" b="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a:t>
            </a:r>
            <a:r>
              <a:rPr lang="en-US" altLang="zh-CN" sz="4000" b="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1</a:t>
            </a:r>
            <a:r>
              <a:rPr lang="zh-CN" sz="4000" b="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 接口测试介绍</a:t>
            </a:r>
            <a:endParaRPr lang="zh-CN" sz="4000" b="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endParaRPr>
          </a:p>
        </p:txBody>
      </p:sp>
      <p:sp>
        <p:nvSpPr>
          <p:cNvPr id="9" name="直接连接符 30"/>
          <p:cNvSpPr/>
          <p:nvPr>
            <p:custDataLst>
              <p:tags r:id="rId5"/>
            </p:custDataLst>
          </p:nvPr>
        </p:nvSpPr>
        <p:spPr>
          <a:xfrm>
            <a:off x="10758190" y="6786032"/>
            <a:ext cx="6526636"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10" name="任意多边形: 形状 31"/>
          <p:cNvSpPr/>
          <p:nvPr>
            <p:custDataLst>
              <p:tags r:id="rId6"/>
            </p:custDataLst>
          </p:nvPr>
        </p:nvSpPr>
        <p:spPr>
          <a:xfrm>
            <a:off x="10880564" y="6840118"/>
            <a:ext cx="6404262" cy="1488124"/>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52400" tIns="152400" rIns="152400" bIns="152400" numCol="1" spcCol="1270" anchor="ctr" anchorCtr="0">
            <a:noAutofit/>
          </a:bodyPr>
          <a:p>
            <a:pPr marL="0" lvl="0" algn="l" defTabSz="914400" rtl="0">
              <a:lnSpc>
                <a:spcPct val="100000"/>
              </a:lnSpc>
              <a:buClrTx/>
              <a:buSzTx/>
              <a:buFontTx/>
              <a:buNone/>
              <a:defRPr/>
            </a:pPr>
            <a:r>
              <a:rPr lang="en-US" altLang="zh-CN" sz="4000" b="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5</a:t>
            </a:r>
            <a:r>
              <a:rPr lang="zh-CN" sz="4000" b="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a:t>
            </a:r>
            <a:r>
              <a:rPr lang="en-US" altLang="zh-CN" sz="4000" b="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2</a:t>
            </a:r>
            <a:r>
              <a:rPr lang="zh-CN" sz="4000" b="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 接口测试的重要性</a:t>
            </a:r>
            <a:endParaRPr lang="zh-CN" sz="4000" b="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endParaRPr>
          </a:p>
        </p:txBody>
      </p:sp>
      <p:sp>
        <p:nvSpPr>
          <p:cNvPr id="11" name="直接连接符 32"/>
          <p:cNvSpPr/>
          <p:nvPr>
            <p:custDataLst>
              <p:tags r:id="rId7"/>
            </p:custDataLst>
          </p:nvPr>
        </p:nvSpPr>
        <p:spPr>
          <a:xfrm>
            <a:off x="10758190" y="8348564"/>
            <a:ext cx="6526636"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13" name="MH_Entry_1"/>
          <p:cNvSpPr/>
          <p:nvPr>
            <p:custDataLst>
              <p:tags r:id="rId8"/>
            </p:custDataLst>
          </p:nvPr>
        </p:nvSpPr>
        <p:spPr>
          <a:xfrm>
            <a:off x="10169150" y="3810040"/>
            <a:ext cx="9255124" cy="1276350"/>
          </a:xfrm>
          <a:prstGeom prst="rect">
            <a:avLst/>
          </a:prstGeom>
          <a:noFill/>
          <a:ln w="28575"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360000" tIns="0" rIns="0" bIns="0" anchor="ctr">
            <a:normAutofit/>
          </a:bodyPr>
          <a:p>
            <a:pPr>
              <a:defRPr/>
            </a:pPr>
            <a:r>
              <a:rPr lang="zh-CN" altLang="en-US" sz="4800" b="1"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第五节</a:t>
            </a:r>
            <a:r>
              <a:rPr lang="en-US" altLang="zh-CN" sz="4800" b="1"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 </a:t>
            </a:r>
            <a:r>
              <a:rPr lang="zh-CN" altLang="en-US" sz="4800" b="1"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什么是接口测试 </a:t>
            </a:r>
            <a:endParaRPr lang="zh-CN" altLang="en-US" sz="4800" b="1"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endParaRPr>
          </a:p>
        </p:txBody>
      </p:sp>
      <p:sp>
        <p:nvSpPr>
          <p:cNvPr id="14" name="MH_Others_1"/>
          <p:cNvSpPr/>
          <p:nvPr>
            <p:custDataLst>
              <p:tags r:id="rId9"/>
            </p:custDataLst>
          </p:nvPr>
        </p:nvSpPr>
        <p:spPr>
          <a:xfrm>
            <a:off x="10038974" y="3810040"/>
            <a:ext cx="136526" cy="1276350"/>
          </a:xfrm>
          <a:prstGeom prst="rect">
            <a:avLst/>
          </a:prstGeom>
          <a:solidFill>
            <a:schemeClr val="accent1">
              <a:lumMod val="50000"/>
            </a:schemeClr>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p>
            <a:pPr algn="ctr">
              <a:defRPr/>
            </a:pPr>
            <a:endParaRPr lang="zh-CN" altLang="en-US" sz="4800">
              <a:solidFill>
                <a:schemeClr val="accent1">
                  <a:lumMod val="50000"/>
                </a:schemeClr>
              </a:solidFill>
              <a:latin typeface="微软雅黑" panose="020B0503020204020204" charset="-122"/>
              <a:ea typeface="微软雅黑" panose="020B0503020204020204" charset="-122"/>
              <a:cs typeface="+mn-ea"/>
              <a:sym typeface="+mn-lt"/>
            </a:endParaRPr>
          </a:p>
        </p:txBody>
      </p:sp>
      <p:sp>
        <p:nvSpPr>
          <p:cNvPr id="15" name="任意多边形: 形状 31"/>
          <p:cNvSpPr/>
          <p:nvPr>
            <p:custDataLst>
              <p:tags r:id="rId10"/>
            </p:custDataLst>
          </p:nvPr>
        </p:nvSpPr>
        <p:spPr>
          <a:xfrm>
            <a:off x="10859770" y="8375650"/>
            <a:ext cx="8831580" cy="1488440"/>
          </a:xfrm>
          <a:custGeom>
            <a:avLst/>
            <a:gdLst>
              <a:gd name="connsiteX0" fmla="*/ 0 w 3202131"/>
              <a:gd name="connsiteY0" fmla="*/ 0 h 744062"/>
              <a:gd name="connsiteX1" fmla="*/ 3202131 w 3202131"/>
              <a:gd name="connsiteY1" fmla="*/ 0 h 744062"/>
              <a:gd name="connsiteX2" fmla="*/ 3202131 w 3202131"/>
              <a:gd name="connsiteY2" fmla="*/ 744062 h 744062"/>
              <a:gd name="connsiteX3" fmla="*/ 0 w 3202131"/>
              <a:gd name="connsiteY3" fmla="*/ 744062 h 744062"/>
              <a:gd name="connsiteX4" fmla="*/ 0 w 3202131"/>
              <a:gd name="connsiteY4" fmla="*/ 0 h 744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2131" h="744062">
                <a:moveTo>
                  <a:pt x="0" y="0"/>
                </a:moveTo>
                <a:lnTo>
                  <a:pt x="3202131" y="0"/>
                </a:lnTo>
                <a:lnTo>
                  <a:pt x="3202131" y="744062"/>
                </a:lnTo>
                <a:lnTo>
                  <a:pt x="0" y="74406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52400" tIns="152400" rIns="152400" bIns="152400" numCol="1" spcCol="1270" anchor="ctr" anchorCtr="0">
            <a:noAutofit/>
          </a:bodyPr>
          <a:p>
            <a:pPr marL="0" lvl="0" indent="0" algn="l" defTabSz="889000" rtl="0">
              <a:lnSpc>
                <a:spcPct val="90000"/>
              </a:lnSpc>
              <a:spcBef>
                <a:spcPct val="0"/>
              </a:spcBef>
              <a:spcAft>
                <a:spcPct val="35000"/>
              </a:spcAft>
              <a:buNone/>
            </a:pPr>
            <a:r>
              <a:rPr lang="en-US" sz="4000" b="0" kern="1200" dirty="0">
                <a:solidFill>
                  <a:schemeClr val="accent1">
                    <a:lumMod val="50000"/>
                  </a:schemeClr>
                </a:solidFill>
                <a:latin typeface="微软雅黑" panose="020B0503020204020204" charset="-122"/>
                <a:ea typeface="微软雅黑" panose="020B0503020204020204" charset="-122"/>
                <a:cs typeface="+mn-ea"/>
                <a:sym typeface="+mn-lt"/>
              </a:rPr>
              <a:t>5.3 </a:t>
            </a:r>
            <a:r>
              <a:rPr lang="zh-CN" sz="4000" b="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接口测试与其他测试对比</a:t>
            </a:r>
            <a:endParaRPr lang="zh-CN" sz="4000" b="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endParaRPr>
          </a:p>
        </p:txBody>
      </p:sp>
      <p:sp>
        <p:nvSpPr>
          <p:cNvPr id="16" name="直接连接符 30"/>
          <p:cNvSpPr/>
          <p:nvPr>
            <p:custDataLst>
              <p:tags r:id="rId11"/>
            </p:custDataLst>
          </p:nvPr>
        </p:nvSpPr>
        <p:spPr>
          <a:xfrm>
            <a:off x="10820420" y="9938172"/>
            <a:ext cx="6526636" cy="0"/>
          </a:xfrm>
          <a:prstGeom prst="line">
            <a:avLst/>
          </a:prstGeom>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Tree>
  </p:cSld>
  <p:clrMapOvr>
    <a:masterClrMapping/>
  </p:clrMapOvr>
  <mc:AlternateContent xmlns:mc="http://schemas.openxmlformats.org/markup-compatibility/2006">
    <mc:Choice xmlns:p14="http://schemas.microsoft.com/office/powerpoint/2010/main" Requires="p14">
      <p:transition spd="med" p14:dur="699" advTm="3000">
        <p:fade/>
      </p:transition>
    </mc:Choice>
    <mc:Fallback>
      <p:transition spd="med" advTm="3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图片 53" descr="/data/cache/99151626c33410f0b1bf69716676db4e.jpg99151626c33410f0b1bf69716676db4e"/>
          <p:cNvPicPr>
            <a:picLocks noChangeAspect="1"/>
          </p:cNvPicPr>
          <p:nvPr>
            <p:custDataLst>
              <p:tags r:id="rId1"/>
            </p:custDataLst>
          </p:nvPr>
        </p:nvPicPr>
        <p:blipFill>
          <a:blip r:embed="rId2"/>
          <a:srcRect t="666" b="666"/>
          <a:stretch>
            <a:fillRect/>
          </a:stretch>
        </p:blipFill>
        <p:spPr>
          <a:xfrm>
            <a:off x="15793528" y="2038334"/>
            <a:ext cx="6512960" cy="9639333"/>
          </a:xfrm>
          <a:custGeom>
            <a:avLst/>
            <a:gdLst>
              <a:gd name="connsiteX0" fmla="*/ 0 w 3809933"/>
              <a:gd name="connsiteY0" fmla="*/ 0 h 5638790"/>
              <a:gd name="connsiteX1" fmla="*/ 3809933 w 3809933"/>
              <a:gd name="connsiteY1" fmla="*/ 0 h 5638790"/>
              <a:gd name="connsiteX2" fmla="*/ 3809933 w 3809933"/>
              <a:gd name="connsiteY2" fmla="*/ 5638790 h 5638790"/>
              <a:gd name="connsiteX3" fmla="*/ 0 w 3809933"/>
              <a:gd name="connsiteY3" fmla="*/ 5638790 h 5638790"/>
            </a:gdLst>
            <a:ahLst/>
            <a:cxnLst>
              <a:cxn ang="0">
                <a:pos x="connsiteX0" y="connsiteY0"/>
              </a:cxn>
              <a:cxn ang="0">
                <a:pos x="connsiteX1" y="connsiteY1"/>
              </a:cxn>
              <a:cxn ang="0">
                <a:pos x="connsiteX2" y="connsiteY2"/>
              </a:cxn>
              <a:cxn ang="0">
                <a:pos x="connsiteX3" y="connsiteY3"/>
              </a:cxn>
            </a:cxnLst>
            <a:rect l="l" t="t" r="r" b="b"/>
            <a:pathLst>
              <a:path w="3809933" h="5638790">
                <a:moveTo>
                  <a:pt x="0" y="0"/>
                </a:moveTo>
                <a:lnTo>
                  <a:pt x="3809933" y="0"/>
                </a:lnTo>
                <a:lnTo>
                  <a:pt x="3809933" y="5638790"/>
                </a:lnTo>
                <a:lnTo>
                  <a:pt x="0" y="5638790"/>
                </a:lnTo>
                <a:close/>
              </a:path>
            </a:pathLst>
          </a:custGeom>
        </p:spPr>
      </p:pic>
      <p:sp>
        <p:nvSpPr>
          <p:cNvPr id="10" name="矩形 9"/>
          <p:cNvSpPr/>
          <p:nvPr>
            <p:custDataLst>
              <p:tags r:id="rId3"/>
            </p:custDataLst>
          </p:nvPr>
        </p:nvSpPr>
        <p:spPr>
          <a:xfrm>
            <a:off x="16099362" y="2379347"/>
            <a:ext cx="5901285" cy="8957306"/>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800"/>
          </a:p>
        </p:txBody>
      </p:sp>
      <p:sp>
        <p:nvSpPr>
          <p:cNvPr id="89" name="Isosceles Triangle 54"/>
          <p:cNvSpPr/>
          <p:nvPr>
            <p:custDataLst>
              <p:tags r:id="rId4"/>
            </p:custDataLst>
          </p:nvPr>
        </p:nvSpPr>
        <p:spPr>
          <a:xfrm>
            <a:off x="21547082" y="10809074"/>
            <a:ext cx="293297" cy="338374"/>
          </a:xfrm>
          <a:custGeom>
            <a:avLst/>
            <a:gdLst>
              <a:gd name="connsiteX0" fmla="*/ 1864 w 171572"/>
              <a:gd name="connsiteY0" fmla="*/ 0 h 197941"/>
              <a:gd name="connsiteX1" fmla="*/ 171572 w 171572"/>
              <a:gd name="connsiteY1" fmla="*/ 100580 h 197941"/>
              <a:gd name="connsiteX2" fmla="*/ 0 w 171572"/>
              <a:gd name="connsiteY2" fmla="*/ 197941 h 197941"/>
            </a:gdLst>
            <a:ahLst/>
            <a:cxnLst>
              <a:cxn ang="0">
                <a:pos x="connsiteX0" y="connsiteY0"/>
              </a:cxn>
              <a:cxn ang="0">
                <a:pos x="connsiteX1" y="connsiteY1"/>
              </a:cxn>
              <a:cxn ang="0">
                <a:pos x="connsiteX2" y="connsiteY2"/>
              </a:cxn>
            </a:cxnLst>
            <a:rect l="l" t="t" r="r" b="b"/>
            <a:pathLst>
              <a:path w="171572" h="197941">
                <a:moveTo>
                  <a:pt x="1864" y="0"/>
                </a:moveTo>
                <a:lnTo>
                  <a:pt x="171572" y="100580"/>
                </a:lnTo>
                <a:lnTo>
                  <a:pt x="0" y="19794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sz="1800" dirty="0"/>
          </a:p>
        </p:txBody>
      </p:sp>
      <p:sp>
        <p:nvSpPr>
          <p:cNvPr id="8" name="文本框 7"/>
          <p:cNvSpPr txBox="1"/>
          <p:nvPr>
            <p:custDataLst>
              <p:tags r:id="rId5"/>
            </p:custDataLst>
          </p:nvPr>
        </p:nvSpPr>
        <p:spPr>
          <a:xfrm>
            <a:off x="1619170" y="1549019"/>
            <a:ext cx="12496800" cy="1354504"/>
          </a:xfrm>
          <a:prstGeom prst="rect">
            <a:avLst/>
          </a:prstGeom>
          <a:noFill/>
        </p:spPr>
        <p:txBody>
          <a:bodyPr wrap="square" lIns="127000" tIns="50800" rIns="127000" bIns="50800" rtlCol="0" anchor="b" anchorCtr="0">
            <a:normAutofit/>
          </a:bodyPr>
          <a:p>
            <a:pPr marL="0" lvl="0" algn="l" defTabSz="914400" rtl="0">
              <a:lnSpc>
                <a:spcPct val="100000"/>
              </a:lnSpc>
              <a:buClrTx/>
              <a:buSzTx/>
              <a:buFontTx/>
              <a:buNone/>
              <a:defRPr/>
            </a:pPr>
            <a:r>
              <a:rPr lang="en-US" altLang="zh-CN" sz="440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5</a:t>
            </a:r>
            <a:r>
              <a:rPr lang="zh-CN" sz="440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a:t>
            </a:r>
            <a:r>
              <a:rPr lang="en-US" altLang="zh-CN" sz="440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1</a:t>
            </a:r>
            <a:r>
              <a:rPr lang="zh-CN" sz="440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 接口测试介绍</a:t>
            </a:r>
            <a:endParaRPr lang="en-US" sz="4400" spc="220" dirty="0">
              <a:solidFill>
                <a:schemeClr val="accent1"/>
              </a:solidFill>
              <a:uFillTx/>
              <a:latin typeface="微软雅黑" panose="020B0503020204020204" charset="-122"/>
              <a:ea typeface="微软雅黑" panose="020B0503020204020204" charset="-122"/>
              <a:sym typeface="+mn-lt"/>
            </a:endParaRPr>
          </a:p>
        </p:txBody>
      </p:sp>
      <p:sp>
        <p:nvSpPr>
          <p:cNvPr id="11" name="Title 6"/>
          <p:cNvSpPr txBox="1"/>
          <p:nvPr>
            <p:custDataLst>
              <p:tags r:id="rId6"/>
            </p:custDataLst>
          </p:nvPr>
        </p:nvSpPr>
        <p:spPr>
          <a:xfrm>
            <a:off x="1619170" y="3510687"/>
            <a:ext cx="12496800" cy="8656295"/>
          </a:xfrm>
          <a:prstGeom prst="rect">
            <a:avLst/>
          </a:prstGeom>
          <a:noFill/>
          <a:ln w="3175">
            <a:noFill/>
            <a:prstDash val="dash"/>
          </a:ln>
        </p:spPr>
        <p:txBody>
          <a:bodyPr wrap="square" lIns="127000" tIns="50800" rIns="127000" bIns="508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285750" algn="l" fontAlgn="ctr">
              <a:lnSpc>
                <a:spcPct val="120000"/>
              </a:lnSpc>
              <a:spcBef>
                <a:spcPts val="0"/>
              </a:spcBef>
              <a:spcAft>
                <a:spcPts val="800"/>
              </a:spcAft>
              <a:buSzPct val="100000"/>
              <a:buFont typeface="Wingdings" panose="05000000000000000000" charset="0"/>
              <a:buNone/>
            </a:pPr>
            <a:r>
              <a:rPr lang="zh-CN" sz="4000" spc="1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接口测试：</a:t>
            </a:r>
            <a:endParaRPr lang="zh-CN" sz="4000" spc="1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a:p>
            <a:pPr lvl="0" indent="949960" algn="l" fontAlgn="ctr">
              <a:lnSpc>
                <a:spcPct val="150000"/>
              </a:lnSpc>
              <a:spcBef>
                <a:spcPts val="0"/>
              </a:spcBef>
              <a:spcAft>
                <a:spcPts val="800"/>
              </a:spcAft>
              <a:buSzPct val="100000"/>
              <a:buFont typeface="Wingdings" panose="05000000000000000000" charset="0"/>
              <a:buNone/>
              <a:extLst>
                <a:ext uri="{35155182-B16C-46BC-9424-99874614C6A1}">
                  <wpsdc:indentchars xmlns:wpsdc="http://www.wps.cn/officeDocument/2017/drawingmlCustomData" val="200" checksum="3967115516"/>
                </a:ext>
              </a:extLst>
            </a:pPr>
            <a:r>
              <a:rPr lang="zh-CN" sz="3600" spc="1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接口测试是一种常见的软件测试方法，用于测试软件系统中不同模块之间的接口。接口测试主要用于检测外部系统与所测系统之间以及内部各系统之间的交互点，模拟实际场景包括服务架构、数据场景和业务场景等，对接口进行模拟调用，验证其响应性能、输入/输出结果、异常处理等测试点。</a:t>
            </a:r>
            <a:r>
              <a:rPr lang="zh-CN" sz="3600" b="1" spc="1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接口测试的重点是检查数据交互、传递、和控制管理过程以及系统间的相互依赖关系等。</a:t>
            </a:r>
            <a:endParaRPr lang="zh-CN" sz="3600" b="1" spc="1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p:txBody>
      </p:sp>
    </p:spTree>
    <p:custDataLst>
      <p:tags r:id="rId7"/>
    </p:custData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4294967295"/>
          </p:nvPr>
        </p:nvSpPr>
        <p:spPr>
          <a:xfrm>
            <a:off x="1819910" y="1355090"/>
            <a:ext cx="16343630" cy="935990"/>
          </a:xfrm>
          <a:ln>
            <a:noFill/>
          </a:ln>
        </p:spPr>
        <p:txBody>
          <a:bodyPr>
            <a:normAutofit fontScale="70000"/>
          </a:bodyPr>
          <a:lstStyle/>
          <a:p>
            <a:pPr marL="0" lvl="0" algn="l" defTabSz="914400" rtl="0">
              <a:lnSpc>
                <a:spcPct val="100000"/>
              </a:lnSpc>
              <a:buClrTx/>
              <a:buSzTx/>
              <a:buFontTx/>
              <a:buNone/>
              <a:defRPr/>
            </a:pPr>
            <a:r>
              <a:rPr lang="en-US" altLang="zh-CN" sz="6400" b="1"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5</a:t>
            </a:r>
            <a:r>
              <a:rPr lang="zh-CN" sz="6400" b="1"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a:t>
            </a:r>
            <a:r>
              <a:rPr lang="en-US" altLang="zh-CN" sz="6400" b="1"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1</a:t>
            </a:r>
            <a:r>
              <a:rPr lang="zh-CN" sz="6400" b="1"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 接口测试介绍（续）</a:t>
            </a:r>
            <a:endParaRPr kumimoji="1" lang="zh-CN" altLang="en-US" sz="6400" b="1">
              <a:solidFill>
                <a:schemeClr val="accent1">
                  <a:lumMod val="75000"/>
                </a:schemeClr>
              </a:solidFill>
              <a:latin typeface="微软雅黑" panose="020B0503020204020204" charset="-122"/>
              <a:ea typeface="微软雅黑" panose="020B0503020204020204" charset="-122"/>
              <a:cs typeface="微软雅黑" panose="020B0503020204020204" charset="-122"/>
              <a:sym typeface="+mn-lt"/>
            </a:endParaRPr>
          </a:p>
        </p:txBody>
      </p:sp>
      <p:sp>
        <p:nvSpPr>
          <p:cNvPr id="3" name="内容占位符 3"/>
          <p:cNvSpPr>
            <a:spLocks noGrp="1"/>
          </p:cNvSpPr>
          <p:nvPr>
            <p:custDataLst>
              <p:tags r:id="rId1"/>
            </p:custDataLst>
          </p:nvPr>
        </p:nvSpPr>
        <p:spPr>
          <a:xfrm>
            <a:off x="1676402" y="2537520"/>
            <a:ext cx="21316798" cy="9793088"/>
          </a:xfrm>
          <a:prstGeom prst="rect">
            <a:avLst/>
          </a:prstGeom>
          <a:noFill/>
          <a:ln>
            <a:noFill/>
          </a:ln>
        </p:spPr>
        <p:txBody>
          <a:bodyPr vert="horz" wrap="square" lIns="182880" tIns="91440" rIns="182880" bIns="91440" numCol="1" anchor="t" anchorCtr="0" compatLnSpc="1"/>
          <a:lstStyle>
            <a:lvl1pPr marL="480695" indent="-480695" algn="l" defTabSz="912495" rtl="0" eaLnBrk="1" fontAlgn="base" hangingPunct="1">
              <a:lnSpc>
                <a:spcPct val="150000"/>
              </a:lnSpc>
              <a:spcBef>
                <a:spcPts val="0"/>
              </a:spcBef>
              <a:spcAft>
                <a:spcPct val="0"/>
              </a:spcAft>
              <a:buClr>
                <a:schemeClr val="accent1"/>
              </a:buClr>
              <a:buFont typeface="Wingdings" panose="05000000000000000000" pitchFamily="2" charset="2"/>
              <a:buChar char="l"/>
              <a:defRPr sz="2400" b="1" kern="1200">
                <a:solidFill>
                  <a:schemeClr val="tx1"/>
                </a:solidFill>
                <a:latin typeface="思源黑体 CN Regular" panose="020B0500000000000000" pitchFamily="34" charset="-128"/>
                <a:ea typeface="思源黑体 CN Regular" panose="020B0500000000000000" pitchFamily="34" charset="-128"/>
                <a:cs typeface="+mn-cs"/>
                <a:sym typeface="Calibri" panose="020F0502020204030204" charset="0"/>
              </a:defRPr>
            </a:lvl1pPr>
            <a:lvl2pPr marL="836295" lvl="1" indent="-355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n"/>
              <a:defRPr sz="2000" b="0" kern="1200">
                <a:solidFill>
                  <a:schemeClr val="tx1"/>
                </a:solidFill>
                <a:latin typeface="思源黑体 CN Regular" panose="020B0500000000000000" pitchFamily="34" charset="-128"/>
                <a:ea typeface="思源黑体 CN Regular" panose="020B0500000000000000" pitchFamily="34" charset="-128"/>
                <a:cs typeface="+mn-cs"/>
                <a:sym typeface="Calibri" panose="020F0502020204030204" charset="0"/>
              </a:defRPr>
            </a:lvl2pPr>
            <a:lvl3pPr marL="1143000" lvl="2" indent="-228600" algn="l" defTabSz="912495" rtl="0" eaLnBrk="1" fontAlgn="base" hangingPunct="1">
              <a:lnSpc>
                <a:spcPct val="150000"/>
              </a:lnSpc>
              <a:spcBef>
                <a:spcPts val="500"/>
              </a:spcBef>
              <a:spcAft>
                <a:spcPct val="0"/>
              </a:spcAft>
              <a:buClr>
                <a:schemeClr val="accent1"/>
              </a:buClr>
              <a:buFont typeface="Wingdings" panose="05000000000000000000" pitchFamily="2" charset="2"/>
              <a:buChar char="ü"/>
              <a:defRPr sz="1800" b="0" kern="1200">
                <a:solidFill>
                  <a:schemeClr val="tx1"/>
                </a:solidFill>
                <a:latin typeface="思源黑体 CN Regular" panose="020B0500000000000000" pitchFamily="34" charset="-128"/>
                <a:ea typeface="思源黑体 CN Regular" panose="020B0500000000000000" pitchFamily="34" charset="-128"/>
                <a:cs typeface="+mn-cs"/>
                <a:sym typeface="Calibri" panose="020F0502020204030204" charset="0"/>
              </a:defRPr>
            </a:lvl3pPr>
            <a:lvl4pPr marL="1598930" lvl="3"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600" b="0" kern="1200">
                <a:solidFill>
                  <a:schemeClr val="tx1"/>
                </a:solidFill>
                <a:latin typeface="思源黑体 CN Regular" panose="020B0500000000000000" pitchFamily="34" charset="-128"/>
                <a:ea typeface="思源黑体 CN Regular" panose="020B0500000000000000" pitchFamily="34" charset="-128"/>
                <a:cs typeface="+mn-cs"/>
                <a:sym typeface="Calibri" panose="020F0502020204030204" charset="0"/>
              </a:defRPr>
            </a:lvl4pPr>
            <a:lvl5pPr marL="2056130" lvl="4" indent="-227330" algn="l" defTabSz="912495" rtl="0" eaLnBrk="1" fontAlgn="base" hangingPunct="1">
              <a:lnSpc>
                <a:spcPct val="150000"/>
              </a:lnSpc>
              <a:spcBef>
                <a:spcPts val="500"/>
              </a:spcBef>
              <a:spcAft>
                <a:spcPct val="0"/>
              </a:spcAft>
              <a:buClr>
                <a:schemeClr val="accent1"/>
              </a:buClr>
              <a:buFont typeface="Arial" panose="020B0604020202020204" pitchFamily="34" charset="0"/>
              <a:buChar char="•"/>
              <a:defRPr sz="1400" b="0" kern="1200">
                <a:solidFill>
                  <a:schemeClr val="tx1"/>
                </a:solidFill>
                <a:latin typeface="思源黑体 CN Regular" panose="020B0500000000000000" pitchFamily="34" charset="-128"/>
                <a:ea typeface="思源黑体 CN Regular" panose="020B0500000000000000" pitchFamily="34" charset="-128"/>
                <a:cs typeface="+mn-cs"/>
                <a:sym typeface="Calibri" panose="020F0502020204030204" charset="0"/>
              </a:defRPr>
            </a:lvl5pPr>
            <a:lvl6pPr marL="3352800" lvl="5"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charset="0"/>
              </a:defRPr>
            </a:lvl6pPr>
            <a:lvl7pPr marL="3962400" lvl="6"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charset="0"/>
              </a:defRPr>
            </a:lvl7pPr>
            <a:lvl8pPr marL="4572000" lvl="7"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charset="0"/>
              </a:defRPr>
            </a:lvl8pPr>
            <a:lvl9pPr marL="5181600" lvl="8" indent="-304800" algn="l" defTabSz="913765" eaLnBrk="1" fontAlgn="base" latinLnBrk="0" hangingPunct="1">
              <a:lnSpc>
                <a:spcPct val="90000"/>
              </a:lnSpc>
              <a:spcBef>
                <a:spcPts val="500"/>
              </a:spcBef>
              <a:spcAft>
                <a:spcPct val="0"/>
              </a:spcAft>
              <a:buFont typeface="Arial" panose="020B0604020202020204" pitchFamily="34" charset="0"/>
              <a:buChar char="•"/>
              <a:defRPr sz="1735" kern="1200">
                <a:solidFill>
                  <a:schemeClr val="tx1"/>
                </a:solidFill>
                <a:latin typeface="+mn-lt"/>
                <a:ea typeface="+mn-ea"/>
                <a:cs typeface="+mn-cs"/>
                <a:sym typeface="Calibri" panose="020F0502020204030204" charset="0"/>
              </a:defRPr>
            </a:lvl9pPr>
          </a:lstStyle>
          <a:p>
            <a:pPr marL="0" indent="0">
              <a:buNone/>
            </a:pPr>
            <a:r>
              <a:rPr lang="zh-CN" sz="4000" b="0" spc="140" smtClean="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软件架构模型：</a:t>
            </a:r>
            <a:endParaRPr sz="4800">
              <a:latin typeface="微软雅黑" panose="020B0503020204020204" charset="-122"/>
              <a:ea typeface="微软雅黑" panose="020B0503020204020204" charset="-122"/>
              <a:sym typeface="+mn-lt"/>
            </a:endParaRPr>
          </a:p>
          <a:p>
            <a:pPr marL="812800" indent="525780" algn="l">
              <a:buSzTx/>
              <a:buFont typeface="Wingdings" panose="05000000000000000000" charset="0"/>
              <a:extLst>
                <a:ext uri="{35155182-B16C-46BC-9424-99874614C6A1}">
                  <wpsdc:indentchars xmlns:wpsdc="http://www.wps.cn/officeDocument/2017/drawingmlCustomData" val="100" checksum="2229228996"/>
                  <wpsdc:marlchars xmlns:wpsdc="http://www.wps.cn/officeDocument/2017/drawingmlCustomData" val="200" checksum="34799616"/>
                </a:ext>
              </a:extLst>
            </a:pPr>
            <a:r>
              <a:rPr lang="zh-CN" sz="4000" b="0" spc="140" smtClean="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服务器-客户端：</a:t>
            </a:r>
            <a:endParaRPr lang="zh-CN" sz="4000" b="0" spc="140" smtClean="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a:p>
            <a:pPr marL="1219200" lvl="1" indent="525780" algn="l">
              <a:buSzTx/>
              <a:buFont typeface="Wingdings" panose="05000000000000000000" charset="0"/>
              <a:buChar char="n"/>
              <a:extLst>
                <a:ext uri="{35155182-B16C-46BC-9424-99874614C6A1}">
                  <wpsdc:indentchars xmlns:wpsdc="http://www.wps.cn/officeDocument/2017/drawingmlCustomData" val="100" checksum="2229228996"/>
                  <wpsdc:marlchars xmlns:wpsdc="http://www.wps.cn/officeDocument/2017/drawingmlCustomData" val="300" checksum="2202870397"/>
                </a:ext>
              </a:extLst>
            </a:pPr>
            <a:r>
              <a:rPr lang="zh-CN" sz="4000" b="1" spc="140" smtClean="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B/S架构</a:t>
            </a:r>
            <a:r>
              <a:rPr lang="zh-CN" sz="4000" b="0" spc="140" smtClean="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：浏览器服务器模型。通过</a:t>
            </a:r>
            <a:r>
              <a:rPr lang="en-US" altLang="zh-CN" sz="4000" b="0" spc="140" smtClean="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 </a:t>
            </a:r>
            <a:r>
              <a:rPr lang="zh-CN" sz="4000" b="0" spc="140" smtClean="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HTTP</a:t>
            </a:r>
            <a:r>
              <a:rPr lang="en-US" altLang="zh-CN" sz="4000" b="0" spc="140" smtClean="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 </a:t>
            </a:r>
            <a:r>
              <a:rPr lang="zh-CN" sz="4000" b="0" spc="140" smtClean="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协议、</a:t>
            </a:r>
            <a:r>
              <a:rPr lang="en-US" altLang="zh-CN" sz="4000" b="0" spc="140" smtClean="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W</a:t>
            </a:r>
            <a:r>
              <a:rPr lang="zh-CN" sz="4000" b="0" spc="140" smtClean="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eb</a:t>
            </a:r>
            <a:r>
              <a:rPr lang="en-US" altLang="zh-CN" sz="4000" b="0" spc="140" smtClean="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S</a:t>
            </a:r>
            <a:r>
              <a:rPr lang="zh-CN" sz="4000" b="0" spc="140" smtClean="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ocket</a:t>
            </a:r>
            <a:r>
              <a:rPr lang="en-US" altLang="zh-CN" sz="4000" b="0" spc="140" smtClean="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 </a:t>
            </a:r>
            <a:r>
              <a:rPr lang="zh-CN" sz="4000" b="0" spc="140" smtClean="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协议进行通讯。</a:t>
            </a:r>
            <a:endParaRPr lang="zh-CN" sz="4000" b="0" spc="140" smtClean="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a:p>
            <a:pPr marL="1219200" lvl="1" indent="525780" algn="l">
              <a:buSzTx/>
              <a:buFont typeface="Wingdings" panose="05000000000000000000" charset="0"/>
              <a:buChar char="n"/>
              <a:extLst>
                <a:ext uri="{35155182-B16C-46BC-9424-99874614C6A1}">
                  <wpsdc:indentchars xmlns:wpsdc="http://www.wps.cn/officeDocument/2017/drawingmlCustomData" val="100" checksum="2229228996"/>
                  <wpsdc:marlchars xmlns:wpsdc="http://www.wps.cn/officeDocument/2017/drawingmlCustomData" val="300" checksum="2202870397"/>
                </a:ext>
              </a:extLst>
            </a:pPr>
            <a:r>
              <a:rPr lang="zh-CN" sz="4000" b="1" spc="140" smtClean="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C/S架构</a:t>
            </a:r>
            <a:r>
              <a:rPr lang="zh-CN" sz="4000" b="0" spc="140" smtClean="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：客户端服务器模型。客户端： APP、桌面软件等。</a:t>
            </a:r>
            <a:endParaRPr lang="zh-CN" sz="4000" b="0" spc="140" smtClean="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a:p>
            <a:pPr algn="l">
              <a:buSzTx/>
              <a:buFont typeface="Wingdings" panose="05000000000000000000" charset="0"/>
              <a:buChar char="n"/>
            </a:pPr>
            <a:endParaRPr lang="zh-CN" altLang="en-US" sz="4800" b="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sym typeface="+mn-ea"/>
            </a:endParaRPr>
          </a:p>
          <a:p>
            <a:pPr algn="l">
              <a:buSzTx/>
              <a:buFont typeface="Wingdings" panose="05000000000000000000" charset="0"/>
            </a:pPr>
            <a:endParaRPr lang="zh-CN" sz="2800" b="0">
              <a:latin typeface="微软雅黑" panose="020B0503020204020204" charset="-122"/>
              <a:ea typeface="微软雅黑" panose="020B0503020204020204" charset="-122"/>
              <a:sym typeface="+mn-lt"/>
            </a:endParaRPr>
          </a:p>
          <a:p>
            <a:pPr marL="0" lvl="8" indent="0" algn="l" defTabSz="912495">
              <a:lnSpc>
                <a:spcPct val="150000"/>
              </a:lnSpc>
              <a:spcBef>
                <a:spcPts val="0"/>
              </a:spcBef>
              <a:buClr>
                <a:schemeClr val="accent1"/>
              </a:buClr>
              <a:buFont typeface="Wingdings" panose="05000000000000000000" charset="0"/>
              <a:buNone/>
            </a:pPr>
            <a:endParaRPr lang="en-US" altLang="zh-CN" sz="2800" b="0">
              <a:solidFill>
                <a:schemeClr val="tx1"/>
              </a:solidFill>
              <a:latin typeface="微软雅黑" panose="020B0503020204020204" charset="-122"/>
              <a:ea typeface="微软雅黑" panose="020B0503020204020204" charset="-122"/>
              <a:sym typeface="+mn-ea"/>
            </a:endParaRPr>
          </a:p>
        </p:txBody>
      </p:sp>
      <p:pic>
        <p:nvPicPr>
          <p:cNvPr id="4" name="图片 3"/>
          <p:cNvPicPr>
            <a:picLocks noChangeAspect="1"/>
          </p:cNvPicPr>
          <p:nvPr>
            <p:custDataLst>
              <p:tags r:id="rId2"/>
            </p:custDataLst>
          </p:nvPr>
        </p:nvPicPr>
        <p:blipFill>
          <a:blip r:embed="rId3"/>
          <a:stretch>
            <a:fillRect/>
          </a:stretch>
        </p:blipFill>
        <p:spPr>
          <a:xfrm>
            <a:off x="6287770" y="7218045"/>
            <a:ext cx="12975590" cy="5872480"/>
          </a:xfrm>
          <a:prstGeom prst="rect">
            <a:avLst/>
          </a:prstGeom>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custDataLst>
              <p:tags r:id="rId1"/>
            </p:custDataLst>
          </p:nvPr>
        </p:nvSpPr>
        <p:spPr>
          <a:xfrm>
            <a:off x="15548867" y="1585455"/>
            <a:ext cx="7612398" cy="10912642"/>
          </a:xfrm>
          <a:prstGeom prst="rect">
            <a:avLst/>
          </a:prstGeom>
          <a:solidFill>
            <a:srgbClr val="FFFFFF"/>
          </a:solidFill>
          <a:ln>
            <a:noFill/>
          </a:ln>
          <a:effectLst>
            <a:outerShdw blurRad="368300" sx="102000" sy="102000" algn="ctr"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800"/>
          </a:p>
        </p:txBody>
      </p:sp>
      <p:pic>
        <p:nvPicPr>
          <p:cNvPr id="99" name="图片 98" descr="/data/cache/a1923a8d9c83e1b5c08bedca22c61aac.jpga1923a8d9c83e1b5c08bedca22c61aac"/>
          <p:cNvPicPr>
            <a:picLocks noChangeAspect="1"/>
          </p:cNvPicPr>
          <p:nvPr>
            <p:custDataLst>
              <p:tags r:id="rId2"/>
            </p:custDataLst>
          </p:nvPr>
        </p:nvPicPr>
        <p:blipFill>
          <a:blip r:embed="rId3"/>
          <a:srcRect l="31727" r="31727"/>
          <a:stretch>
            <a:fillRect/>
          </a:stretch>
        </p:blipFill>
        <p:spPr>
          <a:xfrm>
            <a:off x="15758237" y="1899459"/>
            <a:ext cx="7193658" cy="10284634"/>
          </a:xfrm>
          <a:custGeom>
            <a:avLst/>
            <a:gdLst>
              <a:gd name="connsiteX0" fmla="*/ 0 w 3600450"/>
              <a:gd name="connsiteY0" fmla="*/ 0 h 5147494"/>
              <a:gd name="connsiteX1" fmla="*/ 3600450 w 3600450"/>
              <a:gd name="connsiteY1" fmla="*/ 0 h 5147494"/>
              <a:gd name="connsiteX2" fmla="*/ 3600450 w 3600450"/>
              <a:gd name="connsiteY2" fmla="*/ 5147494 h 5147494"/>
              <a:gd name="connsiteX3" fmla="*/ 0 w 3600450"/>
              <a:gd name="connsiteY3" fmla="*/ 5147494 h 5147494"/>
            </a:gdLst>
            <a:ahLst/>
            <a:cxnLst>
              <a:cxn ang="0">
                <a:pos x="connsiteX0" y="connsiteY0"/>
              </a:cxn>
              <a:cxn ang="0">
                <a:pos x="connsiteX1" y="connsiteY1"/>
              </a:cxn>
              <a:cxn ang="0">
                <a:pos x="connsiteX2" y="connsiteY2"/>
              </a:cxn>
              <a:cxn ang="0">
                <a:pos x="connsiteX3" y="connsiteY3"/>
              </a:cxn>
            </a:cxnLst>
            <a:rect l="l" t="t" r="r" b="b"/>
            <a:pathLst>
              <a:path w="3600450" h="5147494">
                <a:moveTo>
                  <a:pt x="0" y="0"/>
                </a:moveTo>
                <a:lnTo>
                  <a:pt x="3600450" y="0"/>
                </a:lnTo>
                <a:lnTo>
                  <a:pt x="3600450" y="5147494"/>
                </a:lnTo>
                <a:lnTo>
                  <a:pt x="0" y="5147494"/>
                </a:lnTo>
                <a:close/>
              </a:path>
            </a:pathLst>
          </a:custGeom>
          <a:effectLst>
            <a:outerShdw blurRad="546100" sx="102000" sy="102000" algn="ctr" rotWithShape="0">
              <a:prstClr val="black">
                <a:alpha val="6000"/>
              </a:prstClr>
            </a:outerShdw>
          </a:effectLst>
        </p:spPr>
      </p:pic>
      <p:sp>
        <p:nvSpPr>
          <p:cNvPr id="69" name="Equal 38"/>
          <p:cNvSpPr/>
          <p:nvPr>
            <p:custDataLst>
              <p:tags r:id="rId4"/>
            </p:custDataLst>
          </p:nvPr>
        </p:nvSpPr>
        <p:spPr>
          <a:xfrm>
            <a:off x="16042830" y="1218924"/>
            <a:ext cx="585582" cy="935952"/>
          </a:xfrm>
          <a:custGeom>
            <a:avLst/>
            <a:gdLst>
              <a:gd name="connsiteX0" fmla="*/ 84707 w 293086"/>
              <a:gd name="connsiteY0" fmla="*/ 24129 h 468447"/>
              <a:gd name="connsiteX1" fmla="*/ 166027 w 293086"/>
              <a:gd name="connsiteY1" fmla="*/ 452361 h 468447"/>
              <a:gd name="connsiteX2" fmla="*/ 81320 w 293086"/>
              <a:gd name="connsiteY2" fmla="*/ 468447 h 468447"/>
              <a:gd name="connsiteX3" fmla="*/ 0 w 293086"/>
              <a:gd name="connsiteY3" fmla="*/ 40213 h 468447"/>
              <a:gd name="connsiteX4" fmla="*/ 211765 w 293086"/>
              <a:gd name="connsiteY4" fmla="*/ 0 h 468447"/>
              <a:gd name="connsiteX5" fmla="*/ 293086 w 293086"/>
              <a:gd name="connsiteY5" fmla="*/ 428234 h 468447"/>
              <a:gd name="connsiteX6" fmla="*/ 208379 w 293086"/>
              <a:gd name="connsiteY6" fmla="*/ 444319 h 468447"/>
              <a:gd name="connsiteX7" fmla="*/ 127059 w 293086"/>
              <a:gd name="connsiteY7" fmla="*/ 16087 h 468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3086" h="468447">
                <a:moveTo>
                  <a:pt x="84707" y="24129"/>
                </a:moveTo>
                <a:lnTo>
                  <a:pt x="166027" y="452361"/>
                </a:lnTo>
                <a:lnTo>
                  <a:pt x="81320" y="468447"/>
                </a:lnTo>
                <a:lnTo>
                  <a:pt x="0" y="40213"/>
                </a:lnTo>
                <a:close/>
                <a:moveTo>
                  <a:pt x="211765" y="0"/>
                </a:moveTo>
                <a:lnTo>
                  <a:pt x="293086" y="428234"/>
                </a:lnTo>
                <a:lnTo>
                  <a:pt x="208379" y="444319"/>
                </a:lnTo>
                <a:lnTo>
                  <a:pt x="127059" y="1608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sz="1800">
              <a:solidFill>
                <a:schemeClr val="tx1"/>
              </a:solidFill>
            </a:endParaRPr>
          </a:p>
        </p:txBody>
      </p:sp>
      <p:sp>
        <p:nvSpPr>
          <p:cNvPr id="95" name="Equal 38"/>
          <p:cNvSpPr/>
          <p:nvPr>
            <p:custDataLst>
              <p:tags r:id="rId5"/>
            </p:custDataLst>
          </p:nvPr>
        </p:nvSpPr>
        <p:spPr>
          <a:xfrm>
            <a:off x="21745155" y="1231749"/>
            <a:ext cx="789753" cy="971110"/>
          </a:xfrm>
          <a:custGeom>
            <a:avLst/>
            <a:gdLst>
              <a:gd name="connsiteX0" fmla="*/ 319190 w 395274"/>
              <a:gd name="connsiteY0" fmla="*/ 60848 h 486044"/>
              <a:gd name="connsiteX1" fmla="*/ 395274 w 395274"/>
              <a:gd name="connsiteY1" fmla="*/ 101411 h 486044"/>
              <a:gd name="connsiteX2" fmla="*/ 190204 w 395274"/>
              <a:gd name="connsiteY2" fmla="*/ 486044 h 486044"/>
              <a:gd name="connsiteX3" fmla="*/ 114122 w 395274"/>
              <a:gd name="connsiteY3" fmla="*/ 445480 h 486044"/>
              <a:gd name="connsiteX4" fmla="*/ 205070 w 395274"/>
              <a:gd name="connsiteY4" fmla="*/ 0 h 486044"/>
              <a:gd name="connsiteX5" fmla="*/ 281151 w 395274"/>
              <a:gd name="connsiteY5" fmla="*/ 40567 h 486044"/>
              <a:gd name="connsiteX6" fmla="*/ 76082 w 395274"/>
              <a:gd name="connsiteY6" fmla="*/ 425198 h 486044"/>
              <a:gd name="connsiteX7" fmla="*/ 0 w 395274"/>
              <a:gd name="connsiteY7" fmla="*/ 384635 h 486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274" h="486044">
                <a:moveTo>
                  <a:pt x="319190" y="60848"/>
                </a:moveTo>
                <a:lnTo>
                  <a:pt x="395274" y="101411"/>
                </a:lnTo>
                <a:lnTo>
                  <a:pt x="190204" y="486044"/>
                </a:lnTo>
                <a:lnTo>
                  <a:pt x="114122" y="445480"/>
                </a:lnTo>
                <a:close/>
                <a:moveTo>
                  <a:pt x="205070" y="0"/>
                </a:moveTo>
                <a:lnTo>
                  <a:pt x="281151" y="40567"/>
                </a:lnTo>
                <a:lnTo>
                  <a:pt x="76082" y="425198"/>
                </a:lnTo>
                <a:lnTo>
                  <a:pt x="0" y="38463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sz="1800">
              <a:solidFill>
                <a:schemeClr val="tx1"/>
              </a:solidFill>
            </a:endParaRPr>
          </a:p>
        </p:txBody>
      </p:sp>
      <p:sp>
        <p:nvSpPr>
          <p:cNvPr id="10" name="文本框 9"/>
          <p:cNvSpPr txBox="1"/>
          <p:nvPr>
            <p:custDataLst>
              <p:tags r:id="rId6"/>
            </p:custDataLst>
          </p:nvPr>
        </p:nvSpPr>
        <p:spPr>
          <a:xfrm>
            <a:off x="1524000" y="1219200"/>
            <a:ext cx="12801600" cy="1219200"/>
          </a:xfrm>
          <a:prstGeom prst="rect">
            <a:avLst/>
          </a:prstGeom>
          <a:noFill/>
        </p:spPr>
        <p:txBody>
          <a:bodyPr wrap="square" lIns="127000" tIns="50800" rIns="127000" bIns="50800" rtlCol="0" anchor="t" anchorCtr="0">
            <a:normAutofit/>
          </a:bodyPr>
          <a:p>
            <a:pPr marL="0" lvl="0" algn="l" defTabSz="914400" rtl="0">
              <a:lnSpc>
                <a:spcPct val="100000"/>
              </a:lnSpc>
              <a:buClrTx/>
              <a:buSzTx/>
              <a:buFontTx/>
              <a:buNone/>
              <a:defRPr/>
            </a:pPr>
            <a:r>
              <a:rPr lang="en-US" altLang="zh-CN" sz="440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5</a:t>
            </a:r>
            <a:r>
              <a:rPr lang="zh-CN" sz="440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a:t>
            </a:r>
            <a:r>
              <a:rPr lang="en-US" altLang="zh-CN" sz="440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1</a:t>
            </a:r>
            <a:r>
              <a:rPr lang="zh-CN" sz="440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 接口测试介绍（续）</a:t>
            </a:r>
            <a:endParaRPr lang="en-US" altLang="zh-CN" sz="4400" b="1" spc="170" dirty="0">
              <a:solidFill>
                <a:schemeClr val="accent1"/>
              </a:solidFill>
              <a:uFillTx/>
              <a:latin typeface="微软雅黑" panose="020B0503020204020204" charset="-122"/>
              <a:ea typeface="微软雅黑" panose="020B0503020204020204" charset="-122"/>
              <a:sym typeface="+mn-lt"/>
            </a:endParaRPr>
          </a:p>
        </p:txBody>
      </p:sp>
      <p:sp>
        <p:nvSpPr>
          <p:cNvPr id="11" name="Title 6"/>
          <p:cNvSpPr txBox="1"/>
          <p:nvPr>
            <p:custDataLst>
              <p:tags r:id="rId7"/>
            </p:custDataLst>
          </p:nvPr>
        </p:nvSpPr>
        <p:spPr>
          <a:xfrm>
            <a:off x="1524012" y="4571993"/>
            <a:ext cx="12801625" cy="7924826"/>
          </a:xfrm>
          <a:prstGeom prst="rect">
            <a:avLst/>
          </a:prstGeom>
          <a:noFill/>
          <a:ln w="3175">
            <a:noFill/>
            <a:prstDash val="dash"/>
          </a:ln>
        </p:spPr>
        <p:txBody>
          <a:bodyPr wrap="square" lIns="127000" tIns="50800" rIns="127000" bIns="508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fontAlgn="auto">
              <a:lnSpc>
                <a:spcPct val="120000"/>
              </a:lnSpc>
              <a:spcBef>
                <a:spcPts val="0"/>
              </a:spcBef>
              <a:spcAft>
                <a:spcPts val="800"/>
              </a:spcAft>
              <a:buSzPct val="100000"/>
              <a:buNone/>
            </a:pPr>
            <a:r>
              <a:rPr lang="zh-CN" sz="3600" b="1" spc="2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接口测试场景：</a:t>
            </a:r>
            <a:endParaRPr lang="zh-CN" sz="3600" b="1" spc="2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a:p>
            <a:pPr marL="889000" lvl="1" indent="-431800" algn="l" fontAlgn="ctr">
              <a:lnSpc>
                <a:spcPct val="120000"/>
              </a:lnSpc>
              <a:spcBef>
                <a:spcPts val="0"/>
              </a:spcBef>
              <a:spcAft>
                <a:spcPts val="800"/>
              </a:spcAft>
              <a:buSzPct val="100000"/>
              <a:buFont typeface="Arial" panose="020B0604020202020204" pitchFamily="34" charset="0"/>
              <a:buChar char="○"/>
            </a:pPr>
            <a:r>
              <a:rPr lang="zh-CN" sz="3600" b="0" spc="18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手机 APP。</a:t>
            </a:r>
            <a:endParaRPr lang="zh-CN" sz="3600" b="0" spc="18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a:p>
            <a:pPr marL="889000" lvl="1" indent="-431800" algn="l" fontAlgn="ctr">
              <a:lnSpc>
                <a:spcPct val="120000"/>
              </a:lnSpc>
              <a:spcBef>
                <a:spcPts val="0"/>
              </a:spcBef>
              <a:spcAft>
                <a:spcPts val="800"/>
              </a:spcAft>
              <a:buSzPct val="100000"/>
              <a:buFont typeface="Arial" panose="020B0604020202020204" pitchFamily="34" charset="0"/>
              <a:buChar char="○"/>
            </a:pPr>
            <a:r>
              <a:rPr lang="zh-CN" sz="3600" b="0" spc="18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客户端软件。</a:t>
            </a:r>
            <a:endParaRPr lang="zh-CN" sz="3600" b="0" spc="18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a:p>
            <a:pPr marL="889000" lvl="1" indent="-431800" algn="l" fontAlgn="ctr">
              <a:lnSpc>
                <a:spcPct val="120000"/>
              </a:lnSpc>
              <a:spcBef>
                <a:spcPts val="0"/>
              </a:spcBef>
              <a:spcAft>
                <a:spcPts val="800"/>
              </a:spcAft>
              <a:buSzPct val="100000"/>
              <a:buFont typeface="Arial" panose="020B0604020202020204" pitchFamily="34" charset="0"/>
              <a:buChar char="○"/>
            </a:pPr>
            <a:r>
              <a:rPr lang="zh-CN" sz="3600" b="0" spc="18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web网站 API ：微信接口、新浪微博接口等等。</a:t>
            </a:r>
            <a:endParaRPr lang="zh-CN" sz="3600" b="0" spc="18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a:p>
            <a:pPr marL="889000" lvl="1" indent="-431800" algn="l" fontAlgn="ctr">
              <a:lnSpc>
                <a:spcPct val="120000"/>
              </a:lnSpc>
              <a:spcBef>
                <a:spcPts val="0"/>
              </a:spcBef>
              <a:spcAft>
                <a:spcPts val="800"/>
              </a:spcAft>
              <a:buSzPct val="100000"/>
              <a:buFont typeface="Arial" panose="020B0604020202020204" pitchFamily="34" charset="0"/>
              <a:buChar char="○"/>
            </a:pPr>
            <a:r>
              <a:rPr lang="zh-CN" sz="3600" b="0" spc="18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公司内部系统</a:t>
            </a:r>
            <a:r>
              <a:rPr lang="en-US" altLang="zh-CN" sz="3600" b="0" spc="18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 </a:t>
            </a:r>
            <a:r>
              <a:rPr lang="zh-CN" sz="3600" b="0" spc="18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API</a:t>
            </a:r>
            <a:r>
              <a:rPr lang="en-US" altLang="zh-CN" sz="3600" b="0" spc="18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 </a:t>
            </a:r>
            <a:r>
              <a:rPr lang="zh-CN" sz="3600" b="0" spc="18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：订单接口需要调用户资金接口查询余额。</a:t>
            </a:r>
            <a:endParaRPr lang="zh-CN" sz="3600" b="0" spc="18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p:txBody>
      </p:sp>
      <p:sp>
        <p:nvSpPr>
          <p:cNvPr id="8" name="矩形 4"/>
          <p:cNvSpPr/>
          <p:nvPr>
            <p:custDataLst>
              <p:tags r:id="rId8"/>
            </p:custDataLst>
          </p:nvPr>
        </p:nvSpPr>
        <p:spPr>
          <a:xfrm>
            <a:off x="0" y="1219200"/>
            <a:ext cx="914400" cy="1219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3600">
              <a:solidFill>
                <a:schemeClr val="lt1"/>
              </a:solidFill>
              <a:latin typeface="微软雅黑" panose="020B0503020204020204" charset="-122"/>
              <a:ea typeface="微软雅黑" panose="020B0503020204020204" charset="-122"/>
            </a:endParaRPr>
          </a:p>
        </p:txBody>
      </p:sp>
    </p:spTree>
    <p:custDataLst>
      <p:tags r:id="rId9"/>
    </p:custData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a:off x="15720721" y="2351406"/>
            <a:ext cx="6506533" cy="9327345"/>
          </a:xfrm>
          <a:prstGeom prst="rect">
            <a:avLst/>
          </a:prstGeom>
          <a:solidFill>
            <a:srgbClr val="FFFFFF"/>
          </a:solidFill>
          <a:ln>
            <a:noFill/>
          </a:ln>
          <a:effectLst>
            <a:outerShdw blurRad="368300" sx="102000" sy="102000" algn="ctr" rotWithShape="0">
              <a:prstClr val="black">
                <a:alpha val="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800"/>
          </a:p>
        </p:txBody>
      </p:sp>
      <p:pic>
        <p:nvPicPr>
          <p:cNvPr id="99" name="图片 98" descr="/data/cache/5e8b7244b7ca61999adce45423da557a.jpg5e8b7244b7ca61999adce45423da557a"/>
          <p:cNvPicPr>
            <a:picLocks noChangeAspect="1"/>
          </p:cNvPicPr>
          <p:nvPr>
            <p:custDataLst>
              <p:tags r:id="rId2"/>
            </p:custDataLst>
          </p:nvPr>
        </p:nvPicPr>
        <p:blipFill>
          <a:blip r:embed="rId3"/>
          <a:srcRect t="2344" b="2344"/>
          <a:stretch>
            <a:fillRect/>
          </a:stretch>
        </p:blipFill>
        <p:spPr>
          <a:xfrm>
            <a:off x="15899675" y="2619794"/>
            <a:ext cx="6148624" cy="8790569"/>
          </a:xfrm>
          <a:custGeom>
            <a:avLst/>
            <a:gdLst>
              <a:gd name="connsiteX0" fmla="*/ 0 w 3600450"/>
              <a:gd name="connsiteY0" fmla="*/ 0 h 5147494"/>
              <a:gd name="connsiteX1" fmla="*/ 3600450 w 3600450"/>
              <a:gd name="connsiteY1" fmla="*/ 0 h 5147494"/>
              <a:gd name="connsiteX2" fmla="*/ 3600450 w 3600450"/>
              <a:gd name="connsiteY2" fmla="*/ 5147494 h 5147494"/>
              <a:gd name="connsiteX3" fmla="*/ 0 w 3600450"/>
              <a:gd name="connsiteY3" fmla="*/ 5147494 h 5147494"/>
            </a:gdLst>
            <a:ahLst/>
            <a:cxnLst>
              <a:cxn ang="0">
                <a:pos x="connsiteX0" y="connsiteY0"/>
              </a:cxn>
              <a:cxn ang="0">
                <a:pos x="connsiteX1" y="connsiteY1"/>
              </a:cxn>
              <a:cxn ang="0">
                <a:pos x="connsiteX2" y="connsiteY2"/>
              </a:cxn>
              <a:cxn ang="0">
                <a:pos x="connsiteX3" y="connsiteY3"/>
              </a:cxn>
            </a:cxnLst>
            <a:rect l="l" t="t" r="r" b="b"/>
            <a:pathLst>
              <a:path w="3600450" h="5147494">
                <a:moveTo>
                  <a:pt x="0" y="0"/>
                </a:moveTo>
                <a:lnTo>
                  <a:pt x="3600450" y="0"/>
                </a:lnTo>
                <a:lnTo>
                  <a:pt x="3600450" y="5147494"/>
                </a:lnTo>
                <a:lnTo>
                  <a:pt x="0" y="5147494"/>
                </a:lnTo>
                <a:close/>
              </a:path>
            </a:pathLst>
          </a:custGeom>
          <a:effectLst>
            <a:outerShdw blurRad="546100" sx="102000" sy="102000" algn="ctr" rotWithShape="0">
              <a:prstClr val="black">
                <a:alpha val="6000"/>
              </a:prstClr>
            </a:outerShdw>
          </a:effectLst>
        </p:spPr>
      </p:pic>
      <p:sp>
        <p:nvSpPr>
          <p:cNvPr id="69" name="Equal 38"/>
          <p:cNvSpPr/>
          <p:nvPr>
            <p:custDataLst>
              <p:tags r:id="rId4"/>
            </p:custDataLst>
          </p:nvPr>
        </p:nvSpPr>
        <p:spPr>
          <a:xfrm>
            <a:off x="16142925" y="2038122"/>
            <a:ext cx="500514" cy="799985"/>
          </a:xfrm>
          <a:custGeom>
            <a:avLst/>
            <a:gdLst>
              <a:gd name="connsiteX0" fmla="*/ 84707 w 293086"/>
              <a:gd name="connsiteY0" fmla="*/ 24129 h 468447"/>
              <a:gd name="connsiteX1" fmla="*/ 166027 w 293086"/>
              <a:gd name="connsiteY1" fmla="*/ 452361 h 468447"/>
              <a:gd name="connsiteX2" fmla="*/ 81320 w 293086"/>
              <a:gd name="connsiteY2" fmla="*/ 468447 h 468447"/>
              <a:gd name="connsiteX3" fmla="*/ 0 w 293086"/>
              <a:gd name="connsiteY3" fmla="*/ 40213 h 468447"/>
              <a:gd name="connsiteX4" fmla="*/ 211765 w 293086"/>
              <a:gd name="connsiteY4" fmla="*/ 0 h 468447"/>
              <a:gd name="connsiteX5" fmla="*/ 293086 w 293086"/>
              <a:gd name="connsiteY5" fmla="*/ 428234 h 468447"/>
              <a:gd name="connsiteX6" fmla="*/ 208379 w 293086"/>
              <a:gd name="connsiteY6" fmla="*/ 444319 h 468447"/>
              <a:gd name="connsiteX7" fmla="*/ 127059 w 293086"/>
              <a:gd name="connsiteY7" fmla="*/ 16087 h 468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3086" h="468447">
                <a:moveTo>
                  <a:pt x="84707" y="24129"/>
                </a:moveTo>
                <a:lnTo>
                  <a:pt x="166027" y="452361"/>
                </a:lnTo>
                <a:lnTo>
                  <a:pt x="81320" y="468447"/>
                </a:lnTo>
                <a:lnTo>
                  <a:pt x="0" y="40213"/>
                </a:lnTo>
                <a:close/>
                <a:moveTo>
                  <a:pt x="211765" y="0"/>
                </a:moveTo>
                <a:lnTo>
                  <a:pt x="293086" y="428234"/>
                </a:lnTo>
                <a:lnTo>
                  <a:pt x="208379" y="444319"/>
                </a:lnTo>
                <a:lnTo>
                  <a:pt x="127059" y="1608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sz="1800">
              <a:solidFill>
                <a:schemeClr val="tx1"/>
              </a:solidFill>
            </a:endParaRPr>
          </a:p>
        </p:txBody>
      </p:sp>
      <p:sp>
        <p:nvSpPr>
          <p:cNvPr id="95" name="Equal 38"/>
          <p:cNvSpPr/>
          <p:nvPr>
            <p:custDataLst>
              <p:tags r:id="rId5"/>
            </p:custDataLst>
          </p:nvPr>
        </p:nvSpPr>
        <p:spPr>
          <a:xfrm>
            <a:off x="21016864" y="2049084"/>
            <a:ext cx="675024" cy="830036"/>
          </a:xfrm>
          <a:custGeom>
            <a:avLst/>
            <a:gdLst>
              <a:gd name="connsiteX0" fmla="*/ 319190 w 395274"/>
              <a:gd name="connsiteY0" fmla="*/ 60848 h 486044"/>
              <a:gd name="connsiteX1" fmla="*/ 395274 w 395274"/>
              <a:gd name="connsiteY1" fmla="*/ 101411 h 486044"/>
              <a:gd name="connsiteX2" fmla="*/ 190204 w 395274"/>
              <a:gd name="connsiteY2" fmla="*/ 486044 h 486044"/>
              <a:gd name="connsiteX3" fmla="*/ 114122 w 395274"/>
              <a:gd name="connsiteY3" fmla="*/ 445480 h 486044"/>
              <a:gd name="connsiteX4" fmla="*/ 205070 w 395274"/>
              <a:gd name="connsiteY4" fmla="*/ 0 h 486044"/>
              <a:gd name="connsiteX5" fmla="*/ 281151 w 395274"/>
              <a:gd name="connsiteY5" fmla="*/ 40567 h 486044"/>
              <a:gd name="connsiteX6" fmla="*/ 76082 w 395274"/>
              <a:gd name="connsiteY6" fmla="*/ 425198 h 486044"/>
              <a:gd name="connsiteX7" fmla="*/ 0 w 395274"/>
              <a:gd name="connsiteY7" fmla="*/ 384635 h 486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274" h="486044">
                <a:moveTo>
                  <a:pt x="319190" y="60848"/>
                </a:moveTo>
                <a:lnTo>
                  <a:pt x="395274" y="101411"/>
                </a:lnTo>
                <a:lnTo>
                  <a:pt x="190204" y="486044"/>
                </a:lnTo>
                <a:lnTo>
                  <a:pt x="114122" y="445480"/>
                </a:lnTo>
                <a:close/>
                <a:moveTo>
                  <a:pt x="205070" y="0"/>
                </a:moveTo>
                <a:lnTo>
                  <a:pt x="281151" y="40567"/>
                </a:lnTo>
                <a:lnTo>
                  <a:pt x="76082" y="425198"/>
                </a:lnTo>
                <a:lnTo>
                  <a:pt x="0" y="38463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sz="1800">
              <a:solidFill>
                <a:schemeClr val="tx1"/>
              </a:solidFill>
            </a:endParaRPr>
          </a:p>
        </p:txBody>
      </p:sp>
      <p:sp>
        <p:nvSpPr>
          <p:cNvPr id="6" name="文本框 5"/>
          <p:cNvSpPr txBox="1"/>
          <p:nvPr>
            <p:custDataLst>
              <p:tags r:id="rId6"/>
            </p:custDataLst>
          </p:nvPr>
        </p:nvSpPr>
        <p:spPr>
          <a:xfrm>
            <a:off x="743505" y="738759"/>
            <a:ext cx="12344400" cy="1354504"/>
          </a:xfrm>
          <a:prstGeom prst="rect">
            <a:avLst/>
          </a:prstGeom>
          <a:noFill/>
        </p:spPr>
        <p:txBody>
          <a:bodyPr wrap="square" lIns="127000" tIns="50800" rIns="127000" bIns="50800" rtlCol="0" anchor="b" anchorCtr="0">
            <a:normAutofit/>
          </a:bodyPr>
          <a:p>
            <a:pPr marL="0" lvl="0" algn="l" defTabSz="914400" rtl="0">
              <a:lnSpc>
                <a:spcPct val="100000"/>
              </a:lnSpc>
              <a:buClrTx/>
              <a:buSzTx/>
              <a:buFontTx/>
              <a:buNone/>
              <a:defRPr/>
            </a:pPr>
            <a:r>
              <a:rPr lang="en-US" altLang="zh-CN" sz="440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5</a:t>
            </a:r>
            <a:r>
              <a:rPr lang="zh-CN" sz="440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a:t>
            </a:r>
            <a:r>
              <a:rPr lang="en-US" altLang="zh-CN" sz="440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2</a:t>
            </a:r>
            <a:r>
              <a:rPr lang="zh-CN" sz="440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 接口测试的重要性</a:t>
            </a:r>
            <a:endParaRPr lang="en-US" altLang="zh-CN" sz="4400" b="1" spc="209" dirty="0">
              <a:solidFill>
                <a:schemeClr val="accent1"/>
              </a:solidFill>
              <a:uFillTx/>
              <a:latin typeface="微软雅黑" panose="020B0503020204020204" charset="-122"/>
              <a:ea typeface="微软雅黑" panose="020B0503020204020204" charset="-122"/>
              <a:sym typeface="+mn-lt"/>
            </a:endParaRPr>
          </a:p>
        </p:txBody>
      </p:sp>
      <p:sp>
        <p:nvSpPr>
          <p:cNvPr id="11" name="Title 6"/>
          <p:cNvSpPr txBox="1"/>
          <p:nvPr>
            <p:custDataLst>
              <p:tags r:id="rId7"/>
            </p:custDataLst>
          </p:nvPr>
        </p:nvSpPr>
        <p:spPr>
          <a:xfrm>
            <a:off x="1619170" y="4242207"/>
            <a:ext cx="12344400" cy="7193255"/>
          </a:xfrm>
          <a:prstGeom prst="rect">
            <a:avLst/>
          </a:prstGeom>
          <a:noFill/>
          <a:ln w="3175">
            <a:noFill/>
            <a:prstDash val="dash"/>
          </a:ln>
        </p:spPr>
        <p:txBody>
          <a:bodyPr wrap="square" lIns="127000" tIns="50800" rIns="127000" bIns="508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gn="l" fontAlgn="ctr">
              <a:lnSpc>
                <a:spcPct val="120000"/>
              </a:lnSpc>
              <a:spcBef>
                <a:spcPts val="0"/>
              </a:spcBef>
              <a:spcAft>
                <a:spcPts val="800"/>
              </a:spcAft>
              <a:buSzPct val="100000"/>
            </a:pPr>
            <a:r>
              <a:rPr lang="zh-CN" sz="3600" strike="noStrike" spc="140" baseline="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Helvetica Neue" panose="02000503000000020004"/>
              </a:rPr>
              <a:t>为什么要做接口测试？</a:t>
            </a:r>
            <a:endParaRPr lang="zh-CN" sz="3600" strike="noStrike" spc="140" baseline="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Helvetica Neue" panose="02000503000000020004"/>
            </a:endParaRPr>
          </a:p>
          <a:p>
            <a:pPr marR="0" lvl="1" indent="944880" algn="l" defTabSz="821690" rtl="0" eaLnBrk="1">
              <a:lnSpc>
                <a:spcPct val="120000"/>
              </a:lnSpc>
              <a:spcBef>
                <a:spcPts val="0"/>
              </a:spcBef>
              <a:spcAft>
                <a:spcPts val="800"/>
              </a:spcAft>
              <a:buSzPct val="100000"/>
              <a:buFontTx/>
              <a:buNone/>
              <a:extLst>
                <a:ext uri="{35155182-B16C-46BC-9424-99874614C6A1}">
                  <wpsdc:indentchars xmlns:wpsdc="http://www.wps.cn/officeDocument/2017/drawingmlCustomData" val="200" checksum="2164097523"/>
                </a:ext>
              </a:extLst>
            </a:pPr>
            <a:r>
              <a:rPr lang="zh-CN" sz="3600" b="0" strike="noStrike" spc="120" baseline="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Helvetica Neue" panose="02000503000000020004"/>
              </a:rPr>
              <a:t>随着系统越来越多，以及复杂性越来越高，为了保证系统的独立性，也为了使业务更加的独立，系统间的交互，越来越多的系统使用接口，这时候，为了保证数据的传输的准确性，接口测试也应运而生了，数据的错误，有可能引起系统的重大</a:t>
            </a:r>
            <a:r>
              <a:rPr lang="en-US" altLang="zh-CN" sz="3600" b="0" strike="noStrike" spc="120" baseline="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Helvetica Neue" panose="02000503000000020004"/>
              </a:rPr>
              <a:t> </a:t>
            </a:r>
            <a:r>
              <a:rPr lang="zh-CN" sz="3600" b="0" strike="noStrike" spc="120" baseline="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Helvetica Neue" panose="02000503000000020004"/>
              </a:rPr>
              <a:t>BUG</a:t>
            </a:r>
            <a:r>
              <a:rPr lang="en-US" altLang="zh-CN" sz="3600" b="0" strike="noStrike" spc="120" baseline="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Helvetica Neue" panose="02000503000000020004"/>
              </a:rPr>
              <a:t> </a:t>
            </a:r>
            <a:r>
              <a:rPr lang="zh-CN" sz="3600" b="0" strike="noStrike" spc="120" baseline="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Helvetica Neue" panose="02000503000000020004"/>
              </a:rPr>
              <a:t>，所以，为了持续性的</a:t>
            </a:r>
            <a:r>
              <a:rPr lang="zh-CN" sz="3600" strike="noStrike" spc="120" baseline="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Helvetica Neue" panose="02000503000000020004"/>
              </a:rPr>
              <a:t>检查接口数据的准确性</a:t>
            </a:r>
            <a:r>
              <a:rPr lang="zh-CN" sz="3600" b="0" strike="noStrike" spc="120" baseline="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Helvetica Neue" panose="02000503000000020004"/>
              </a:rPr>
              <a:t>，接口测试的重要性也就不言而喻了。</a:t>
            </a:r>
            <a:endParaRPr lang="zh-CN" sz="3600" b="0" strike="noStrike" spc="120" baseline="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Helvetica Neue" panose="02000503000000020004"/>
            </a:endParaRPr>
          </a:p>
        </p:txBody>
      </p:sp>
    </p:spTree>
    <p:custDataLst>
      <p:tags r:id="rId8"/>
    </p:custData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任意多边形: 形状 65"/>
          <p:cNvSpPr/>
          <p:nvPr>
            <p:custDataLst>
              <p:tags r:id="rId1"/>
            </p:custDataLst>
          </p:nvPr>
        </p:nvSpPr>
        <p:spPr>
          <a:xfrm>
            <a:off x="13182934" y="1869401"/>
            <a:ext cx="9983891" cy="9978655"/>
          </a:xfrm>
          <a:custGeom>
            <a:avLst/>
            <a:gdLst>
              <a:gd name="connsiteX0" fmla="*/ 4401426 w 5630821"/>
              <a:gd name="connsiteY0" fmla="*/ 519185 h 5627868"/>
              <a:gd name="connsiteX1" fmla="*/ 2585777 w 5630821"/>
              <a:gd name="connsiteY1" fmla="*/ 35012 h 5627868"/>
              <a:gd name="connsiteX2" fmla="*/ 1620384 w 5630821"/>
              <a:gd name="connsiteY2" fmla="*/ 291860 h 5627868"/>
              <a:gd name="connsiteX3" fmla="*/ 291860 w 5630821"/>
              <a:gd name="connsiteY3" fmla="*/ 1620384 h 5627868"/>
              <a:gd name="connsiteX4" fmla="*/ 35012 w 5630821"/>
              <a:gd name="connsiteY4" fmla="*/ 2585777 h 5627868"/>
              <a:gd name="connsiteX5" fmla="*/ 522138 w 5630821"/>
              <a:gd name="connsiteY5" fmla="*/ 4398474 h 5627868"/>
              <a:gd name="connsiteX6" fmla="*/ 1230683 w 5630821"/>
              <a:gd name="connsiteY6" fmla="*/ 5107020 h 5627868"/>
              <a:gd name="connsiteX7" fmla="*/ 3043380 w 5630821"/>
              <a:gd name="connsiteY7" fmla="*/ 5594145 h 5627868"/>
              <a:gd name="connsiteX8" fmla="*/ 4008774 w 5630821"/>
              <a:gd name="connsiteY8" fmla="*/ 5334345 h 5627868"/>
              <a:gd name="connsiteX9" fmla="*/ 5337297 w 5630821"/>
              <a:gd name="connsiteY9" fmla="*/ 4005821 h 5627868"/>
              <a:gd name="connsiteX10" fmla="*/ 5597098 w 5630821"/>
              <a:gd name="connsiteY10" fmla="*/ 3040428 h 5627868"/>
              <a:gd name="connsiteX11" fmla="*/ 5107020 w 5630821"/>
              <a:gd name="connsiteY11" fmla="*/ 1227731 h 5627868"/>
              <a:gd name="connsiteX12" fmla="*/ 4401426 w 5630821"/>
              <a:gd name="connsiteY12" fmla="*/ 519185 h 5627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630821" h="5627868">
                <a:moveTo>
                  <a:pt x="4401426" y="519185"/>
                </a:moveTo>
                <a:lnTo>
                  <a:pt x="2585777" y="35012"/>
                </a:lnTo>
                <a:cubicBezTo>
                  <a:pt x="2240361" y="-59461"/>
                  <a:pt x="1874279" y="40917"/>
                  <a:pt x="1620384" y="291860"/>
                </a:cubicBezTo>
                <a:lnTo>
                  <a:pt x="291860" y="1620384"/>
                </a:lnTo>
                <a:cubicBezTo>
                  <a:pt x="40917" y="1874279"/>
                  <a:pt x="-59461" y="2240361"/>
                  <a:pt x="35012" y="2585777"/>
                </a:cubicBezTo>
                <a:lnTo>
                  <a:pt x="522138" y="4398474"/>
                </a:lnTo>
                <a:cubicBezTo>
                  <a:pt x="613658" y="4743890"/>
                  <a:pt x="885267" y="5012547"/>
                  <a:pt x="1230683" y="5107020"/>
                </a:cubicBezTo>
                <a:lnTo>
                  <a:pt x="3043380" y="5594145"/>
                </a:lnTo>
                <a:cubicBezTo>
                  <a:pt x="3388796" y="5685666"/>
                  <a:pt x="3757830" y="5588241"/>
                  <a:pt x="4008774" y="5334345"/>
                </a:cubicBezTo>
                <a:lnTo>
                  <a:pt x="5337297" y="4005821"/>
                </a:lnTo>
                <a:cubicBezTo>
                  <a:pt x="5591193" y="3751926"/>
                  <a:pt x="5688618" y="3385844"/>
                  <a:pt x="5597098" y="3040428"/>
                </a:cubicBezTo>
                <a:lnTo>
                  <a:pt x="5107020" y="1227731"/>
                </a:lnTo>
                <a:cubicBezTo>
                  <a:pt x="5015499" y="882315"/>
                  <a:pt x="4746842" y="613658"/>
                  <a:pt x="4401426" y="519185"/>
                </a:cubicBezTo>
                <a:close/>
              </a:path>
            </a:pathLst>
          </a:custGeom>
          <a:gradFill flip="none" rotWithShape="1">
            <a:gsLst>
              <a:gs pos="100000">
                <a:schemeClr val="accent1"/>
              </a:gs>
              <a:gs pos="0">
                <a:schemeClr val="accent1">
                  <a:alpha val="30000"/>
                </a:schemeClr>
              </a:gs>
            </a:gsLst>
            <a:lin ang="18900000" scaled="1"/>
            <a:tileRect/>
          </a:gradFill>
          <a:ln w="29523" cap="flat">
            <a:noFill/>
            <a:prstDash val="solid"/>
            <a:miter/>
          </a:ln>
          <a:effectLst>
            <a:outerShdw blurRad="241300" dist="152400" dir="5400000" sx="102000" sy="102000" algn="ctr" rotWithShape="0">
              <a:schemeClr val="tx1">
                <a:lumMod val="65000"/>
                <a:lumOff val="35000"/>
                <a:alpha val="60000"/>
              </a:schemeClr>
            </a:outerShdw>
          </a:effectLst>
        </p:spPr>
        <p:txBody>
          <a:bodyPr rtlCol="0" anchor="ctr"/>
          <a:p>
            <a:endParaRPr lang="zh-CN" altLang="en-US" sz="1800"/>
          </a:p>
        </p:txBody>
      </p:sp>
      <p:pic>
        <p:nvPicPr>
          <p:cNvPr id="75" name="图片 74" descr="/data/cache/26ff43e2cb074ab20e047261317df603.jpg26ff43e2cb074ab20e047261317df603"/>
          <p:cNvPicPr>
            <a:picLocks noChangeAspect="1"/>
          </p:cNvPicPr>
          <p:nvPr>
            <p:custDataLst>
              <p:tags r:id="rId2"/>
            </p:custDataLst>
          </p:nvPr>
        </p:nvPicPr>
        <p:blipFill>
          <a:blip r:embed="rId3"/>
          <a:srcRect l="21461" r="21461"/>
          <a:stretch>
            <a:fillRect/>
          </a:stretch>
        </p:blipFill>
        <p:spPr>
          <a:xfrm>
            <a:off x="13362960" y="2400644"/>
            <a:ext cx="9623841" cy="8809859"/>
          </a:xfrm>
          <a:custGeom>
            <a:avLst/>
            <a:gdLst>
              <a:gd name="connsiteX0" fmla="*/ 1856243 w 5427756"/>
              <a:gd name="connsiteY0" fmla="*/ 0 h 4968678"/>
              <a:gd name="connsiteX1" fmla="*/ 3571514 w 5427756"/>
              <a:gd name="connsiteY1" fmla="*/ 0 h 4968678"/>
              <a:gd name="connsiteX2" fmla="*/ 4436530 w 5427756"/>
              <a:gd name="connsiteY2" fmla="*/ 498934 h 4968678"/>
              <a:gd name="connsiteX3" fmla="*/ 5292690 w 5427756"/>
              <a:gd name="connsiteY3" fmla="*/ 1983928 h 4968678"/>
              <a:gd name="connsiteX4" fmla="*/ 5292690 w 5427756"/>
              <a:gd name="connsiteY4" fmla="*/ 2984749 h 4968678"/>
              <a:gd name="connsiteX5" fmla="*/ 4436530 w 5427756"/>
              <a:gd name="connsiteY5" fmla="*/ 4469743 h 4968678"/>
              <a:gd name="connsiteX6" fmla="*/ 3571514 w 5427756"/>
              <a:gd name="connsiteY6" fmla="*/ 4968678 h 4968678"/>
              <a:gd name="connsiteX7" fmla="*/ 1856243 w 5427756"/>
              <a:gd name="connsiteY7" fmla="*/ 4968678 h 4968678"/>
              <a:gd name="connsiteX8" fmla="*/ 991226 w 5427756"/>
              <a:gd name="connsiteY8" fmla="*/ 4469743 h 4968678"/>
              <a:gd name="connsiteX9" fmla="*/ 135067 w 5427756"/>
              <a:gd name="connsiteY9" fmla="*/ 2984749 h 4968678"/>
              <a:gd name="connsiteX10" fmla="*/ 135067 w 5427756"/>
              <a:gd name="connsiteY10" fmla="*/ 1983928 h 4968678"/>
              <a:gd name="connsiteX11" fmla="*/ 991226 w 5427756"/>
              <a:gd name="connsiteY11" fmla="*/ 498934 h 4968678"/>
              <a:gd name="connsiteX12" fmla="*/ 1856243 w 5427756"/>
              <a:gd name="connsiteY12" fmla="*/ 0 h 4968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27756" h="4968678">
                <a:moveTo>
                  <a:pt x="1856243" y="0"/>
                </a:moveTo>
                <a:lnTo>
                  <a:pt x="3571514" y="0"/>
                </a:lnTo>
                <a:cubicBezTo>
                  <a:pt x="3928739" y="0"/>
                  <a:pt x="4256442" y="191898"/>
                  <a:pt x="4436530" y="498934"/>
                </a:cubicBezTo>
                <a:lnTo>
                  <a:pt x="5292690" y="1983928"/>
                </a:lnTo>
                <a:cubicBezTo>
                  <a:pt x="5472779" y="2293917"/>
                  <a:pt x="5472779" y="2674761"/>
                  <a:pt x="5292690" y="2984749"/>
                </a:cubicBezTo>
                <a:lnTo>
                  <a:pt x="4436530" y="4469743"/>
                </a:lnTo>
                <a:cubicBezTo>
                  <a:pt x="4259394" y="4776780"/>
                  <a:pt x="3928739" y="4968678"/>
                  <a:pt x="3571514" y="4968678"/>
                </a:cubicBezTo>
                <a:lnTo>
                  <a:pt x="1856243" y="4968678"/>
                </a:lnTo>
                <a:cubicBezTo>
                  <a:pt x="1499017" y="4968678"/>
                  <a:pt x="1171315" y="4779732"/>
                  <a:pt x="991226" y="4469743"/>
                </a:cubicBezTo>
                <a:lnTo>
                  <a:pt x="135067" y="2984749"/>
                </a:lnTo>
                <a:cubicBezTo>
                  <a:pt x="-45022" y="2674761"/>
                  <a:pt x="-45022" y="2293917"/>
                  <a:pt x="135067" y="1983928"/>
                </a:cubicBezTo>
                <a:lnTo>
                  <a:pt x="991226" y="498934"/>
                </a:lnTo>
                <a:cubicBezTo>
                  <a:pt x="1168363" y="191898"/>
                  <a:pt x="1499017" y="0"/>
                  <a:pt x="1856243" y="0"/>
                </a:cubicBezTo>
                <a:close/>
              </a:path>
            </a:pathLst>
          </a:custGeom>
        </p:spPr>
      </p:pic>
      <p:sp>
        <p:nvSpPr>
          <p:cNvPr id="7" name="文本框 6"/>
          <p:cNvSpPr txBox="1"/>
          <p:nvPr>
            <p:custDataLst>
              <p:tags r:id="rId4"/>
            </p:custDataLst>
          </p:nvPr>
        </p:nvSpPr>
        <p:spPr>
          <a:xfrm>
            <a:off x="1524012" y="1219157"/>
            <a:ext cx="10439450" cy="2682240"/>
          </a:xfrm>
          <a:prstGeom prst="rect">
            <a:avLst/>
          </a:prstGeom>
          <a:noFill/>
        </p:spPr>
        <p:txBody>
          <a:bodyPr wrap="square" lIns="127000" tIns="50800" rIns="127000" bIns="50800" rtlCol="0" anchor="t" anchorCtr="0">
            <a:normAutofit/>
          </a:bodyPr>
          <a:p>
            <a:pPr marL="0" lvl="0" algn="l" defTabSz="914400" rtl="0">
              <a:lnSpc>
                <a:spcPct val="100000"/>
              </a:lnSpc>
              <a:buClrTx/>
              <a:buSzTx/>
              <a:buFontTx/>
              <a:buNone/>
              <a:defRPr/>
            </a:pPr>
            <a:r>
              <a:rPr lang="en-US" altLang="zh-CN" sz="440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5</a:t>
            </a:r>
            <a:r>
              <a:rPr lang="zh-CN" sz="440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a:t>
            </a:r>
            <a:r>
              <a:rPr lang="en-US" altLang="zh-CN" sz="440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2</a:t>
            </a:r>
            <a:r>
              <a:rPr lang="zh-CN" sz="4400" kern="1200" dirty="0">
                <a:solidFill>
                  <a:schemeClr val="accent1">
                    <a:lumMod val="50000"/>
                  </a:schemeClr>
                </a:solidFill>
                <a:latin typeface="微软雅黑" panose="020B0503020204020204" charset="-122"/>
                <a:ea typeface="微软雅黑" panose="020B0503020204020204" charset="-122"/>
                <a:cs typeface="微软雅黑" panose="020B0503020204020204" charset="-122"/>
                <a:sym typeface="+mn-lt"/>
              </a:rPr>
              <a:t> 接口测试的重要性（续）</a:t>
            </a:r>
            <a:endParaRPr kumimoji="1" lang="zh-CN" altLang="en-US" sz="4400" b="1">
              <a:solidFill>
                <a:schemeClr val="accent1">
                  <a:lumMod val="75000"/>
                </a:schemeClr>
              </a:solidFill>
              <a:latin typeface="微软雅黑" panose="020B0503020204020204" charset="-122"/>
              <a:ea typeface="微软雅黑" panose="020B0503020204020204" charset="-122"/>
              <a:cs typeface="微软雅黑" panose="020B0503020204020204" charset="-122"/>
              <a:sym typeface="+mn-lt"/>
            </a:endParaRPr>
          </a:p>
          <a:p>
            <a:pPr marL="0" lvl="0" algn="l" defTabSz="914400" rtl="0">
              <a:lnSpc>
                <a:spcPct val="100000"/>
              </a:lnSpc>
              <a:buClrTx/>
              <a:buSzTx/>
              <a:buFontTx/>
              <a:buNone/>
              <a:defRPr/>
            </a:pPr>
            <a:endParaRPr lang="en-US" altLang="zh-CN" sz="4400" spc="260" dirty="0">
              <a:solidFill>
                <a:schemeClr val="accent1"/>
              </a:solidFill>
              <a:uFillTx/>
              <a:latin typeface="微软雅黑" panose="020B0503020204020204" charset="-122"/>
              <a:ea typeface="微软雅黑" panose="020B0503020204020204" charset="-122"/>
              <a:sym typeface="+mn-lt"/>
            </a:endParaRPr>
          </a:p>
        </p:txBody>
      </p:sp>
      <p:sp>
        <p:nvSpPr>
          <p:cNvPr id="11" name="Title 6"/>
          <p:cNvSpPr txBox="1"/>
          <p:nvPr>
            <p:custDataLst>
              <p:tags r:id="rId5"/>
            </p:custDataLst>
          </p:nvPr>
        </p:nvSpPr>
        <p:spPr>
          <a:xfrm>
            <a:off x="1391920" y="4338320"/>
            <a:ext cx="10439400" cy="7941945"/>
          </a:xfrm>
          <a:prstGeom prst="rect">
            <a:avLst/>
          </a:prstGeom>
          <a:noFill/>
          <a:ln w="3175">
            <a:noFill/>
            <a:prstDash val="dash"/>
          </a:ln>
        </p:spPr>
        <p:txBody>
          <a:bodyPr wrap="square" lIns="127000" tIns="50800" rIns="127000" bIns="5080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gn="l" fontAlgn="ctr">
              <a:lnSpc>
                <a:spcPct val="150000"/>
              </a:lnSpc>
              <a:spcBef>
                <a:spcPts val="0"/>
              </a:spcBef>
              <a:spcAft>
                <a:spcPts val="800"/>
              </a:spcAft>
              <a:buSzPct val="100000"/>
            </a:pPr>
            <a:r>
              <a:rPr lang="zh-CN" sz="3600" strike="noStrike" spc="140" baseline="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Helvetica Neue" panose="02000503000000020004"/>
              </a:rPr>
              <a:t>接口测试的适用范围</a:t>
            </a:r>
            <a:endParaRPr lang="zh-CN" sz="3600" strike="noStrike" spc="140" baseline="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Helvetica Neue" panose="02000503000000020004"/>
            </a:endParaRPr>
          </a:p>
          <a:p>
            <a:pPr marR="0" lvl="1" indent="843280" algn="l" defTabSz="821690" rtl="0" fontAlgn="auto" hangingPunct="0">
              <a:lnSpc>
                <a:spcPct val="150000"/>
              </a:lnSpc>
              <a:spcBef>
                <a:spcPts val="0"/>
              </a:spcBef>
              <a:spcAft>
                <a:spcPts val="800"/>
              </a:spcAft>
              <a:buSzPct val="100000"/>
              <a:buFontTx/>
              <a:buNone/>
              <a:extLst>
                <a:ext uri="{35155182-B16C-46BC-9424-99874614C6A1}">
                  <wpsdc:indentchars xmlns:wpsdc="http://www.wps.cn/officeDocument/2017/drawingmlCustomData" val="200" checksum="1278150673"/>
                </a:ext>
              </a:extLst>
            </a:pPr>
            <a:r>
              <a:rPr lang="zh-CN" b="0" strike="noStrike" spc="120" baseline="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Helvetica Neue" panose="02000503000000020004"/>
              </a:rPr>
              <a:t>前面说了，接口是系统与系统间的交互，任何数据都是有其意义的，如果在传输过程中丢失了或者说数据错误，可能引起系统的</a:t>
            </a:r>
            <a:r>
              <a:rPr lang="en-US" altLang="zh-CN" b="0" strike="noStrike" spc="120" baseline="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Helvetica Neue" panose="02000503000000020004"/>
              </a:rPr>
              <a:t> </a:t>
            </a:r>
            <a:r>
              <a:rPr lang="zh-CN" b="0" strike="noStrike" spc="120" baseline="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Helvetica Neue" panose="02000503000000020004"/>
              </a:rPr>
              <a:t>BUG</a:t>
            </a:r>
            <a:r>
              <a:rPr lang="en-US" altLang="zh-CN" b="0" strike="noStrike" spc="120" baseline="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Helvetica Neue" panose="02000503000000020004"/>
              </a:rPr>
              <a:t> </a:t>
            </a:r>
            <a:r>
              <a:rPr lang="zh-CN" b="0" strike="noStrike" spc="120" baseline="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Helvetica Neue" panose="02000503000000020004"/>
              </a:rPr>
              <a:t>，也有可能为此</a:t>
            </a:r>
            <a:r>
              <a:rPr lang="en-US" altLang="zh-CN" b="0" strike="noStrike" spc="120" baseline="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Helvetica Neue" panose="02000503000000020004"/>
              </a:rPr>
              <a:t> </a:t>
            </a:r>
            <a:r>
              <a:rPr lang="zh-CN" b="0" strike="noStrike" spc="120" baseline="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Helvetica Neue" panose="02000503000000020004"/>
              </a:rPr>
              <a:t>BUG</a:t>
            </a:r>
            <a:r>
              <a:rPr lang="en-US" altLang="zh-CN" b="0" strike="noStrike" spc="120" baseline="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Helvetica Neue" panose="02000503000000020004"/>
              </a:rPr>
              <a:t> </a:t>
            </a:r>
            <a:r>
              <a:rPr lang="zh-CN" b="0" strike="noStrike" spc="120" baseline="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Helvetica Neue" panose="02000503000000020004"/>
              </a:rPr>
              <a:t>付出很大的代价，所以任何接口都是要经过测试，即有交互的地方，我们就要进行接口测试。</a:t>
            </a:r>
            <a:endParaRPr lang="zh-CN" b="0" strike="noStrike" spc="120" baseline="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Helvetica Neue" panose="02000503000000020004"/>
            </a:endParaRPr>
          </a:p>
        </p:txBody>
      </p:sp>
      <p:sp>
        <p:nvSpPr>
          <p:cNvPr id="6" name="矩形 4"/>
          <p:cNvSpPr/>
          <p:nvPr>
            <p:custDataLst>
              <p:tags r:id="rId6"/>
            </p:custDataLst>
          </p:nvPr>
        </p:nvSpPr>
        <p:spPr>
          <a:xfrm>
            <a:off x="0" y="1219200"/>
            <a:ext cx="914400" cy="1219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3600">
              <a:solidFill>
                <a:schemeClr val="lt1"/>
              </a:solidFill>
              <a:latin typeface="微软雅黑" panose="020B0503020204020204" charset="-122"/>
              <a:ea typeface="微软雅黑" panose="020B0503020204020204" charset="-122"/>
            </a:endParaRPr>
          </a:p>
        </p:txBody>
      </p:sp>
    </p:spTree>
    <p:custDataLst>
      <p:tags r:id="rId7"/>
    </p:custDataLst>
  </p:cSld>
  <p:clrMapOvr>
    <a:masterClrMapping/>
  </p:clrMapOvr>
  <p:transition spd="med"/>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18353_3*l_h_f*1_2_1"/>
  <p:tag name="KSO_WM_TEMPLATE_CATEGORY" val="diagram"/>
  <p:tag name="KSO_WM_TEMPLATE_INDEX" val="20218353"/>
  <p:tag name="KSO_WM_UNIT_LAYERLEVEL" val="1_1_1"/>
  <p:tag name="KSO_WM_TAG_VERSION" val="1.0"/>
  <p:tag name="KSO_WM_BEAUTIFY_FLAG" val="#wm#"/>
  <p:tag name="KSO_WM_UNIT_PRESET_TEXT" val="单击此处添加正文"/>
  <p:tag name="KSO_WM_UNIT_TEXT_FILL_FORE_SCHEMECOLOR_INDEX_BRIGHTNESS" val="0.25"/>
  <p:tag name="KSO_WM_UNIT_TEXT_FILL_FORE_SCHEMECOLOR_INDEX" val="13"/>
  <p:tag name="KSO_WM_UNIT_TEXT_FILL_TYPE" val="1"/>
  <p:tag name="KSO_WM_UNIT_USESOURCEFORMAT_APPLY" val="1"/>
</p:tagLst>
</file>

<file path=ppt/tags/tag100.xml><?xml version="1.0" encoding="utf-8"?>
<p:tagLst xmlns:p="http://schemas.openxmlformats.org/presentationml/2006/main">
  <p:tag name="MH" val="20171102112856"/>
  <p:tag name="MH_LIBRARY" val="CONTENTS"/>
  <p:tag name="MH_TYPE" val="OTHERS"/>
  <p:tag name="ID" val="553516"/>
  <p:tag name="KSO_WM_BEAUTIFY_FLAG" val=""/>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UNIT_PICTURE_TOWARD" val="1"/>
  <p:tag name="KSO_WM_UNIT_HIGHLIGHT" val="0"/>
  <p:tag name="KSO_WM_UNIT_COMPATIBLE" val="0"/>
  <p:tag name="KSO_WM_UNIT_DIAGRAM_ISNUMVISUAL" val="0"/>
  <p:tag name="KSO_WM_UNIT_DIAGRAM_ISREFERUNIT" val="0"/>
  <p:tag name="KSO_WM_DIAGRAM_GROUP_CODE" val="ζ1-1"/>
  <p:tag name="KSO_WM_UNIT_TYPE" val="ζ_h_i"/>
  <p:tag name="KSO_WM_UNIT_INDEX" val="1_1_1"/>
  <p:tag name="KSO_WM_UNIT_ID" val="diagram20215763_1*ζ_h_i*1_1_1"/>
  <p:tag name="KSO_WM_TEMPLATE_CATEGORY" val="diagram"/>
  <p:tag name="KSO_WM_TEMPLATE_INDEX" val="20215763"/>
  <p:tag name="KSO_WM_UNIT_LAYERLEVEL" val="1_1_1"/>
  <p:tag name="KSO_WM_TAG_VERSION" val="1.0"/>
  <p:tag name="KSO_WM_BEAUTIFY_FLAG" val="#wm#"/>
  <p:tag name="KSO_WM_UNIT_DIAGRAM_MODELTYPE" val="creativePicture"/>
  <p:tag name="KSO_WM_UNIT_USESOURCEFORMAT_APPLY"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104.xml><?xml version="1.0" encoding="utf-8"?>
<p:tagLst xmlns:p="http://schemas.openxmlformats.org/presentationml/2006/main">
  <p:tag name="KSO_WM_UNIT_PICTURE_TOWARD" val="1"/>
  <p:tag name="KSO_WM_UNIT_HIGHLIGHT" val="0"/>
  <p:tag name="KSO_WM_UNIT_COMPATIBLE" val="0"/>
  <p:tag name="KSO_WM_UNIT_DIAGRAM_ISNUMVISUAL" val="0"/>
  <p:tag name="KSO_WM_UNIT_DIAGRAM_ISREFERUNIT" val="0"/>
  <p:tag name="KSO_WM_DIAGRAM_GROUP_CODE" val="ζ1-1"/>
  <p:tag name="KSO_WM_UNIT_TYPE" val="ζ_h_i"/>
  <p:tag name="KSO_WM_UNIT_INDEX" val="1_1_2"/>
  <p:tag name="KSO_WM_UNIT_ID" val="diagram20215763_1*ζ_h_i*1_1_2"/>
  <p:tag name="KSO_WM_TEMPLATE_CATEGORY" val="diagram"/>
  <p:tag name="KSO_WM_TEMPLATE_INDEX" val="20215763"/>
  <p:tag name="KSO_WM_UNIT_LAYERLEVEL" val="1_1_1"/>
  <p:tag name="KSO_WM_TAG_VERSION" val="1.0"/>
  <p:tag name="KSO_WM_BEAUTIFY_FLAG" val="#wm#"/>
  <p:tag name="KSO_WM_UNIT_DIAGRAM_MODELTYPE" val="creativePicture"/>
  <p:tag name="KSO_WM_UNIT_USESOURCEFORMAT_APPLY" val="1"/>
  <p:tag name="KSO_WM_UNIT_TEXT_FILL_FORE_SCHEMECOLOR_INDEX_BRIGHTNESS" val="0"/>
  <p:tag name="KSO_WM_UNIT_TEXT_FILL_FORE_SCHEMECOLOR_INDEX" val="2"/>
  <p:tag name="KSO_WM_UNIT_TEXT_FILL_TYPE" val="1"/>
</p:tagLst>
</file>

<file path=ppt/tags/tag105.xml><?xml version="1.0" encoding="utf-8"?>
<p:tagLst xmlns:p="http://schemas.openxmlformats.org/presentationml/2006/main">
  <p:tag name="KSO_WM_UNIT_PICTURE_TOWARD" val="1"/>
  <p:tag name="KSO_WM_UNIT_HIGHLIGHT" val="0"/>
  <p:tag name="KSO_WM_UNIT_COMPATIBLE" val="0"/>
  <p:tag name="KSO_WM_UNIT_DIAGRAM_ISNUMVISUAL" val="0"/>
  <p:tag name="KSO_WM_UNIT_DIAGRAM_ISREFERUNIT" val="0"/>
  <p:tag name="KSO_WM_DIAGRAM_GROUP_CODE" val="ζ1-1"/>
  <p:tag name="KSO_WM_UNIT_TYPE" val="ζ_h_i"/>
  <p:tag name="KSO_WM_UNIT_INDEX" val="1_1_3"/>
  <p:tag name="KSO_WM_UNIT_ID" val="diagram20215763_1*ζ_h_i*1_1_3"/>
  <p:tag name="KSO_WM_TEMPLATE_CATEGORY" val="diagram"/>
  <p:tag name="KSO_WM_TEMPLATE_INDEX" val="20215763"/>
  <p:tag name="KSO_WM_UNIT_LAYERLEVEL" val="1_1_1"/>
  <p:tag name="KSO_WM_TAG_VERSION" val="1.0"/>
  <p:tag name="KSO_WM_BEAUTIFY_FLAG" val="#wm#"/>
  <p:tag name="KSO_WM_UNIT_DIAGRAM_MODELTYPE" val="creativePicture"/>
  <p:tag name="KSO_WM_UNIT_USESOURCEFORMAT_APPLY" val="1"/>
  <p:tag name="KSO_WM_UNIT_TEXT_FILL_FORE_SCHEMECOLOR_INDEX_BRIGHTNESS" val="0"/>
  <p:tag name="KSO_WM_UNIT_TEXT_FILL_FORE_SCHEMECOLOR_INDEX" val="2"/>
  <p:tag name="KSO_WM_UNIT_TEXT_FILL_TYPE" val="1"/>
</p:tagLst>
</file>

<file path=ppt/tags/tag106.xml><?xml version="1.0" encoding="utf-8"?>
<p:tagLst xmlns:p="http://schemas.openxmlformats.org/presentationml/2006/main">
  <p:tag name="KSO_WM_UNIT_PICTURE_TOWARD" val="1"/>
  <p:tag name="KSO_WM_UNIT_HIGHLIGHT" val="0"/>
  <p:tag name="KSO_WM_UNIT_COMPATIBLE" val="0"/>
  <p:tag name="KSO_WM_UNIT_DIAGRAM_ISNUMVISUAL" val="0"/>
  <p:tag name="KSO_WM_UNIT_DIAGRAM_ISREFERUNIT" val="0"/>
  <p:tag name="KSO_WM_DIAGRAM_GROUP_CODE" val="ζ1-1"/>
  <p:tag name="KSO_WM_UNIT_TYPE" val="ζ_h_i"/>
  <p:tag name="KSO_WM_UNIT_INDEX" val="1_1_4"/>
  <p:tag name="KSO_WM_UNIT_ID" val="diagram20215763_1*ζ_h_i*1_1_4"/>
  <p:tag name="KSO_WM_TEMPLATE_CATEGORY" val="diagram"/>
  <p:tag name="KSO_WM_TEMPLATE_INDEX" val="20215763"/>
  <p:tag name="KSO_WM_UNIT_LAYERLEVEL" val="1_1_1"/>
  <p:tag name="KSO_WM_TAG_VERSION" val="1.0"/>
  <p:tag name="KSO_WM_BEAUTIFY_FLAG" val="#wm#"/>
  <p:tag name="KSO_WM_UNIT_DIAGRAM_MODELTYPE" val="creativePicture"/>
  <p:tag name="KSO_WM_UNIT_USESOURCEFORMAT_APPLY" val="1"/>
  <p:tag name="KSO_WM_UNIT_TEXT_FILL_FORE_SCHEMECOLOR_INDEX_BRIGHTNESS" val="0"/>
  <p:tag name="KSO_WM_UNIT_TEXT_FILL_FORE_SCHEMECOLOR_INDEX" val="2"/>
  <p:tag name="KSO_WM_UNIT_TEXT_FILL_TYPE" val="1"/>
</p:tagLst>
</file>

<file path=ppt/tags/tag107.xml><?xml version="1.0" encoding="utf-8"?>
<p:tagLst xmlns:p="http://schemas.openxmlformats.org/presentationml/2006/main">
  <p:tag name="KSO_WM_UNIT_PICTURE_TOWARD" val="1"/>
  <p:tag name="KSO_WM_UNIT_HIGHLIGHT" val="0"/>
  <p:tag name="KSO_WM_UNIT_COMPATIBLE" val="0"/>
  <p:tag name="KSO_WM_UNIT_DIAGRAM_ISNUMVISUAL" val="0"/>
  <p:tag name="KSO_WM_UNIT_DIAGRAM_ISREFERUNIT" val="0"/>
  <p:tag name="KSO_WM_DIAGRAM_GROUP_CODE" val="ζ1-1"/>
  <p:tag name="KSO_WM_UNIT_TYPE" val="ζ_h_i"/>
  <p:tag name="KSO_WM_UNIT_INDEX" val="1_1_5"/>
  <p:tag name="KSO_WM_UNIT_ID" val="diagram20215763_1*ζ_h_i*1_1_5"/>
  <p:tag name="KSO_WM_TEMPLATE_CATEGORY" val="diagram"/>
  <p:tag name="KSO_WM_TEMPLATE_INDEX" val="20215763"/>
  <p:tag name="KSO_WM_UNIT_LAYERLEVEL" val="1_1_1"/>
  <p:tag name="KSO_WM_TAG_VERSION" val="1.0"/>
  <p:tag name="KSO_WM_BEAUTIFY_FLAG" val="#wm#"/>
  <p:tag name="KSO_WM_UNIT_DIAGRAM_MODELTYPE" val="creativePicture"/>
  <p:tag name="KSO_WM_UNIT_USESOURCEFORMAT_APPLY" val="1"/>
  <p:tag name="KSO_WM_UNIT_TEXT_FILL_FORE_SCHEMECOLOR_INDEX_BRIGHTNESS" val="0"/>
  <p:tag name="KSO_WM_UNIT_TEXT_FILL_FORE_SCHEMECOLOR_INDEX" val="2"/>
  <p:tag name="KSO_WM_UNIT_TEXT_FILL_TYPE" val="1"/>
</p:tagLst>
</file>

<file path=ppt/tags/tag108.xml><?xml version="1.0" encoding="utf-8"?>
<p:tagLst xmlns:p="http://schemas.openxmlformats.org/presentationml/2006/main">
  <p:tag name="KSO_WM_UNIT_PICTURE_TOWARD" val="1"/>
  <p:tag name="KSO_WM_UNIT_VALUE" val="804*1227"/>
  <p:tag name="KSO_WM_UNIT_HIGHLIGHT" val="0"/>
  <p:tag name="KSO_WM_UNIT_COMPATIBLE" val="0"/>
  <p:tag name="KSO_WM_UNIT_DIAGRAM_ISNUMVISUAL" val="0"/>
  <p:tag name="KSO_WM_UNIT_DIAGRAM_ISREFERUNIT" val="0"/>
  <p:tag name="KSO_WM_DIAGRAM_GROUP_CODE" val="ζ1-1"/>
  <p:tag name="KSO_WM_UNIT_TYPE" val="ζ_h_d"/>
  <p:tag name="KSO_WM_UNIT_INDEX" val="1_1_1"/>
  <p:tag name="KSO_WM_UNIT_ID" val="diagram20215763_1*ζ_h_d*1_1_1"/>
  <p:tag name="KSO_WM_TEMPLATE_CATEGORY" val="diagram"/>
  <p:tag name="KSO_WM_TEMPLATE_INDEX" val="20215763"/>
  <p:tag name="KSO_WM_UNIT_LAYERLEVEL" val="1_1_1"/>
  <p:tag name="KSO_WM_TAG_VERSION" val="1.0"/>
  <p:tag name="KSO_WM_BEAUTIFY_FLAG" val="#wm#"/>
  <p:tag name="KSO_WM_UNIT_DIAGRAM_MODELTYPE" val="creativePicture"/>
  <p:tag name="KSO_WM_UNIT_USESOURCEFORMAT_APPLY" val="1"/>
</p:tagLst>
</file>

<file path=ppt/tags/tag109.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7050_1*f*1"/>
  <p:tag name="KSO_WM_TEMPLATE_CATEGORY" val="diagram"/>
  <p:tag name="KSO_WM_TEMPLATE_INDEX" val="20217050"/>
  <p:tag name="KSO_WM_UNIT_LAYERLEVEL" val="1"/>
  <p:tag name="KSO_WM_TAG_VERSION" val="1.0"/>
  <p:tag name="KSO_WM_BEAUTIFY_FLAG" val="#wm#"/>
  <p:tag name="KSO_WM_UNIT_DEFAULT_FONT" val="14;20;2"/>
  <p:tag name="KSO_WM_UNIT_BLOCK" val="0"/>
  <p:tag name="KSO_WM_UNIT_VALUE" val="126"/>
  <p:tag name="KSO_WM_UNIT_SHOW_EDIT_AREA_INDICATION" val="1"/>
  <p:tag name="KSO_WM_CHIP_GROUPID" val="5e6b05596848fb12bee65ac8"/>
  <p:tag name="KSO_WM_CHIP_XID" val="5e6b05596848fb12bee65aca"/>
  <p:tag name="KSO_WM_UNIT_DEC_AREA_ID" val="9fac0f58e4e84449b138ef9b8595077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9febf74a8ce04196ac33616c5e44fc1b"/>
  <p:tag name="KSO_WM_UNIT_TEXT_FILL_FORE_SCHEMECOLOR_INDEX_BRIGHTNESS" val="0.25"/>
  <p:tag name="KSO_WM_UNIT_TEXT_FILL_FORE_SCHEMECOLOR_INDEX" val="13"/>
  <p:tag name="KSO_WM_UNIT_TEXT_FILL_TYPE" val="1"/>
  <p:tag name="KSO_WM_TEMPLATE_ASSEMBLE_XID" val="606570444054ed1e2fb814a6"/>
  <p:tag name="KSO_WM_TEMPLATE_ASSEMBLE_GROUPID" val="606570444054ed1e2fb814a6"/>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1"/>
  <p:tag name="KSO_WM_UNIT_ID" val="diagram20218353_3*l_h_i*1_3_1"/>
  <p:tag name="KSO_WM_TEMPLATE_CATEGORY" val="diagram"/>
  <p:tag name="KSO_WM_TEMPLATE_INDEX" val="20218353"/>
  <p:tag name="KSO_WM_UNIT_LAYERLEVEL" val="1_1_1"/>
  <p:tag name="KSO_WM_TAG_VERSION" val="1.0"/>
  <p:tag name="KSO_WM_BEAUTIFY_FLAG" val="#wm#"/>
  <p:tag name="KSO_WM_UNIT_TEXT_FILL_FORE_SCHEMECOLOR_INDEX_BRIGHTNESS" val="0"/>
  <p:tag name="KSO_WM_UNIT_TEXT_FILL_FORE_SCHEMECOLOR_INDEX" val="5"/>
  <p:tag name="KSO_WM_UNIT_TEXT_FILL_TYPE" val="1"/>
  <p:tag name="KSO_WM_UNIT_USESOURCEFORMAT_APPLY" val="1"/>
</p:tagLst>
</file>

<file path=ppt/tags/tag110.xml><?xml version="1.0" encoding="utf-8"?>
<p:tagLst xmlns:p="http://schemas.openxmlformats.org/presentationml/2006/main">
  <p:tag name="KSO_WM_UNIT_ISCONTENTSTITLE" val="0"/>
  <p:tag name="KSO_WM_UNIT_ISNUMDGM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diagram20217069_1*a*1"/>
  <p:tag name="KSO_WM_TEMPLATE_CATEGORY" val="diagram"/>
  <p:tag name="KSO_WM_TEMPLATE_INDEX" val="20217069"/>
  <p:tag name="KSO_WM_UNIT_LAYERLEVEL" val="1"/>
  <p:tag name="KSO_WM_TAG_VERSION" val="1.0"/>
  <p:tag name="KSO_WM_BEAUTIFY_FLAG" val=""/>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67d34eee6f014901845657622b69ecdd"/>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88226f64087744e1a8841c51db8703b1"/>
  <p:tag name="KSO_WM_UNIT_TEXT_FILL_FORE_SCHEMECOLOR_INDEX_BRIGHTNESS" val="0"/>
  <p:tag name="KSO_WM_UNIT_TEXT_FILL_FORE_SCHEMECOLOR_INDEX" val="13"/>
  <p:tag name="KSO_WM_UNIT_TEXT_FILL_TYPE" val="1"/>
  <p:tag name="KSO_WM_TEMPLATE_ASSEMBLE_XID" val="606570524054ed1e2fb814c2"/>
  <p:tag name="KSO_WM_TEMPLATE_ASSEMBLE_GROUPID" val="606570524054ed1e2fb814c2"/>
</p:tagLst>
</file>

<file path=ppt/tags/tag111.xml><?xml version="1.0" encoding="utf-8"?>
<p:tagLst xmlns:p="http://schemas.openxmlformats.org/presentationml/2006/main">
  <p:tag name="KSO_WM_UNIT_BLOCK" val="0"/>
  <p:tag name="KSO_WM_UNIT_DEC_AREA_ID" val="f727960068514fe6bbb27093305fb741"/>
  <p:tag name="KSO_WM_UNIT_HIGHLIGHT" val="0"/>
  <p:tag name="KSO_WM_UNIT_COMPATIBLE" val="0"/>
  <p:tag name="KSO_WM_UNIT_DIAGRAM_ISNUMVISUAL" val="0"/>
  <p:tag name="KSO_WM_UNIT_DIAGRAM_ISREFERUNIT" val="0"/>
  <p:tag name="KSO_WM_UNIT_TYPE" val="i"/>
  <p:tag name="KSO_WM_UNIT_INDEX" val="1"/>
  <p:tag name="KSO_WM_UNIT_ID" val="diagram20217069_1*i*1"/>
  <p:tag name="KSO_WM_TEMPLATE_CATEGORY" val="diagram"/>
  <p:tag name="KSO_WM_TEMPLATE_INDEX" val="20217069"/>
  <p:tag name="KSO_WM_UNIT_LAYERLEVEL" val="1"/>
  <p:tag name="KSO_WM_TAG_VERSION" val="1.0"/>
  <p:tag name="KSO_WM_BEAUTIFY_FLAG" val=""/>
  <p:tag name="KSO_WM_UNIT_SM_LIMIT_TYPE" val="1"/>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facfb27998712faa657a7af"/>
  <p:tag name="KSO_WM_CHIP_XID" val="5facfb27998712faa657a7b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4"/>
  <p:tag name="KSO_WM_TEMPLATE_ASSEMBLE_XID" val="606570524054ed1e2fb814c2"/>
  <p:tag name="KSO_WM_TEMPLATE_ASSEMBLE_GROUPID" val="606570524054ed1e2fb814c2"/>
</p:tagLst>
</file>

<file path=ppt/tags/tag112.xml><?xml version="1.0" encoding="utf-8"?>
<p:tagLst xmlns:p="http://schemas.openxmlformats.org/presentationml/2006/main">
  <p:tag name="KSO_WM_BEAUTIFY_FLAG" val="#wm#"/>
  <p:tag name="KSO_WM_TEMPLATE_CATEGORY" val="diagram"/>
  <p:tag name="KSO_WM_TEMPLATE_INDEX" val="20217050"/>
  <p:tag name="KSO_WM_SLIDE_LAYOUT_INFO" val="{&quot;direction&quot;:1,&quot;id&quot;:&quot;2021-04-01T16:15:46&quot;,&quot;maxSize&quot;:{&quot;size1&quot;:62.84029677708944},&quot;minSize&quot;:{&quot;size1&quot;:42.940296777089436},&quot;normalSize&quot;:{&quot;size1&quot;:57.05904677708945},&quot;subLayout&quot;:[{&quot;id&quot;:&quot;2021-04-01T16:15:46&quot;,&quot;maxSize&quot;:{&quot;size1&quot;:47.608972167968744},&quot;minSize&quot;:{&quot;size1&quot;:12.00897216796875},&quot;normalSize&quot;:{&quot;size1&quot;:29.908972167968745},&quot;subLayout&quot;:[{&quot;id&quot;:&quot;2021-04-01T16:15:46&quot;,&quot;margin&quot;:{&quot;bottom&quot;:0.02600000612437725,&quot;left&quot;:2.5399999618530273,&quot;right&quot;:1.6670000553131104,&quot;top&quot;:1.6929999589920044},&quot;type&quot;:0},{&quot;id&quot;:&quot;2021-04-01T16:15:46&quot;,&quot;margin&quot;:{&quot;bottom&quot;:1.6929999589920044,&quot;left&quot;:2.5399999618530273,&quot;right&quot;:1.6670000553131104,&quot;top&quot;:0.8199999928474426},&quot;type&quot;:0}],&quot;type&quot;:0},{&quot;id&quot;:&quot;2021-04-01T16:15:46&quot;,&quot;margin&quot;:{&quot;bottom&quot;:1.6929999589920044,&quot;left&quot;:0.02600000612437725,&quot;right&quot;:1.6929999589920044,&quot;top&quot;:1.6929999589920044},&quot;type&quot;:0}],&quot;type&quot;:0}"/>
  <p:tag name="KSO_WM_SLIDE_ID" val="diagram20217050_1"/>
  <p:tag name="KSO_WM_TEMPLATE_SUBCATEGORY" val="21"/>
  <p:tag name="KSO_WM_TEMPLATE_MASTER_TYPE" val="0"/>
  <p:tag name="KSO_WM_TEMPLATE_COLOR_TYPE" val="1"/>
  <p:tag name="KSO_WM_SLIDE_ITEM_CNT" val="0"/>
  <p:tag name="KSO_WM_SLIDE_INDEX" val="1"/>
  <p:tag name="KSO_WM_TAG_VERSION" val="1.0"/>
  <p:tag name="KSO_WM_SLIDE_LAYOUT" val="a_d_f"/>
  <p:tag name="KSO_WM_SLIDE_LAYOUT_CNT" val="1_1_1"/>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acfe54998712faa657a885"/>
  <p:tag name="KSO_WM_CHIP_FILLPROP" val="[[{&quot;text_align&quot;:&quot;cm&quot;,&quot;text_direction&quot;:&quot;horizontal&quot;,&quot;support_features&quot;:[&quot;creativepic&quot;],&quot;support_big_font&quot;:false,&quot;picture_toward&quot;:1,&quot;picture_dockside&quot;:[],&quot;fill_id&quot;:&quot;ea24516ef22941bda3c0fadbdb233f5f&quot;,&quot;fill_align&quot;:&quot;cm&quot;,&quot;chip_types&quot;:[&quot;picture&quot;]},{&quot;text_align&quot;:&quot;lb&quot;,&quot;text_direction&quot;:&quot;horizontal&quot;,&quot;support_big_font&quot;:false,&quot;picture_toward&quot;:0,&quot;picture_dockside&quot;:[],&quot;fill_id&quot;:&quot;e64d6b39dbcb4f5e8b45c2814b499727&quot;,&quot;fill_align&quot;:&quot;lb&quot;,&quot;chip_types&quot;:[&quot;text&quot;,&quot;header&quot;]},{&quot;text_align&quot;:&quot;lt&quot;,&quot;text_direction&quot;:&quot;horizontal&quot;,&quot;support_big_font&quot;:false,&quot;picture_toward&quot;:0,&quot;picture_dockside&quot;:[],&quot;fill_id&quot;:&quot;4cac0ce68cb84566b51d233488c6b209&quot;,&quot;fill_align&quot;:&quot;lt&quot;,&quot;chip_types&quot;:[&quot;text&quot;]}]]"/>
  <p:tag name="KSO_WM_CHIP_DECFILLPROP" val="[]"/>
  <p:tag name="KSO_WM_SLIDE_RATIO" val="1.777778"/>
  <p:tag name="KSO_WM_SLIDE_TYPE" val="text"/>
  <p:tag name="KSO_WM_SLIDE_SIZE" val="816*348"/>
  <p:tag name="KSO_WM_SLIDE_POSITION" val="72*95"/>
  <p:tag name="KSO_WM_CHIP_GROUPID" val="5facfe54998712faa657a884"/>
  <p:tag name="KSO_WM_SLIDE_BK_DARK_LIGHT" val="2"/>
  <p:tag name="KSO_WM_SLIDE_BACKGROUND_TYPE" val="general"/>
  <p:tag name="KSO_WM_SLIDE_SUPPORT_FEATURE_TYPE" val="8"/>
  <p:tag name="KSO_WM_SLIDE_SUBTYPE" val="picTxt"/>
  <p:tag name="KSO_WM_TEMPLATE_ASSEMBLE_XID" val="606570444054ed1e2fb814a6"/>
  <p:tag name="KSO_WM_TEMPLATE_ASSEMBLE_GROUPID" val="606570444054ed1e2fb814a6"/>
</p:tagLst>
</file>

<file path=ppt/tags/tag113.xml><?xml version="1.0" encoding="utf-8"?>
<p:tagLst xmlns:p="http://schemas.openxmlformats.org/presentationml/2006/main">
  <p:tag name="KSO_WM_UNIT_PICTURE_TOWARD" val="1"/>
  <p:tag name="KSO_WM_UNIT_VALUE" val="2209*595"/>
  <p:tag name="KSO_WM_UNIT_HIGHLIGHT" val="0"/>
  <p:tag name="KSO_WM_UNIT_COMPATIBLE" val="0"/>
  <p:tag name="KSO_WM_UNIT_DIAGRAM_ISNUMVISUAL" val="0"/>
  <p:tag name="KSO_WM_UNIT_DIAGRAM_ISREFERUNIT" val="0"/>
  <p:tag name="KSO_WM_DIAGRAM_GROUP_CODE" val="ζ1-1"/>
  <p:tag name="KSO_WM_UNIT_TYPE" val="ζ_h_d"/>
  <p:tag name="KSO_WM_UNIT_INDEX" val="1_1_1"/>
  <p:tag name="KSO_WM_UNIT_ID" val="diagram20215488_1*ζ_h_d*1_1_1"/>
  <p:tag name="KSO_WM_TEMPLATE_CATEGORY" val="diagram"/>
  <p:tag name="KSO_WM_TEMPLATE_INDEX" val="20215488"/>
  <p:tag name="KSO_WM_UNIT_LAYERLEVEL" val="1_1_1"/>
  <p:tag name="KSO_WM_TAG_VERSION" val="1.0"/>
  <p:tag name="KSO_WM_BEAUTIFY_FLAG" val="#wm#"/>
  <p:tag name="KSO_WM_UNIT_DIAGRAM_MODELTYPE" val="creativePicture"/>
  <p:tag name="KSO_WM_UNIT_USESOURCEFORMAT_APPLY" val="1"/>
</p:tagLst>
</file>

<file path=ppt/tags/tag114.xml><?xml version="1.0" encoding="utf-8"?>
<p:tagLst xmlns:p="http://schemas.openxmlformats.org/presentationml/2006/main">
  <p:tag name="KSO_WM_UNIT_PICTURE_TOWARD" val="1"/>
  <p:tag name="KSO_WM_UNIT_HIGHLIGHT" val="0"/>
  <p:tag name="KSO_WM_UNIT_COMPATIBLE" val="0"/>
  <p:tag name="KSO_WM_UNIT_DIAGRAM_ISNUMVISUAL" val="0"/>
  <p:tag name="KSO_WM_UNIT_DIAGRAM_ISREFERUNIT" val="0"/>
  <p:tag name="KSO_WM_DIAGRAM_GROUP_CODE" val="ζ1-1"/>
  <p:tag name="KSO_WM_UNIT_TYPE" val="ζ_h_i"/>
  <p:tag name="KSO_WM_UNIT_INDEX" val="1_1_1"/>
  <p:tag name="KSO_WM_UNIT_ID" val="diagram20215488_1*ζ_h_i*1_1_1"/>
  <p:tag name="KSO_WM_TEMPLATE_CATEGORY" val="diagram"/>
  <p:tag name="KSO_WM_TEMPLATE_INDEX" val="20215488"/>
  <p:tag name="KSO_WM_UNIT_LAYERLEVEL" val="1_1_1"/>
  <p:tag name="KSO_WM_TAG_VERSION" val="1.0"/>
  <p:tag name="KSO_WM_BEAUTIFY_FLAG" val="#wm#"/>
  <p:tag name="KSO_WM_UNIT_DIAGRAM_MODELTYPE" val="creativePicture"/>
  <p:tag name="KSO_WM_UNIT_USESOURCEFORMAT_APPLY"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115.xml><?xml version="1.0" encoding="utf-8"?>
<p:tagLst xmlns:p="http://schemas.openxmlformats.org/presentationml/2006/main">
  <p:tag name="KSO_WM_UNIT_PICTURE_TOWARD" val="1"/>
  <p:tag name="KSO_WM_UNIT_HIGHLIGHT" val="0"/>
  <p:tag name="KSO_WM_UNIT_COMPATIBLE" val="0"/>
  <p:tag name="KSO_WM_UNIT_DIAGRAM_ISNUMVISUAL" val="0"/>
  <p:tag name="KSO_WM_UNIT_DIAGRAM_ISREFERUNIT" val="0"/>
  <p:tag name="KSO_WM_DIAGRAM_GROUP_CODE" val="ζ1-1"/>
  <p:tag name="KSO_WM_UNIT_TYPE" val="ζ_h_i"/>
  <p:tag name="KSO_WM_UNIT_INDEX" val="1_1_2"/>
  <p:tag name="KSO_WM_UNIT_ID" val="diagram20215488_1*ζ_h_i*1_1_2"/>
  <p:tag name="KSO_WM_TEMPLATE_CATEGORY" val="diagram"/>
  <p:tag name="KSO_WM_TEMPLATE_INDEX" val="20215488"/>
  <p:tag name="KSO_WM_UNIT_LAYERLEVEL" val="1_1_1"/>
  <p:tag name="KSO_WM_TAG_VERSION" val="1.0"/>
  <p:tag name="KSO_WM_BEAUTIFY_FLAG" val="#wm#"/>
  <p:tag name="KSO_WM_UNIT_DIAGRAM_MODELTYPE" val="creativePicture"/>
  <p:tag name="KSO_WM_UNIT_USESOURCEFORMAT_APPLY" val="1"/>
</p:tagLst>
</file>

<file path=ppt/tags/tag116.xml><?xml version="1.0" encoding="utf-8"?>
<p:tagLst xmlns:p="http://schemas.openxmlformats.org/presentationml/2006/main">
  <p:tag name="KSO_WM_UNIT_PICTURE_TOWARD" val="1"/>
  <p:tag name="KSO_WM_UNIT_HIGHLIGHT" val="0"/>
  <p:tag name="KSO_WM_UNIT_COMPATIBLE" val="0"/>
  <p:tag name="KSO_WM_UNIT_DIAGRAM_ISNUMVISUAL" val="0"/>
  <p:tag name="KSO_WM_UNIT_DIAGRAM_ISREFERUNIT" val="0"/>
  <p:tag name="KSO_WM_DIAGRAM_GROUP_CODE" val="ζ1-1"/>
  <p:tag name="KSO_WM_UNIT_TYPE" val="ζ_h_i"/>
  <p:tag name="KSO_WM_UNIT_INDEX" val="1_1_3"/>
  <p:tag name="KSO_WM_UNIT_ID" val="diagram20215488_1*ζ_h_i*1_1_3"/>
  <p:tag name="KSO_WM_TEMPLATE_CATEGORY" val="diagram"/>
  <p:tag name="KSO_WM_TEMPLATE_INDEX" val="20215488"/>
  <p:tag name="KSO_WM_UNIT_LAYERLEVEL" val="1_1_1"/>
  <p:tag name="KSO_WM_TAG_VERSION" val="1.0"/>
  <p:tag name="KSO_WM_BEAUTIFY_FLAG" val="#wm#"/>
  <p:tag name="KSO_WM_UNIT_DIAGRAM_MODELTYPE" val="creativePicture"/>
  <p:tag name="KSO_WM_UNIT_USESOURCEFORMAT_APPLY"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117.xml><?xml version="1.0" encoding="utf-8"?>
<p:tagLst xmlns:p="http://schemas.openxmlformats.org/presentationml/2006/main">
  <p:tag name="KSO_WM_UNIT_PICTURE_TOWARD" val="1"/>
  <p:tag name="KSO_WM_UNIT_HIGHLIGHT" val="0"/>
  <p:tag name="KSO_WM_UNIT_COMPATIBLE" val="0"/>
  <p:tag name="KSO_WM_UNIT_DIAGRAM_ISNUMVISUAL" val="0"/>
  <p:tag name="KSO_WM_UNIT_DIAGRAM_ISREFERUNIT" val="0"/>
  <p:tag name="KSO_WM_DIAGRAM_GROUP_CODE" val="ζ1-1"/>
  <p:tag name="KSO_WM_UNIT_TYPE" val="ζ_h_i"/>
  <p:tag name="KSO_WM_UNIT_INDEX" val="1_1_4"/>
  <p:tag name="KSO_WM_UNIT_ID" val="diagram20215488_1*ζ_h_i*1_1_4"/>
  <p:tag name="KSO_WM_TEMPLATE_CATEGORY" val="diagram"/>
  <p:tag name="KSO_WM_TEMPLATE_INDEX" val="20215488"/>
  <p:tag name="KSO_WM_UNIT_LAYERLEVEL" val="1_1_1"/>
  <p:tag name="KSO_WM_TAG_VERSION" val="1.0"/>
  <p:tag name="KSO_WM_BEAUTIFY_FLAG" val="#wm#"/>
  <p:tag name="KSO_WM_UNIT_DIAGRAM_MODELTYPE" val="creativePicture"/>
  <p:tag name="KSO_WM_UNIT_USESOURCEFORMAT_APPLY"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118.xml><?xml version="1.0" encoding="utf-8"?>
<p:tagLst xmlns:p="http://schemas.openxmlformats.org/presentationml/2006/main">
  <p:tag name="KSO_WM_UNIT_PICTURE_TOWARD" val="1"/>
  <p:tag name="KSO_WM_UNIT_HIGHLIGHT" val="0"/>
  <p:tag name="KSO_WM_UNIT_COMPATIBLE" val="0"/>
  <p:tag name="KSO_WM_UNIT_DIAGRAM_ISNUMVISUAL" val="0"/>
  <p:tag name="KSO_WM_UNIT_DIAGRAM_ISREFERUNIT" val="0"/>
  <p:tag name="KSO_WM_DIAGRAM_GROUP_CODE" val="ζ1-1"/>
  <p:tag name="KSO_WM_UNIT_TYPE" val="ζ_h_i"/>
  <p:tag name="KSO_WM_UNIT_INDEX" val="1_1_5"/>
  <p:tag name="KSO_WM_UNIT_ID" val="diagram20215488_1*ζ_h_i*1_1_5"/>
  <p:tag name="KSO_WM_TEMPLATE_CATEGORY" val="diagram"/>
  <p:tag name="KSO_WM_TEMPLATE_INDEX" val="20215488"/>
  <p:tag name="KSO_WM_UNIT_LAYERLEVEL" val="1_1_1"/>
  <p:tag name="KSO_WM_TAG_VERSION" val="1.0"/>
  <p:tag name="KSO_WM_BEAUTIFY_FLAG" val="#wm#"/>
  <p:tag name="KSO_WM_UNIT_DIAGRAM_MODELTYPE" val="creativePicture"/>
  <p:tag name="KSO_WM_UNIT_USESOURCEFORMAT_APPLY"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119.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7050_1*f*1"/>
  <p:tag name="KSO_WM_TEMPLATE_CATEGORY" val="diagram"/>
  <p:tag name="KSO_WM_TEMPLATE_INDEX" val="20217050"/>
  <p:tag name="KSO_WM_UNIT_LAYERLEVEL" val="1"/>
  <p:tag name="KSO_WM_TAG_VERSION" val="1.0"/>
  <p:tag name="KSO_WM_BEAUTIFY_FLAG" val="#wm#"/>
  <p:tag name="KSO_WM_UNIT_DEFAULT_FONT" val="14;20;2"/>
  <p:tag name="KSO_WM_UNIT_BLOCK" val="0"/>
  <p:tag name="KSO_WM_UNIT_VALUE" val="126"/>
  <p:tag name="KSO_WM_UNIT_SHOW_EDIT_AREA_INDICATION" val="1"/>
  <p:tag name="KSO_WM_CHIP_GROUPID" val="5e6b05596848fb12bee65ac8"/>
  <p:tag name="KSO_WM_CHIP_XID" val="5e6b05596848fb12bee65aca"/>
  <p:tag name="KSO_WM_UNIT_DEC_AREA_ID" val="9fac0f58e4e84449b138ef9b8595077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9febf74a8ce04196ac33616c5e44fc1b"/>
  <p:tag name="KSO_WM_UNIT_TEXT_FILL_FORE_SCHEMECOLOR_INDEX_BRIGHTNESS" val="0.25"/>
  <p:tag name="KSO_WM_UNIT_TEXT_FILL_FORE_SCHEMECOLOR_INDEX" val="13"/>
  <p:tag name="KSO_WM_UNIT_TEXT_FILL_TYPE" val="1"/>
  <p:tag name="KSO_WM_TEMPLATE_ASSEMBLE_XID" val="606570444054ed1e2fb814a6"/>
  <p:tag name="KSO_WM_TEMPLATE_ASSEMBLE_GROUPID" val="606570444054ed1e2fb814a6"/>
</p:tagLst>
</file>

<file path=ppt/tags/tag12.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18353_3*l_h_f*1_3_1"/>
  <p:tag name="KSO_WM_TEMPLATE_CATEGORY" val="diagram"/>
  <p:tag name="KSO_WM_TEMPLATE_INDEX" val="20218353"/>
  <p:tag name="KSO_WM_UNIT_LAYERLEVEL" val="1_1_1"/>
  <p:tag name="KSO_WM_TAG_VERSION" val="1.0"/>
  <p:tag name="KSO_WM_BEAUTIFY_FLAG" val="#wm#"/>
  <p:tag name="KSO_WM_UNIT_PRESET_TEXT" val="单击此处添加正文"/>
  <p:tag name="KSO_WM_UNIT_TEXT_FILL_FORE_SCHEMECOLOR_INDEX_BRIGHTNESS" val="0.25"/>
  <p:tag name="KSO_WM_UNIT_TEXT_FILL_FORE_SCHEMECOLOR_INDEX" val="13"/>
  <p:tag name="KSO_WM_UNIT_TEXT_FILL_TYPE" val="1"/>
  <p:tag name="KSO_WM_UNIT_USESOURCEFORMAT_APPLY" val="1"/>
</p:tagLst>
</file>

<file path=ppt/tags/tag120.xml><?xml version="1.0" encoding="utf-8"?>
<p:tagLst xmlns:p="http://schemas.openxmlformats.org/presentationml/2006/main">
  <p:tag name="KSO_WM_UNIT_ISCONTENTSTITLE" val="0"/>
  <p:tag name="KSO_WM_UNIT_ISNUMDGM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diagram20217069_1*a*1"/>
  <p:tag name="KSO_WM_TEMPLATE_CATEGORY" val="diagram"/>
  <p:tag name="KSO_WM_TEMPLATE_INDEX" val="20217069"/>
  <p:tag name="KSO_WM_UNIT_LAYERLEVEL" val="1"/>
  <p:tag name="KSO_WM_TAG_VERSION" val="1.0"/>
  <p:tag name="KSO_WM_BEAUTIFY_FLAG" val=""/>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67d34eee6f014901845657622b69ecdd"/>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88226f64087744e1a8841c51db8703b1"/>
  <p:tag name="KSO_WM_UNIT_TEXT_FILL_FORE_SCHEMECOLOR_INDEX_BRIGHTNESS" val="0"/>
  <p:tag name="KSO_WM_UNIT_TEXT_FILL_FORE_SCHEMECOLOR_INDEX" val="13"/>
  <p:tag name="KSO_WM_UNIT_TEXT_FILL_TYPE" val="1"/>
  <p:tag name="KSO_WM_TEMPLATE_ASSEMBLE_XID" val="606570524054ed1e2fb814c2"/>
  <p:tag name="KSO_WM_TEMPLATE_ASSEMBLE_GROUPID" val="606570524054ed1e2fb814c2"/>
</p:tagLst>
</file>

<file path=ppt/tags/tag121.xml><?xml version="1.0" encoding="utf-8"?>
<p:tagLst xmlns:p="http://schemas.openxmlformats.org/presentationml/2006/main">
  <p:tag name="KSO_WM_UNIT_BLOCK" val="0"/>
  <p:tag name="KSO_WM_UNIT_DEC_AREA_ID" val="f727960068514fe6bbb27093305fb741"/>
  <p:tag name="KSO_WM_UNIT_HIGHLIGHT" val="0"/>
  <p:tag name="KSO_WM_UNIT_COMPATIBLE" val="0"/>
  <p:tag name="KSO_WM_UNIT_DIAGRAM_ISNUMVISUAL" val="0"/>
  <p:tag name="KSO_WM_UNIT_DIAGRAM_ISREFERUNIT" val="0"/>
  <p:tag name="KSO_WM_UNIT_TYPE" val="i"/>
  <p:tag name="KSO_WM_UNIT_INDEX" val="1"/>
  <p:tag name="KSO_WM_UNIT_ID" val="diagram20217069_1*i*1"/>
  <p:tag name="KSO_WM_TEMPLATE_CATEGORY" val="diagram"/>
  <p:tag name="KSO_WM_TEMPLATE_INDEX" val="20217069"/>
  <p:tag name="KSO_WM_UNIT_LAYERLEVEL" val="1"/>
  <p:tag name="KSO_WM_TAG_VERSION" val="1.0"/>
  <p:tag name="KSO_WM_BEAUTIFY_FLAG" val=""/>
  <p:tag name="KSO_WM_UNIT_SM_LIMIT_TYPE" val="1"/>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facfb27998712faa657a7af"/>
  <p:tag name="KSO_WM_CHIP_XID" val="5facfb27998712faa657a7b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4"/>
  <p:tag name="KSO_WM_TEMPLATE_ASSEMBLE_XID" val="606570524054ed1e2fb814c2"/>
  <p:tag name="KSO_WM_TEMPLATE_ASSEMBLE_GROUPID" val="606570524054ed1e2fb814c2"/>
</p:tagLst>
</file>

<file path=ppt/tags/tag122.xml><?xml version="1.0" encoding="utf-8"?>
<p:tagLst xmlns:p="http://schemas.openxmlformats.org/presentationml/2006/main">
  <p:tag name="KSO_WM_BEAUTIFY_FLAG" val="#wm#"/>
  <p:tag name="KSO_WM_TEMPLATE_CATEGORY" val="diagram"/>
  <p:tag name="KSO_WM_TEMPLATE_INDEX" val="20217050"/>
  <p:tag name="KSO_WM_SLIDE_LAYOUT_INFO" val="{&quot;direction&quot;:1,&quot;id&quot;:&quot;2021-04-01T16:15:46&quot;,&quot;maxSize&quot;:{&quot;size1&quot;:62.84029677708944},&quot;minSize&quot;:{&quot;size1&quot;:42.940296777089436},&quot;normalSize&quot;:{&quot;size1&quot;:60.49654677708945},&quot;subLayout&quot;:[{&quot;id&quot;:&quot;2021-04-01T16:15:46&quot;,&quot;maxSize&quot;:{&quot;size1&quot;:60.32442918353611},&quot;minSize&quot;:{&quot;size1&quot;:24.724429183536106},&quot;normalSize&quot;:{&quot;size1&quot;:26.6244291835361},&quot;subLayout&quot;:[{&quot;id&quot;:&quot;2021-04-01T16:15:46&quot;,&quot;margin&quot;:{&quot;bottom&quot;:0.02600000612437725,&quot;left&quot;:2.5399999618530273,&quot;right&quot;:1.6670000553131104,&quot;top&quot;:1.6929999589920044},&quot;type&quot;:0},{&quot;id&quot;:&quot;2021-04-01T16:15:46&quot;,&quot;margin&quot;:{&quot;bottom&quot;:1.6929999589920044,&quot;left&quot;:2.5399999618530273,&quot;right&quot;:1.6670000553131104,&quot;top&quot;:0.8199999928474426},&quot;type&quot;:0}],&quot;type&quot;:0},{&quot;id&quot;:&quot;2021-04-01T16:15:46&quot;,&quot;margin&quot;:{&quot;bottom&quot;:1.6929999589920044,&quot;left&quot;:0.02600000612437725,&quot;right&quot;:1.6929999589920044,&quot;top&quot;:1.6929999589920044},&quot;type&quot;:0}],&quot;type&quot;:0}"/>
  <p:tag name="KSO_WM_SLIDE_ID" val="diagram20217050_1"/>
  <p:tag name="KSO_WM_TEMPLATE_SUBCATEGORY" val="21"/>
  <p:tag name="KSO_WM_TEMPLATE_MASTER_TYPE" val="0"/>
  <p:tag name="KSO_WM_TEMPLATE_COLOR_TYPE" val="1"/>
  <p:tag name="KSO_WM_SLIDE_ITEM_CNT" val="0"/>
  <p:tag name="KSO_WM_SLIDE_INDEX" val="1"/>
  <p:tag name="KSO_WM_TAG_VERSION" val="1.0"/>
  <p:tag name="KSO_WM_SLIDE_LAYOUT" val="a_d_f"/>
  <p:tag name="KSO_WM_SLIDE_LAYOUT_CNT" val="1_1_1"/>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acfe54998712faa657a885"/>
  <p:tag name="KSO_WM_CHIP_FILLPROP" val="[[{&quot;text_align&quot;:&quot;cm&quot;,&quot;text_direction&quot;:&quot;horizontal&quot;,&quot;support_features&quot;:[&quot;creativepic&quot;],&quot;support_big_font&quot;:false,&quot;picture_toward&quot;:1,&quot;picture_dockside&quot;:[],&quot;fill_id&quot;:&quot;ea24516ef22941bda3c0fadbdb233f5f&quot;,&quot;fill_align&quot;:&quot;cm&quot;,&quot;chip_types&quot;:[&quot;picture&quot;]},{&quot;text_align&quot;:&quot;lb&quot;,&quot;text_direction&quot;:&quot;horizontal&quot;,&quot;support_big_font&quot;:false,&quot;picture_toward&quot;:0,&quot;picture_dockside&quot;:[],&quot;fill_id&quot;:&quot;e64d6b39dbcb4f5e8b45c2814b499727&quot;,&quot;fill_align&quot;:&quot;lb&quot;,&quot;chip_types&quot;:[&quot;text&quot;,&quot;header&quot;]},{&quot;text_align&quot;:&quot;lt&quot;,&quot;text_direction&quot;:&quot;horizontal&quot;,&quot;support_big_font&quot;:false,&quot;picture_toward&quot;:0,&quot;picture_dockside&quot;:[],&quot;fill_id&quot;:&quot;4cac0ce68cb84566b51d233488c6b209&quot;,&quot;fill_align&quot;:&quot;lt&quot;,&quot;chip_types&quot;:[&quot;text&quot;]}]]"/>
  <p:tag name="KSO_WM_CHIP_DECFILLPROP" val="[]"/>
  <p:tag name="KSO_WM_SLIDE_RATIO" val="1.777778"/>
  <p:tag name="KSO_WM_SLIDE_TYPE" val="text"/>
  <p:tag name="KSO_WM_SLIDE_SIZE" val="816*348"/>
  <p:tag name="KSO_WM_SLIDE_POSITION" val="72*95"/>
  <p:tag name="KSO_WM_CHIP_GROUPID" val="5facfe54998712faa657a884"/>
  <p:tag name="KSO_WM_SLIDE_BK_DARK_LIGHT" val="2"/>
  <p:tag name="KSO_WM_SLIDE_BACKGROUND_TYPE" val="general"/>
  <p:tag name="KSO_WM_SLIDE_SUPPORT_FEATURE_TYPE" val="8"/>
  <p:tag name="KSO_WM_SLIDE_SUBTYPE" val="picTxt"/>
  <p:tag name="KSO_WM_TEMPLATE_ASSEMBLE_XID" val="606570444054ed1e2fb814a6"/>
  <p:tag name="KSO_WM_TEMPLATE_ASSEMBLE_GROUPID" val="606570444054ed1e2fb814a6"/>
</p:tagLst>
</file>

<file path=ppt/tags/tag123.xml><?xml version="1.0" encoding="utf-8"?>
<p:tagLst xmlns:p="http://schemas.openxmlformats.org/presentationml/2006/main">
  <p:tag name="KSO_WM_UNIT_PICTURE_TOWARD" val="1"/>
  <p:tag name="KSO_WM_UNIT_HIGHLIGHT" val="0"/>
  <p:tag name="KSO_WM_UNIT_COMPATIBLE" val="0"/>
  <p:tag name="KSO_WM_UNIT_DIAGRAM_ISNUMVISUAL" val="0"/>
  <p:tag name="KSO_WM_UNIT_DIAGRAM_ISREFERUNIT" val="0"/>
  <p:tag name="KSO_WM_DIAGRAM_GROUP_CODE" val="ζ1-1"/>
  <p:tag name="KSO_WM_UNIT_TYPE" val="ζ_h_i"/>
  <p:tag name="KSO_WM_UNIT_INDEX" val="1_1_1"/>
  <p:tag name="KSO_WM_UNIT_ID" val="diagram20215766_1*ζ_h_i*1_1_1"/>
  <p:tag name="KSO_WM_TEMPLATE_CATEGORY" val="diagram"/>
  <p:tag name="KSO_WM_TEMPLATE_INDEX" val="20215766"/>
  <p:tag name="KSO_WM_UNIT_LAYERLEVEL" val="1_1_1"/>
  <p:tag name="KSO_WM_TAG_VERSION" val="1.0"/>
  <p:tag name="KSO_WM_BEAUTIFY_FLAG" val="#wm#"/>
  <p:tag name="KSO_WM_UNIT_DIAGRAM_MODELTYPE" val="creativePicture"/>
  <p:tag name="KSO_WM_UNIT_USESOURCEFORMAT_APPLY" val="1"/>
  <p:tag name="KSO_WM_UNIT_TEXT_FILL_FORE_SCHEMECOLOR_INDEX_BRIGHTNESS" val="0"/>
  <p:tag name="KSO_WM_UNIT_TEXT_FILL_FORE_SCHEMECOLOR_INDEX" val="2"/>
  <p:tag name="KSO_WM_UNIT_TEXT_FILL_TYPE" val="1"/>
</p:tagLst>
</file>

<file path=ppt/tags/tag124.xml><?xml version="1.0" encoding="utf-8"?>
<p:tagLst xmlns:p="http://schemas.openxmlformats.org/presentationml/2006/main">
  <p:tag name="KSO_WM_UNIT_PICTURE_TOWARD" val="1"/>
  <p:tag name="KSO_WM_UNIT_VALUE" val="970*1075"/>
  <p:tag name="KSO_WM_UNIT_HIGHLIGHT" val="0"/>
  <p:tag name="KSO_WM_UNIT_COMPATIBLE" val="0"/>
  <p:tag name="KSO_WM_UNIT_DIAGRAM_ISNUMVISUAL" val="0"/>
  <p:tag name="KSO_WM_UNIT_DIAGRAM_ISREFERUNIT" val="0"/>
  <p:tag name="KSO_WM_DIAGRAM_GROUP_CODE" val="ζ1-1"/>
  <p:tag name="KSO_WM_UNIT_TYPE" val="ζ_h_d"/>
  <p:tag name="KSO_WM_UNIT_INDEX" val="1_1_1"/>
  <p:tag name="KSO_WM_UNIT_ID" val="diagram20215766_1*ζ_h_d*1_1_1"/>
  <p:tag name="KSO_WM_TEMPLATE_CATEGORY" val="diagram"/>
  <p:tag name="KSO_WM_TEMPLATE_INDEX" val="20215766"/>
  <p:tag name="KSO_WM_UNIT_LAYERLEVEL" val="1_1_1"/>
  <p:tag name="KSO_WM_TAG_VERSION" val="1.0"/>
  <p:tag name="KSO_WM_BEAUTIFY_FLAG" val="#wm#"/>
  <p:tag name="KSO_WM_UNIT_DIAGRAM_MODELTYPE" val="creativePicture"/>
  <p:tag name="KSO_WM_UNIT_USESOURCEFORMAT_APPLY" val="1"/>
</p:tagLst>
</file>

<file path=ppt/tags/tag125.xml><?xml version="1.0" encoding="utf-8"?>
<p:tagLst xmlns:p="http://schemas.openxmlformats.org/presentationml/2006/main">
  <p:tag name="KSO_WM_UNIT_PICTURE_TOWARD" val="1"/>
  <p:tag name="KSO_WM_UNIT_HIGHLIGHT" val="0"/>
  <p:tag name="KSO_WM_UNIT_COMPATIBLE" val="0"/>
  <p:tag name="KSO_WM_UNIT_DIAGRAM_ISNUMVISUAL" val="0"/>
  <p:tag name="KSO_WM_UNIT_DIAGRAM_ISREFERUNIT" val="0"/>
  <p:tag name="KSO_WM_DIAGRAM_GROUP_CODE" val="ζ1-1"/>
  <p:tag name="KSO_WM_UNIT_TYPE" val="ζ_h_i"/>
  <p:tag name="KSO_WM_UNIT_INDEX" val="1_1_2"/>
  <p:tag name="KSO_WM_UNIT_ID" val="diagram20215766_1*ζ_h_i*1_1_2"/>
  <p:tag name="KSO_WM_TEMPLATE_CATEGORY" val="diagram"/>
  <p:tag name="KSO_WM_TEMPLATE_INDEX" val="20215766"/>
  <p:tag name="KSO_WM_UNIT_LAYERLEVEL" val="1_1_1"/>
  <p:tag name="KSO_WM_TAG_VERSION" val="1.0"/>
  <p:tag name="KSO_WM_BEAUTIFY_FLAG" val="#wm#"/>
  <p:tag name="KSO_WM_UNIT_DIAGRAM_MODELTYPE" val="creativePicture"/>
  <p:tag name="KSO_WM_UNIT_USESOURCEFORMAT_APPLY" val="1"/>
  <p:tag name="KSO_WM_UNIT_TEXT_FILL_FORE_SCHEMECOLOR_INDEX_BRIGHTNESS" val="0"/>
  <p:tag name="KSO_WM_UNIT_TEXT_FILL_FORE_SCHEMECOLOR_INDEX" val="2"/>
  <p:tag name="KSO_WM_UNIT_TEXT_FILL_TYPE" val="1"/>
</p:tagLst>
</file>

<file path=ppt/tags/tag126.xml><?xml version="1.0" encoding="utf-8"?>
<p:tagLst xmlns:p="http://schemas.openxmlformats.org/presentationml/2006/main">
  <p:tag name="KSO_WM_UNIT_PICTURE_TOWARD" val="1"/>
  <p:tag name="KSO_WM_UNIT_HIGHLIGHT" val="0"/>
  <p:tag name="KSO_WM_UNIT_COMPATIBLE" val="0"/>
  <p:tag name="KSO_WM_UNIT_DIAGRAM_ISNUMVISUAL" val="0"/>
  <p:tag name="KSO_WM_UNIT_DIAGRAM_ISREFERUNIT" val="0"/>
  <p:tag name="KSO_WM_DIAGRAM_GROUP_CODE" val="ζ1-1"/>
  <p:tag name="KSO_WM_UNIT_TYPE" val="ζ_h_i"/>
  <p:tag name="KSO_WM_UNIT_INDEX" val="1_1_3"/>
  <p:tag name="KSO_WM_UNIT_ID" val="diagram20215766_1*ζ_h_i*1_1_3"/>
  <p:tag name="KSO_WM_TEMPLATE_CATEGORY" val="diagram"/>
  <p:tag name="KSO_WM_TEMPLATE_INDEX" val="20215766"/>
  <p:tag name="KSO_WM_UNIT_LAYERLEVEL" val="1_1_1"/>
  <p:tag name="KSO_WM_TAG_VERSION" val="1.0"/>
  <p:tag name="KSO_WM_BEAUTIFY_FLAG" val="#wm#"/>
  <p:tag name="KSO_WM_UNIT_DIAGRAM_MODELTYPE" val="creativePicture"/>
  <p:tag name="KSO_WM_UNIT_USESOURCEFORMAT_APPLY" val="1"/>
  <p:tag name="KSO_WM_UNIT_TEXT_FILL_FORE_SCHEMECOLOR_INDEX_BRIGHTNESS" val="0"/>
  <p:tag name="KSO_WM_UNIT_TEXT_FILL_FORE_SCHEMECOLOR_INDEX" val="2"/>
  <p:tag name="KSO_WM_UNIT_TEXT_FILL_TYPE" val="1"/>
</p:tagLst>
</file>

<file path=ppt/tags/tag127.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7050_1*f*1"/>
  <p:tag name="KSO_WM_TEMPLATE_CATEGORY" val="diagram"/>
  <p:tag name="KSO_WM_TEMPLATE_INDEX" val="20217050"/>
  <p:tag name="KSO_WM_UNIT_LAYERLEVEL" val="1"/>
  <p:tag name="KSO_WM_TAG_VERSION" val="1.0"/>
  <p:tag name="KSO_WM_BEAUTIFY_FLAG" val="#wm#"/>
  <p:tag name="KSO_WM_UNIT_DEFAULT_FONT" val="14;20;2"/>
  <p:tag name="KSO_WM_UNIT_BLOCK" val="0"/>
  <p:tag name="KSO_WM_UNIT_VALUE" val="126"/>
  <p:tag name="KSO_WM_UNIT_SHOW_EDIT_AREA_INDICATION" val="1"/>
  <p:tag name="KSO_WM_CHIP_GROUPID" val="5e6b05596848fb12bee65ac8"/>
  <p:tag name="KSO_WM_CHIP_XID" val="5e6b05596848fb12bee65aca"/>
  <p:tag name="KSO_WM_UNIT_DEC_AREA_ID" val="9fac0f58e4e84449b138ef9b8595077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9febf74a8ce04196ac33616c5e44fc1b"/>
  <p:tag name="KSO_WM_UNIT_TEXT_FILL_FORE_SCHEMECOLOR_INDEX_BRIGHTNESS" val="0.25"/>
  <p:tag name="KSO_WM_UNIT_TEXT_FILL_FORE_SCHEMECOLOR_INDEX" val="13"/>
  <p:tag name="KSO_WM_UNIT_TEXT_FILL_TYPE" val="1"/>
  <p:tag name="KSO_WM_TEMPLATE_ASSEMBLE_XID" val="606570444054ed1e2fb814a6"/>
  <p:tag name="KSO_WM_TEMPLATE_ASSEMBLE_GROUPID" val="606570444054ed1e2fb814a6"/>
</p:tagLst>
</file>

<file path=ppt/tags/tag128.xml><?xml version="1.0" encoding="utf-8"?>
<p:tagLst xmlns:p="http://schemas.openxmlformats.org/presentationml/2006/main">
  <p:tag name="KSO_WM_UNIT_ISCONTENTSTITLE" val="0"/>
  <p:tag name="KSO_WM_UNIT_ISNUMDGM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diagram20217069_1*a*1"/>
  <p:tag name="KSO_WM_TEMPLATE_CATEGORY" val="diagram"/>
  <p:tag name="KSO_WM_TEMPLATE_INDEX" val="20217069"/>
  <p:tag name="KSO_WM_UNIT_LAYERLEVEL" val="1"/>
  <p:tag name="KSO_WM_TAG_VERSION" val="1.0"/>
  <p:tag name="KSO_WM_BEAUTIFY_FLAG" val=""/>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67d34eee6f014901845657622b69ecdd"/>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88226f64087744e1a8841c51db8703b1"/>
  <p:tag name="KSO_WM_UNIT_TEXT_FILL_FORE_SCHEMECOLOR_INDEX_BRIGHTNESS" val="0"/>
  <p:tag name="KSO_WM_UNIT_TEXT_FILL_FORE_SCHEMECOLOR_INDEX" val="13"/>
  <p:tag name="KSO_WM_UNIT_TEXT_FILL_TYPE" val="1"/>
  <p:tag name="KSO_WM_TEMPLATE_ASSEMBLE_XID" val="606570524054ed1e2fb814c2"/>
  <p:tag name="KSO_WM_TEMPLATE_ASSEMBLE_GROUPID" val="606570524054ed1e2fb814c2"/>
</p:tagLst>
</file>

<file path=ppt/tags/tag129.xml><?xml version="1.0" encoding="utf-8"?>
<p:tagLst xmlns:p="http://schemas.openxmlformats.org/presentationml/2006/main">
  <p:tag name="KSO_WM_UNIT_BLOCK" val="0"/>
  <p:tag name="KSO_WM_UNIT_DEC_AREA_ID" val="f727960068514fe6bbb27093305fb741"/>
  <p:tag name="KSO_WM_UNIT_HIGHLIGHT" val="0"/>
  <p:tag name="KSO_WM_UNIT_COMPATIBLE" val="0"/>
  <p:tag name="KSO_WM_UNIT_DIAGRAM_ISNUMVISUAL" val="0"/>
  <p:tag name="KSO_WM_UNIT_DIAGRAM_ISREFERUNIT" val="0"/>
  <p:tag name="KSO_WM_UNIT_TYPE" val="i"/>
  <p:tag name="KSO_WM_UNIT_INDEX" val="1"/>
  <p:tag name="KSO_WM_UNIT_ID" val="diagram20217069_1*i*1"/>
  <p:tag name="KSO_WM_TEMPLATE_CATEGORY" val="diagram"/>
  <p:tag name="KSO_WM_TEMPLATE_INDEX" val="20217069"/>
  <p:tag name="KSO_WM_UNIT_LAYERLEVEL" val="1"/>
  <p:tag name="KSO_WM_TAG_VERSION" val="1.0"/>
  <p:tag name="KSO_WM_BEAUTIFY_FLAG" val=""/>
  <p:tag name="KSO_WM_UNIT_SM_LIMIT_TYPE" val="1"/>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facfb27998712faa657a7af"/>
  <p:tag name="KSO_WM_CHIP_XID" val="5facfb27998712faa657a7b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4"/>
  <p:tag name="KSO_WM_TEMPLATE_ASSEMBLE_XID" val="606570524054ed1e2fb814c2"/>
  <p:tag name="KSO_WM_TEMPLATE_ASSEMBLE_GROUPID" val="606570524054ed1e2fb814c2"/>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5_1"/>
  <p:tag name="KSO_WM_UNIT_ID" val="diagram20218353_3*l_h_i*1_5_1"/>
  <p:tag name="KSO_WM_TEMPLATE_CATEGORY" val="diagram"/>
  <p:tag name="KSO_WM_TEMPLATE_INDEX" val="20218353"/>
  <p:tag name="KSO_WM_UNIT_LAYERLEVEL" val="1_1_1"/>
  <p:tag name="KSO_WM_TAG_VERSION" val="1.0"/>
  <p:tag name="KSO_WM_BEAUTIFY_FLAG" val="#wm#"/>
  <p:tag name="KSO_WM_UNIT_TEXT_FILL_FORE_SCHEMECOLOR_INDEX_BRIGHTNESS" val="0"/>
  <p:tag name="KSO_WM_UNIT_TEXT_FILL_FORE_SCHEMECOLOR_INDEX" val="5"/>
  <p:tag name="KSO_WM_UNIT_TEXT_FILL_TYPE" val="1"/>
  <p:tag name="KSO_WM_UNIT_USESOURCEFORMAT_APPLY" val="1"/>
</p:tagLst>
</file>

<file path=ppt/tags/tag130.xml><?xml version="1.0" encoding="utf-8"?>
<p:tagLst xmlns:p="http://schemas.openxmlformats.org/presentationml/2006/main">
  <p:tag name="KSO_WM_BEAUTIFY_FLAG" val="#wm#"/>
  <p:tag name="KSO_WM_TEMPLATE_CATEGORY" val="diagram"/>
  <p:tag name="KSO_WM_TEMPLATE_INDEX" val="20217050"/>
  <p:tag name="KSO_WM_SLIDE_LAYOUT_INFO" val="{&quot;direction&quot;:1,&quot;id&quot;:&quot;2021-04-01T16:15:46&quot;,&quot;maxSize&quot;:{&quot;size1&quot;:63.69967177708944},&quot;minSize&quot;:{&quot;size1&quot;:43.799671777089436},&quot;normalSize&quot;:{&quot;size1&quot;:57.91842177708945},&quot;subLayout&quot;:[{&quot;id&quot;:&quot;2021-04-01T16:15:46&quot;,&quot;maxSize&quot;:{&quot;size1&quot;:55.042299339506364},&quot;minSize&quot;:{&quot;size1&quot;:19.442299339506363},&quot;normalSize&quot;:{&quot;size1&quot;:19.44248452469154},&quot;subLayout&quot;:[{&quot;id&quot;:&quot;2021-04-01T16:15:46&quot;,&quot;margin&quot;:{&quot;bottom&quot;:0.02600000612437725,&quot;left&quot;:2.5399999618530273,&quot;right&quot;:1.6670000553131104,&quot;top&quot;:1.6929999589920044},&quot;type&quot;:0},{&quot;id&quot;:&quot;2021-04-01T16:15:46&quot;,&quot;margin&quot;:{&quot;bottom&quot;:1.6929999589920044,&quot;left&quot;:2.5399999618530273,&quot;right&quot;:1.6670000553131104,&quot;top&quot;:0.8199999928474426},&quot;type&quot;:0}],&quot;type&quot;:0},{&quot;id&quot;:&quot;2021-04-01T16:15:46&quot;,&quot;margin&quot;:{&quot;bottom&quot;:1.6929999589920044,&quot;left&quot;:0.02600000612437725,&quot;right&quot;:1.6929999589920044,&quot;top&quot;:1.6929999589920044},&quot;type&quot;:0}],&quot;type&quot;:0}"/>
  <p:tag name="KSO_WM_SLIDE_ID" val="diagram20217050_1"/>
  <p:tag name="KSO_WM_TEMPLATE_SUBCATEGORY" val="21"/>
  <p:tag name="KSO_WM_TEMPLATE_MASTER_TYPE" val="0"/>
  <p:tag name="KSO_WM_TEMPLATE_COLOR_TYPE" val="1"/>
  <p:tag name="KSO_WM_SLIDE_ITEM_CNT" val="0"/>
  <p:tag name="KSO_WM_SLIDE_INDEX" val="1"/>
  <p:tag name="KSO_WM_TAG_VERSION" val="1.0"/>
  <p:tag name="KSO_WM_SLIDE_LAYOUT" val="a_d_f"/>
  <p:tag name="KSO_WM_SLIDE_LAYOUT_CNT" val="1_1_1"/>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acfe54998712faa657a885"/>
  <p:tag name="KSO_WM_CHIP_FILLPROP" val="[[{&quot;text_align&quot;:&quot;cm&quot;,&quot;text_direction&quot;:&quot;horizontal&quot;,&quot;support_features&quot;:[&quot;creativepic&quot;],&quot;support_big_font&quot;:false,&quot;picture_toward&quot;:1,&quot;picture_dockside&quot;:[],&quot;fill_id&quot;:&quot;ea24516ef22941bda3c0fadbdb233f5f&quot;,&quot;fill_align&quot;:&quot;cm&quot;,&quot;chip_types&quot;:[&quot;picture&quot;]},{&quot;text_align&quot;:&quot;lb&quot;,&quot;text_direction&quot;:&quot;horizontal&quot;,&quot;support_big_font&quot;:false,&quot;picture_toward&quot;:0,&quot;picture_dockside&quot;:[],&quot;fill_id&quot;:&quot;e64d6b39dbcb4f5e8b45c2814b499727&quot;,&quot;fill_align&quot;:&quot;lb&quot;,&quot;chip_types&quot;:[&quot;text&quot;,&quot;header&quot;]},{&quot;text_align&quot;:&quot;lt&quot;,&quot;text_direction&quot;:&quot;horizontal&quot;,&quot;support_big_font&quot;:false,&quot;picture_toward&quot;:0,&quot;picture_dockside&quot;:[],&quot;fill_id&quot;:&quot;4cac0ce68cb84566b51d233488c6b209&quot;,&quot;fill_align&quot;:&quot;lt&quot;,&quot;chip_types&quot;:[&quot;text&quot;]}]]"/>
  <p:tag name="KSO_WM_CHIP_DECFILLPROP" val="[]"/>
  <p:tag name="KSO_WM_SLIDE_RATIO" val="1.777778"/>
  <p:tag name="KSO_WM_SLIDE_TYPE" val="text"/>
  <p:tag name="KSO_WM_SLIDE_SIZE" val="816*348"/>
  <p:tag name="KSO_WM_SLIDE_POSITION" val="72*95"/>
  <p:tag name="KSO_WM_CHIP_GROUPID" val="5facfe54998712faa657a884"/>
  <p:tag name="KSO_WM_SLIDE_BK_DARK_LIGHT" val="2"/>
  <p:tag name="KSO_WM_SLIDE_BACKGROUND_TYPE" val="general"/>
  <p:tag name="KSO_WM_SLIDE_SUPPORT_FEATURE_TYPE" val="8"/>
  <p:tag name="KSO_WM_SLIDE_SUBTYPE" val="picTxt"/>
  <p:tag name="KSO_WM_TEMPLATE_ASSEMBLE_XID" val="606570444054ed1e2fb814a6"/>
  <p:tag name="KSO_WM_TEMPLATE_ASSEMBLE_GROUPID" val="606570444054ed1e2fb814a6"/>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2699_1*i*1"/>
  <p:tag name="KSO_WM_TEMPLATE_CATEGORY" val="diagram"/>
  <p:tag name="KSO_WM_TEMPLATE_INDEX" val="20212699"/>
  <p:tag name="KSO_WM_UNIT_LAYERLEVEL" val="1"/>
  <p:tag name="KSO_WM_TAG_VERSION" val="1.0"/>
  <p:tag name="KSO_WM_BEAUTIFY_FLAG" val="#wm#"/>
  <p:tag name="KSO_WM_UNIT_BLOCK" val="0"/>
  <p:tag name="KSO_WM_UNIT_SM_LIMIT_TYPE" val="2"/>
  <p:tag name="KSO_WM_UNIT_DEC_AREA_ID" val="462f2f4f3ede498aa7d98d7315d1e9bd"/>
  <p:tag name="KSO_WM_UNIT_DECORATE_INFO" val="{&quot;DecorateInfoH&quot;:{&quot;IsAbs&quot;:false},&quot;DecorateInfoW&quot;:{&quot;IsAbs&quot;:false},&quot;DecorateInfoX&quot;:{&quot;IsAbs&quot;:false,&quot;Pos&quot;:1},&quot;DecorateInfoY&quot;:{&quot;IsAbs&quot;:false,&quot;Pos&quot;:1},&quot;ReferentInfo&quot;:{&quot;Id&quot;:&quot;99c6afd96b22485bb30bea811c562038&quot;,&quot;X&quot;:{&quot;Pos&quot;:1},&quot;Y&quot;:{&quot;Pos&quot;:1}},&quot;whChangeMode&quot;:1}"/>
  <p:tag name="KSO_WM_CHIP_GROUPID" val="5f708c7a747e3ea6e292a7fb"/>
  <p:tag name="KSO_WM_CHIP_XID" val="5f708c7a747e3ea6e292a7fc"/>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VALUE" val="816"/>
  <p:tag name="KSO_WM_TEMPLATE_ASSEMBLE_XID" val="60656f644054ed1e2fb8092f"/>
  <p:tag name="KSO_WM_TEMPLATE_ASSEMBLE_GROUPID" val="60656f644054ed1e2fb8092f"/>
</p:tagLst>
</file>

<file path=ppt/tags/tag132.xml><?xml version="1.0" encoding="utf-8"?>
<p:tagLst xmlns:p="http://schemas.openxmlformats.org/presentationml/2006/main">
  <p:tag name="KSO_WM_UNIT_ISCONTENTSTITLE" val="0"/>
  <p:tag name="KSO_WM_UNIT_ISNUMDGMTITLE" val="0"/>
  <p:tag name="KSO_WM_UNIT_NOCLEAR" val="0"/>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diagram20212699_1*a*1"/>
  <p:tag name="KSO_WM_TEMPLATE_CATEGORY" val="diagram"/>
  <p:tag name="KSO_WM_TEMPLATE_INDEX" val="20212699"/>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44660ad41c9b4afcb22ca6bead5f9c0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43077f9c1a354450ba6003239b8d3f36"/>
  <p:tag name="KSO_WM_UNIT_TEXT_FILL_FORE_SCHEMECOLOR_INDEX_BRIGHTNESS" val="0"/>
  <p:tag name="KSO_WM_UNIT_TEXT_FILL_FORE_SCHEMECOLOR_INDEX" val="13"/>
  <p:tag name="KSO_WM_UNIT_TEXT_FILL_TYPE" val="1"/>
  <p:tag name="KSO_WM_TEMPLATE_ASSEMBLE_XID" val="60656f644054ed1e2fb8092f"/>
  <p:tag name="KSO_WM_TEMPLATE_ASSEMBLE_GROUPID" val="60656f644054ed1e2fb8092f"/>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5382_1*l_h_i*1_1_2"/>
  <p:tag name="KSO_WM_TEMPLATE_CATEGORY" val="diagram"/>
  <p:tag name="KSO_WM_TEMPLATE_INDEX" val="20215382"/>
  <p:tag name="KSO_WM_UNIT_LAYERLEVEL" val="1_1_1"/>
  <p:tag name="KSO_WM_TAG_VERSION" val="1.0"/>
  <p:tag name="KSO_WM_BEAUTIFY_FLAG" val="#wm#"/>
  <p:tag name="KSO_WM_DIAGRAM_GROUP_CODE" val="l1-1"/>
  <p:tag name="KSO_WM_UNIT_TYPE" val="l_h_i"/>
  <p:tag name="KSO_WM_UNIT_INDEX" val="1_1_2"/>
  <p:tag name="KSO_WM_UNIT_FILL_FORE_SCHEMECOLOR_INDEX_BRIGHTNESS" val="0"/>
  <p:tag name="KSO_WM_UNIT_FILL_FORE_SCHEMECOLOR_INDEX" val="14"/>
  <p:tag name="KSO_WM_UNIT_FILL_TYPE" val="1"/>
  <p:tag name="KSO_WM_UNIT_SHADOW_SCHEMECOLOR_INDEX_BRIGHTNESS" val="0.1"/>
  <p:tag name="KSO_WM_UNIT_SHADOW_SCHEMECOLOR_INDEX" val="13"/>
  <p:tag name="KSO_WM_UNIT_TEXT_FILL_FORE_SCHEMECOLOR_INDEX_BRIGHTNESS" val="0"/>
  <p:tag name="KSO_WM_UNIT_TEXT_FILL_FORE_SCHEMECOLOR_INDEX" val="2"/>
  <p:tag name="KSO_WM_UNIT_TEXT_FILL_TYPE" val="1"/>
  <p:tag name="KSO_WM_UNIT_USESOURCEFORMAT_APPLY" val="1"/>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5382_1*l_h_i*1_1_1"/>
  <p:tag name="KSO_WM_TEMPLATE_CATEGORY" val="diagram"/>
  <p:tag name="KSO_WM_TEMPLATE_INDEX" val="20215382"/>
  <p:tag name="KSO_WM_UNIT_LAYERLEVEL" val="1_1_1"/>
  <p:tag name="KSO_WM_TAG_VERSION" val="1.0"/>
  <p:tag name="KSO_WM_BEAUTIFY_FLAG" val="#wm#"/>
  <p:tag name="KSO_WM_DIAGRAM_GROUP_CODE" val="l1-1"/>
  <p:tag name="KSO_WM_UNIT_TYPE" val="l_h_i"/>
  <p:tag name="KSO_WM_UNIT_INDEX" val="1_1_1"/>
  <p:tag name="KSO_WM_UNIT_FILL_FORE_SCHEMECOLOR_INDEX_1_BRIGHTNESS" val="0"/>
  <p:tag name="KSO_WM_UNIT_FILL_FORE_SCHEMECOLOR_INDEX_1" val="5"/>
  <p:tag name="KSO_WM_UNIT_FILL_FORE_SCHEMECOLOR_INDEX_1_POS" val="0"/>
  <p:tag name="KSO_WM_UNIT_FILL_FORE_SCHEMECOLOR_INDEX_1_TRANS" val="0.01"/>
  <p:tag name="KSO_WM_UNIT_FILL_FORE_SCHEMECOLOR_INDEX_2_BRIGHTNESS" val="0"/>
  <p:tag name="KSO_WM_UNIT_FILL_FORE_SCHEMECOLOR_INDEX_2" val="6"/>
  <p:tag name="KSO_WM_UNIT_FILL_FORE_SCHEMECOLOR_INDEX_2_POS" val="1"/>
  <p:tag name="KSO_WM_UNIT_FILL_FORE_SCHEMECOLOR_INDEX_2_TRANS" val="0.01"/>
  <p:tag name="KSO_WM_UNIT_FILL_GRADIENT_TYPE" val="0"/>
  <p:tag name="KSO_WM_UNIT_FILL_GRADIENT_ANGLE" val="140"/>
  <p:tag name="KSO_WM_UNIT_FILL_GRADIENT_Direction" val="-2"/>
  <p:tag name="KSO_WM_UNIT_FILL_TYPE" val="3"/>
  <p:tag name="KSO_WM_UNIT_TEXT_FILL_FORE_SCHEMECOLOR_INDEX_BRIGHTNESS" val="0"/>
  <p:tag name="KSO_WM_UNIT_TEXT_FILL_FORE_SCHEMECOLOR_INDEX" val="2"/>
  <p:tag name="KSO_WM_UNIT_TEXT_FILL_TYPE" val="1"/>
  <p:tag name="KSO_WM_UNIT_USESOURCEFORMAT_APPLY" val="1"/>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5382_1*l_h_f*1_1_1"/>
  <p:tag name="KSO_WM_TEMPLATE_CATEGORY" val="diagram"/>
  <p:tag name="KSO_WM_TEMPLATE_INDEX" val="20215382"/>
  <p:tag name="KSO_WM_UNIT_LAYERLEVEL" val="1_1_1"/>
  <p:tag name="KSO_WM_TAG_VERSION" val="1.0"/>
  <p:tag name="KSO_WM_BEAUTIFY_FLAG" val="#wm#"/>
  <p:tag name="KSO_WM_UNIT_SUBTYPE" val="a"/>
  <p:tag name="KSO_WM_UNIT_NOCLEAR" val="0"/>
  <p:tag name="KSO_WM_DIAGRAM_GROUP_CODE" val="l1-1"/>
  <p:tag name="KSO_WM_UNIT_TYPE" val="l_h_f"/>
  <p:tag name="KSO_WM_UNIT_INDEX" val="1_1_1"/>
  <p:tag name="KSO_WM_UNIT_PRESET_TEXT" val="输入你的正文文字是你思想的提炼为了最终良好的效果"/>
  <p:tag name="KSO_WM_UNIT_TEXT_FILL_FORE_SCHEMECOLOR_INDEX_BRIGHTNESS" val="-0.75"/>
  <p:tag name="KSO_WM_UNIT_TEXT_FILL_FORE_SCHEMECOLOR_INDEX" val="16"/>
  <p:tag name="KSO_WM_UNIT_TEXT_FILL_TYPE" val="1"/>
  <p:tag name="KSO_WM_UNIT_USESOURCEFORMAT_APPLY" val="1"/>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5382_1*l_h_a*1_1_1"/>
  <p:tag name="KSO_WM_TEMPLATE_CATEGORY" val="diagram"/>
  <p:tag name="KSO_WM_TEMPLATE_INDEX" val="20215382"/>
  <p:tag name="KSO_WM_UNIT_LAYERLEVEL" val="1_1_1"/>
  <p:tag name="KSO_WM_TAG_VERSION" val="1.0"/>
  <p:tag name="KSO_WM_BEAUTIFY_FLAG" val="#wm#"/>
  <p:tag name="KSO_WM_UNIT_ISCONTENTSTITLE" val="0"/>
  <p:tag name="KSO_WM_UNIT_ISNUMDGMTITLE" val="0"/>
  <p:tag name="KSO_WM_UNIT_NOCLEAR" val="0"/>
  <p:tag name="KSO_WM_DIAGRAM_GROUP_CODE" val="l1-1"/>
  <p:tag name="KSO_WM_UNIT_TYPE" val="l_h_a"/>
  <p:tag name="KSO_WM_UNIT_INDEX" val="1_1_1"/>
  <p:tag name="KSO_WM_UNIT_PRESET_TEXT" val="单击此处添加小标题"/>
  <p:tag name="KSO_WM_UNIT_TEXT_FILL_FORE_SCHEMECOLOR_INDEX_BRIGHTNESS" val="0"/>
  <p:tag name="KSO_WM_UNIT_TEXT_FILL_FORE_SCHEMECOLOR_INDEX" val="5"/>
  <p:tag name="KSO_WM_UNIT_TEXT_FILL_TYPE" val="1"/>
  <p:tag name="KSO_WM_UNIT_USESOURCEFORMAT_APPLY" val="1"/>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5382_1*l_h_i*1_2_2"/>
  <p:tag name="KSO_WM_TEMPLATE_CATEGORY" val="diagram"/>
  <p:tag name="KSO_WM_TEMPLATE_INDEX" val="20215382"/>
  <p:tag name="KSO_WM_UNIT_LAYERLEVEL" val="1_1_1"/>
  <p:tag name="KSO_WM_TAG_VERSION" val="1.0"/>
  <p:tag name="KSO_WM_BEAUTIFY_FLAG" val="#wm#"/>
  <p:tag name="KSO_WM_DIAGRAM_GROUP_CODE" val="l1-1"/>
  <p:tag name="KSO_WM_UNIT_TYPE" val="l_h_i"/>
  <p:tag name="KSO_WM_UNIT_INDEX" val="1_2_2"/>
  <p:tag name="KSO_WM_UNIT_FILL_FORE_SCHEMECOLOR_INDEX_BRIGHTNESS" val="0"/>
  <p:tag name="KSO_WM_UNIT_FILL_FORE_SCHEMECOLOR_INDEX" val="14"/>
  <p:tag name="KSO_WM_UNIT_FILL_TYPE" val="1"/>
  <p:tag name="KSO_WM_UNIT_SHADOW_SCHEMECOLOR_INDEX_BRIGHTNESS" val="0.1"/>
  <p:tag name="KSO_WM_UNIT_SHADOW_SCHEMECOLOR_INDEX" val="13"/>
  <p:tag name="KSO_WM_UNIT_TEXT_FILL_FORE_SCHEMECOLOR_INDEX_BRIGHTNESS" val="0"/>
  <p:tag name="KSO_WM_UNIT_TEXT_FILL_FORE_SCHEMECOLOR_INDEX" val="2"/>
  <p:tag name="KSO_WM_UNIT_TEXT_FILL_TYPE" val="1"/>
  <p:tag name="KSO_WM_UNIT_USESOURCEFORMAT_APPLY" val="1"/>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5382_1*l_h_i*1_2_1"/>
  <p:tag name="KSO_WM_TEMPLATE_CATEGORY" val="diagram"/>
  <p:tag name="KSO_WM_TEMPLATE_INDEX" val="20215382"/>
  <p:tag name="KSO_WM_UNIT_LAYERLEVEL" val="1_1_1"/>
  <p:tag name="KSO_WM_TAG_VERSION" val="1.0"/>
  <p:tag name="KSO_WM_BEAUTIFY_FLAG" val="#wm#"/>
  <p:tag name="KSO_WM_DIAGRAM_GROUP_CODE" val="l1-1"/>
  <p:tag name="KSO_WM_UNIT_TYPE" val="l_h_i"/>
  <p:tag name="KSO_WM_UNIT_INDEX" val="1_2_1"/>
  <p:tag name="KSO_WM_UNIT_FILL_FORE_SCHEMECOLOR_INDEX_1_BRIGHTNESS" val="0"/>
  <p:tag name="KSO_WM_UNIT_FILL_FORE_SCHEMECOLOR_INDEX_1" val="5"/>
  <p:tag name="KSO_WM_UNIT_FILL_FORE_SCHEMECOLOR_INDEX_1_POS" val="0"/>
  <p:tag name="KSO_WM_UNIT_FILL_FORE_SCHEMECOLOR_INDEX_1_TRANS" val="0.01"/>
  <p:tag name="KSO_WM_UNIT_FILL_FORE_SCHEMECOLOR_INDEX_2_BRIGHTNESS" val="0"/>
  <p:tag name="KSO_WM_UNIT_FILL_FORE_SCHEMECOLOR_INDEX_2" val="6"/>
  <p:tag name="KSO_WM_UNIT_FILL_FORE_SCHEMECOLOR_INDEX_2_POS" val="1"/>
  <p:tag name="KSO_WM_UNIT_FILL_FORE_SCHEMECOLOR_INDEX_2_TRANS" val="0.01"/>
  <p:tag name="KSO_WM_UNIT_FILL_GRADIENT_TYPE" val="0"/>
  <p:tag name="KSO_WM_UNIT_FILL_GRADIENT_ANGLE" val="140"/>
  <p:tag name="KSO_WM_UNIT_FILL_GRADIENT_Direction" val="-2"/>
  <p:tag name="KSO_WM_UNIT_FILL_TYPE" val="3"/>
  <p:tag name="KSO_WM_UNIT_TEXT_FILL_FORE_SCHEMECOLOR_INDEX_BRIGHTNESS" val="0"/>
  <p:tag name="KSO_WM_UNIT_TEXT_FILL_FORE_SCHEMECOLOR_INDEX" val="2"/>
  <p:tag name="KSO_WM_UNIT_TEXT_FILL_TYPE" val="1"/>
  <p:tag name="KSO_WM_UNIT_USESOURCEFORMAT_APPLY" val="1"/>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5382_1*l_h_f*1_2_1"/>
  <p:tag name="KSO_WM_TEMPLATE_CATEGORY" val="diagram"/>
  <p:tag name="KSO_WM_TEMPLATE_INDEX" val="20215382"/>
  <p:tag name="KSO_WM_UNIT_LAYERLEVEL" val="1_1_1"/>
  <p:tag name="KSO_WM_TAG_VERSION" val="1.0"/>
  <p:tag name="KSO_WM_BEAUTIFY_FLAG" val="#wm#"/>
  <p:tag name="KSO_WM_UNIT_SUBTYPE" val="a"/>
  <p:tag name="KSO_WM_UNIT_NOCLEAR" val="0"/>
  <p:tag name="KSO_WM_DIAGRAM_GROUP_CODE" val="l1-1"/>
  <p:tag name="KSO_WM_UNIT_TYPE" val="l_h_f"/>
  <p:tag name="KSO_WM_UNIT_INDEX" val="1_2_1"/>
  <p:tag name="KSO_WM_UNIT_PRESET_TEXT" val="输入你的正文文字是你思想的提炼为了最终良好的效果"/>
  <p:tag name="KSO_WM_UNIT_TEXT_FILL_FORE_SCHEMECOLOR_INDEX_BRIGHTNESS" val="-0.75"/>
  <p:tag name="KSO_WM_UNIT_TEXT_FILL_FORE_SCHEMECOLOR_INDEX" val="16"/>
  <p:tag name="KSO_WM_UNIT_TEXT_FILL_TYPE" val="1"/>
  <p:tag name="KSO_WM_UNIT_USESOURCEFORMAT_APPLY" val="1"/>
</p:tagLst>
</file>

<file path=ppt/tags/tag14.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5_1"/>
  <p:tag name="KSO_WM_UNIT_ID" val="diagram20218353_3*l_h_f*1_5_1"/>
  <p:tag name="KSO_WM_TEMPLATE_CATEGORY" val="diagram"/>
  <p:tag name="KSO_WM_TEMPLATE_INDEX" val="20218353"/>
  <p:tag name="KSO_WM_UNIT_LAYERLEVEL" val="1_1_1"/>
  <p:tag name="KSO_WM_TAG_VERSION" val="1.0"/>
  <p:tag name="KSO_WM_BEAUTIFY_FLAG" val="#wm#"/>
  <p:tag name="KSO_WM_UNIT_PRESET_TEXT" val="单击此处添加正文"/>
  <p:tag name="KSO_WM_UNIT_TEXT_FILL_FORE_SCHEMECOLOR_INDEX_BRIGHTNESS" val="0.25"/>
  <p:tag name="KSO_WM_UNIT_TEXT_FILL_FORE_SCHEMECOLOR_INDEX" val="13"/>
  <p:tag name="KSO_WM_UNIT_TEXT_FILL_TYPE" val="1"/>
  <p:tag name="KSO_WM_UNIT_USESOURCEFORMAT_APPLY" val="1"/>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5382_1*l_h_a*1_2_1"/>
  <p:tag name="KSO_WM_TEMPLATE_CATEGORY" val="diagram"/>
  <p:tag name="KSO_WM_TEMPLATE_INDEX" val="20215382"/>
  <p:tag name="KSO_WM_UNIT_LAYERLEVEL" val="1_1_1"/>
  <p:tag name="KSO_WM_TAG_VERSION" val="1.0"/>
  <p:tag name="KSO_WM_BEAUTIFY_FLAG" val="#wm#"/>
  <p:tag name="KSO_WM_UNIT_ISCONTENTSTITLE" val="0"/>
  <p:tag name="KSO_WM_UNIT_ISNUMDGMTITLE" val="0"/>
  <p:tag name="KSO_WM_UNIT_NOCLEAR" val="0"/>
  <p:tag name="KSO_WM_DIAGRAM_GROUP_CODE" val="l1-1"/>
  <p:tag name="KSO_WM_UNIT_TYPE" val="l_h_a"/>
  <p:tag name="KSO_WM_UNIT_INDEX" val="1_2_1"/>
  <p:tag name="KSO_WM_UNIT_PRESET_TEXT" val="单击此处添加小标题"/>
  <p:tag name="KSO_WM_UNIT_TEXT_FILL_FORE_SCHEMECOLOR_INDEX_BRIGHTNESS" val="0"/>
  <p:tag name="KSO_WM_UNIT_TEXT_FILL_FORE_SCHEMECOLOR_INDEX" val="5"/>
  <p:tag name="KSO_WM_UNIT_TEXT_FILL_TYPE" val="1"/>
  <p:tag name="KSO_WM_UNIT_USESOURCEFORMAT_APPLY" val="1"/>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2699_1*i*2"/>
  <p:tag name="KSO_WM_TEMPLATE_CATEGORY" val="diagram"/>
  <p:tag name="KSO_WM_TEMPLATE_INDEX" val="20212699"/>
  <p:tag name="KSO_WM_UNIT_LAYERLEVEL" val="1"/>
  <p:tag name="KSO_WM_TAG_VERSION" val="1.0"/>
  <p:tag name="KSO_WM_BEAUTIFY_FLAG" val="#wm#"/>
  <p:tag name="KSO_WM_UNIT_BLOCK" val="0"/>
  <p:tag name="KSO_WM_UNIT_SM_LIMIT_TYPE" val="2"/>
  <p:tag name="KSO_WM_UNIT_DEC_AREA_ID" val="ab9e3ede4f02433781ee8c4bc865c25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708c7a747e3ea6e292a7fb"/>
  <p:tag name="KSO_WM_CHIP_XID" val="5f708c7a747e3ea6e292a7fc"/>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60656f644054ed1e2fb8092f"/>
  <p:tag name="KSO_WM_TEMPLATE_ASSEMBLE_GROUPID" val="60656f644054ed1e2fb8092f"/>
</p:tagLst>
</file>

<file path=ppt/tags/tag142.xml><?xml version="1.0" encoding="utf-8"?>
<p:tagLst xmlns:p="http://schemas.openxmlformats.org/presentationml/2006/main">
  <p:tag name="KSO_WM_BEAUTIFY_FLAG" val="#wm#"/>
  <p:tag name="KSO_WM_TEMPLATE_CATEGORY" val="diagram"/>
  <p:tag name="KSO_WM_TEMPLATE_INDEX" val="20212699"/>
  <p:tag name="KSO_WM_SLIDE_ID" val="diagram20212699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864*444"/>
  <p:tag name="KSO_WM_SLIDE_POSITION" val="47*48"/>
  <p:tag name="KSO_WM_TAG_VERSION" val="1.0"/>
  <p:tag name="KSO_WM_SLIDE_LAYOUT" val="a_d"/>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1-04-01T15:43:52&quot;,&quot;maxSize&quot;:{&quot;size1&quot;:26.7},&quot;minSize&quot;:{&quot;size1&quot;:17.9},&quot;normalSize&quot;:{&quot;size1&quot;:17.9},&quot;subLayout&quot;:[{&quot;id&quot;:&quot;2021-04-01T15:43:52&quot;,&quot;margin&quot;:{&quot;bottom&quot;:0.0260000042617321,&quot;left&quot;:2.9629998207092285,&quot;right&quot;:2.5399999618530273,&quot;top&quot;:1.6929999589920044},&quot;type&quot;:0},{&quot;id&quot;:&quot;2021-04-01T15:43:52&quot;,&quot;margin&quot;:{&quot;bottom&quot;:2.5399999618530273,&quot;left&quot;:2.5399999618530273,&quot;right&quot;:2.5399999618530273,&quot;top&quot;:1.6670000553131104},&quot;type&quot;:0}],&quot;type&quot;:0}"/>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708c7a747e3ea6e292a7fc"/>
  <p:tag name="KSO_WM_CHIP_FILLPROP" val="[[{&quot;text_align&quot;:&quot;lt&quot;,&quot;text_direction&quot;:&quot;horizontal&quot;,&quot;support_big_font&quot;:false,&quot;picture_toward&quot;:0,&quot;picture_dockside&quot;:[],&quot;fill_id&quot;:&quot;577fb6fb92184a2fb8c769fd05bb9d24&quot;,&quot;fill_align&quot;:&quot;lt&quot;,&quot;chip_types&quot;:[&quot;header&quot;]},{&quot;text_align&quot;:&quot;lm&quot;,&quot;text_direction&quot;:&quot;horizontal&quot;,&quot;support_features&quot;:[&quot;collage&quot;,&quot;carousel&quot;],&quot;support_big_font&quot;:false,&quot;picture_toward&quot;:0,&quot;picture_dockside&quot;:[],&quot;fill_id&quot;:&quot;ca3f0f9c0eb4416e9bcff006547ecf8f&quot;,&quot;fill_align&quot;:&quot;cm&quot;,&quot;chip_types&quot;:[&quot;diagram&quot;,&quot;text&quot;,&quot;picture&quot;,&quot;chart&quot;,&quot;table&quot;,&quot;video&quot;]}]]"/>
  <p:tag name="KSO_WM_CHIP_DECFILLPROP" val="[]"/>
  <p:tag name="KSO_WM_SLIDE_CAN_ADD_NAVIGATION" val="1"/>
  <p:tag name="KSO_WM_CHIP_GROUPID" val="5f708c7a747e3ea6e292a7fb"/>
  <p:tag name="KSO_WM_SLIDE_BK_DARK_LIGHT" val="2"/>
  <p:tag name="KSO_WM_SLIDE_BACKGROUND_TYPE" val="general"/>
  <p:tag name="KSO_WM_SLIDE_SUPPORT_FEATURE_TYPE" val="3"/>
  <p:tag name="KSO_WM_TEMPLATE_ASSEMBLE_XID" val="60656f644054ed1e2fb8092f"/>
  <p:tag name="KSO_WM_TEMPLATE_ASSEMBLE_GROUPID" val="60656f644054ed1e2fb8092f"/>
</p:tagLst>
</file>

<file path=ppt/tags/tag143.xml><?xml version="1.0" encoding="utf-8"?>
<p:tagLst xmlns:p="http://schemas.openxmlformats.org/presentationml/2006/main">
  <p:tag name="KSO_WM_BEAUTIFY_FLAG" val=""/>
</p:tagLst>
</file>

<file path=ppt/tags/tag144.xml><?xml version="1.0" encoding="utf-8"?>
<p:tagLst xmlns:p="http://schemas.openxmlformats.org/presentationml/2006/main">
  <p:tag name="MH" val="20171102112856"/>
  <p:tag name="MH_LIBRARY" val="CONTENTS"/>
  <p:tag name="MH_TYPE" val="OTHERS"/>
  <p:tag name="ID" val="553516"/>
  <p:tag name="KSO_WM_BEAUTIFY_FLAG" val=""/>
</p:tagLst>
</file>

<file path=ppt/tags/tag145.xml><?xml version="1.0" encoding="utf-8"?>
<p:tagLst xmlns:p="http://schemas.openxmlformats.org/presentationml/2006/main">
  <p:tag name="MH" val="20171102112856"/>
  <p:tag name="MH_LIBRARY" val="CONTENTS"/>
  <p:tag name="MH_TYPE" val="OTHERS"/>
  <p:tag name="ID" val="553516"/>
  <p:tag name="KSO_WM_BEAUTIFY_FLAG" val=""/>
</p:tagLst>
</file>

<file path=ppt/tags/tag146.xml><?xml version="1.0" encoding="utf-8"?>
<p:tagLst xmlns:p="http://schemas.openxmlformats.org/presentationml/2006/main">
  <p:tag name="KSO_WM_BEAUTIFY_FLAG" val=""/>
</p:tagLst>
</file>

<file path=ppt/tags/tag147.xml><?xml version="1.0" encoding="utf-8"?>
<p:tagLst xmlns:p="http://schemas.openxmlformats.org/presentationml/2006/main">
  <p:tag name="KSO_WM_BEAUTIFY_FLAG" val=""/>
</p:tagLst>
</file>

<file path=ppt/tags/tag148.xml><?xml version="1.0" encoding="utf-8"?>
<p:tagLst xmlns:p="http://schemas.openxmlformats.org/presentationml/2006/main">
  <p:tag name="KSO_WM_BEAUTIFY_FLAG" val=""/>
</p:tagLst>
</file>

<file path=ppt/tags/tag149.xml><?xml version="1.0" encoding="utf-8"?>
<p:tagLst xmlns:p="http://schemas.openxmlformats.org/presentationml/2006/main">
  <p:tag name="KSO_WM_BEAUTIFY_FLAG" val=""/>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1"/>
  <p:tag name="KSO_WM_UNIT_ID" val="diagram20218353_3*l_h_i*1_4_1"/>
  <p:tag name="KSO_WM_TEMPLATE_CATEGORY" val="diagram"/>
  <p:tag name="KSO_WM_TEMPLATE_INDEX" val="20218353"/>
  <p:tag name="KSO_WM_UNIT_LAYERLEVEL" val="1_1_1"/>
  <p:tag name="KSO_WM_TAG_VERSION" val="1.0"/>
  <p:tag name="KSO_WM_BEAUTIFY_FLAG" val="#wm#"/>
  <p:tag name="KSO_WM_UNIT_TEXT_FILL_FORE_SCHEMECOLOR_INDEX_BRIGHTNESS" val="0"/>
  <p:tag name="KSO_WM_UNIT_TEXT_FILL_FORE_SCHEMECOLOR_INDEX" val="5"/>
  <p:tag name="KSO_WM_UNIT_TEXT_FILL_TYPE" val="1"/>
  <p:tag name="KSO_WM_UNIT_USESOURCEFORMAT_APPLY" val="1"/>
</p:tagLst>
</file>

<file path=ppt/tags/tag150.xml><?xml version="1.0" encoding="utf-8"?>
<p:tagLst xmlns:p="http://schemas.openxmlformats.org/presentationml/2006/main">
  <p:tag name="KSO_WM_BEAUTIFY_FLAG" val=""/>
</p:tagLst>
</file>

<file path=ppt/tags/tag151.xml><?xml version="1.0" encoding="utf-8"?>
<p:tagLst xmlns:p="http://schemas.openxmlformats.org/presentationml/2006/main">
  <p:tag name="MH" val="20171102112856"/>
  <p:tag name="MH_LIBRARY" val="CONTENTS"/>
  <p:tag name="MH_TYPE" val="ENTRY"/>
  <p:tag name="ID" val="553516"/>
  <p:tag name="MH_ORDER" val="1"/>
  <p:tag name="KSO_WM_BEAUTIFY_FLAG" val=""/>
</p:tagLst>
</file>

<file path=ppt/tags/tag152.xml><?xml version="1.0" encoding="utf-8"?>
<p:tagLst xmlns:p="http://schemas.openxmlformats.org/presentationml/2006/main">
  <p:tag name="MH" val="20171102112856"/>
  <p:tag name="MH_LIBRARY" val="CONTENTS"/>
  <p:tag name="MH_TYPE" val="OTHERS"/>
  <p:tag name="ID" val="553516"/>
  <p:tag name="KSO_WM_BEAUTIFY_FLAG" val=""/>
</p:tagLst>
</file>

<file path=ppt/tags/tag153.xml><?xml version="1.0" encoding="utf-8"?>
<p:tagLst xmlns:p="http://schemas.openxmlformats.org/presentationml/2006/main">
  <p:tag name="KSO_WM_BEAUTIFY_FLAG" val=""/>
</p:tagLst>
</file>

<file path=ppt/tags/tag154.xml><?xml version="1.0" encoding="utf-8"?>
<p:tagLst xmlns:p="http://schemas.openxmlformats.org/presentationml/2006/main">
  <p:tag name="KSO_WM_BEAUTIFY_FLAG" val=""/>
</p:tagLst>
</file>

<file path=ppt/tags/tag155.xml><?xml version="1.0" encoding="utf-8"?>
<p:tagLst xmlns:p="http://schemas.openxmlformats.org/presentationml/2006/main">
  <p:tag name="KSO_WM_UNIT_PICTURE_TOWARD" val="1"/>
  <p:tag name="KSO_WM_UNIT_HIGHLIGHT" val="0"/>
  <p:tag name="KSO_WM_UNIT_COMPATIBLE" val="0"/>
  <p:tag name="KSO_WM_UNIT_DIAGRAM_ISNUMVISUAL" val="0"/>
  <p:tag name="KSO_WM_UNIT_DIAGRAM_ISREFERUNIT" val="0"/>
  <p:tag name="KSO_WM_DIAGRAM_GROUP_CODE" val="ζ1-1"/>
  <p:tag name="KSO_WM_UNIT_TYPE" val="ζ_h_i"/>
  <p:tag name="KSO_WM_UNIT_INDEX" val="1_1_1"/>
  <p:tag name="KSO_WM_UNIT_ID" val="diagram20216603_1*ζ_h_i*1_1_1"/>
  <p:tag name="KSO_WM_TEMPLATE_CATEGORY" val="diagram"/>
  <p:tag name="KSO_WM_TEMPLATE_INDEX" val="20216603"/>
  <p:tag name="KSO_WM_UNIT_LAYERLEVEL" val="1_1_1"/>
  <p:tag name="KSO_WM_TAG_VERSION" val="1.0"/>
  <p:tag name="KSO_WM_BEAUTIFY_FLAG" val="#wm#"/>
  <p:tag name="KSO_WM_UNIT_DIAGRAM_MODELTYPE" val="creativePicture"/>
  <p:tag name="KSO_WM_UNIT_USESOURCEFORMAT_APPLY"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13"/>
  <p:tag name="KSO_WM_UNIT_TEXT_FILL_TYPE" val="1"/>
</p:tagLst>
</file>

<file path=ppt/tags/tag156.xml><?xml version="1.0" encoding="utf-8"?>
<p:tagLst xmlns:p="http://schemas.openxmlformats.org/presentationml/2006/main">
  <p:tag name="KSO_WM_UNIT_PICTURE_TOWARD" val="1"/>
  <p:tag name="KSO_WM_UNIT_HIGHLIGHT" val="0"/>
  <p:tag name="KSO_WM_UNIT_COMPATIBLE" val="0"/>
  <p:tag name="KSO_WM_UNIT_DIAGRAM_ISNUMVISUAL" val="0"/>
  <p:tag name="KSO_WM_UNIT_DIAGRAM_ISREFERUNIT" val="0"/>
  <p:tag name="KSO_WM_DIAGRAM_GROUP_CODE" val="ζ1-1"/>
  <p:tag name="KSO_WM_UNIT_TYPE" val="ζ_h_i"/>
  <p:tag name="KSO_WM_UNIT_INDEX" val="1_1_2"/>
  <p:tag name="KSO_WM_UNIT_ID" val="diagram20216603_1*ζ_h_i*1_1_2"/>
  <p:tag name="KSO_WM_TEMPLATE_CATEGORY" val="diagram"/>
  <p:tag name="KSO_WM_TEMPLATE_INDEX" val="20216603"/>
  <p:tag name="KSO_WM_UNIT_LAYERLEVEL" val="1_1_1"/>
  <p:tag name="KSO_WM_TAG_VERSION" val="1.0"/>
  <p:tag name="KSO_WM_BEAUTIFY_FLAG" val="#wm#"/>
  <p:tag name="KSO_WM_UNIT_DIAGRAM_MODELTYPE" val="creativePicture"/>
  <p:tag name="KSO_WM_UNIT_USESOURCEFORMAT_APPLY"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13"/>
  <p:tag name="KSO_WM_UNIT_TEXT_FILL_TYPE" val="1"/>
</p:tagLst>
</file>

<file path=ppt/tags/tag157.xml><?xml version="1.0" encoding="utf-8"?>
<p:tagLst xmlns:p="http://schemas.openxmlformats.org/presentationml/2006/main">
  <p:tag name="KSO_WM_UNIT_PICTURE_TOWARD" val="1"/>
  <p:tag name="KSO_WM_UNIT_VALUE" val="1361*908"/>
  <p:tag name="KSO_WM_UNIT_HIGHLIGHT" val="0"/>
  <p:tag name="KSO_WM_UNIT_COMPATIBLE" val="0"/>
  <p:tag name="KSO_WM_UNIT_DIAGRAM_ISNUMVISUAL" val="0"/>
  <p:tag name="KSO_WM_UNIT_DIAGRAM_ISREFERUNIT" val="0"/>
  <p:tag name="KSO_WM_DIAGRAM_GROUP_CODE" val="ζ1-1"/>
  <p:tag name="KSO_WM_UNIT_TYPE" val="ζ_h_d"/>
  <p:tag name="KSO_WM_UNIT_INDEX" val="1_1_1"/>
  <p:tag name="KSO_WM_UNIT_ID" val="diagram20216603_1*ζ_h_d*1_1_1"/>
  <p:tag name="KSO_WM_TEMPLATE_CATEGORY" val="diagram"/>
  <p:tag name="KSO_WM_TEMPLATE_INDEX" val="20216603"/>
  <p:tag name="KSO_WM_UNIT_LAYERLEVEL" val="1_1_1"/>
  <p:tag name="KSO_WM_TAG_VERSION" val="1.0"/>
  <p:tag name="KSO_WM_BEAUTIFY_FLAG" val="#wm#"/>
  <p:tag name="KSO_WM_UNIT_DIAGRAM_MODELTYPE" val="creativePicture"/>
  <p:tag name="KSO_WM_UNIT_USESOURCEFORMAT_APPLY" val="1"/>
</p:tagLst>
</file>

<file path=ppt/tags/tag158.xml><?xml version="1.0" encoding="utf-8"?>
<p:tagLst xmlns:p="http://schemas.openxmlformats.org/presentationml/2006/main">
  <p:tag name="KSO_WM_UNIT_PICTURE_TOWARD" val="1"/>
  <p:tag name="KSO_WM_UNIT_HIGHLIGHT" val="0"/>
  <p:tag name="KSO_WM_UNIT_COMPATIBLE" val="0"/>
  <p:tag name="KSO_WM_UNIT_DIAGRAM_ISNUMVISUAL" val="0"/>
  <p:tag name="KSO_WM_UNIT_DIAGRAM_ISREFERUNIT" val="0"/>
  <p:tag name="KSO_WM_DIAGRAM_GROUP_CODE" val="ζ1-1"/>
  <p:tag name="KSO_WM_UNIT_TYPE" val="ζ_h_i"/>
  <p:tag name="KSO_WM_UNIT_INDEX" val="1_1_3"/>
  <p:tag name="KSO_WM_UNIT_ID" val="diagram20216603_1*ζ_h_i*1_1_3"/>
  <p:tag name="KSO_WM_TEMPLATE_CATEGORY" val="diagram"/>
  <p:tag name="KSO_WM_TEMPLATE_INDEX" val="20216603"/>
  <p:tag name="KSO_WM_UNIT_LAYERLEVEL" val="1_1_1"/>
  <p:tag name="KSO_WM_TAG_VERSION" val="1.0"/>
  <p:tag name="KSO_WM_BEAUTIFY_FLAG" val="#wm#"/>
  <p:tag name="KSO_WM_UNIT_DIAGRAM_MODELTYPE" val="creativePicture"/>
  <p:tag name="KSO_WM_UNIT_USESOURCEFORMAT_APPLY"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159.xml><?xml version="1.0" encoding="utf-8"?>
<p:tagLst xmlns:p="http://schemas.openxmlformats.org/presentationml/2006/main">
  <p:tag name="KSO_WM_UNIT_PICTURE_TOWARD" val="1"/>
  <p:tag name="KSO_WM_UNIT_HIGHLIGHT" val="0"/>
  <p:tag name="KSO_WM_UNIT_COMPATIBLE" val="0"/>
  <p:tag name="KSO_WM_UNIT_DIAGRAM_ISNUMVISUAL" val="0"/>
  <p:tag name="KSO_WM_UNIT_DIAGRAM_ISREFERUNIT" val="0"/>
  <p:tag name="KSO_WM_DIAGRAM_GROUP_CODE" val="ζ1-1"/>
  <p:tag name="KSO_WM_UNIT_TYPE" val="ζ_h_i"/>
  <p:tag name="KSO_WM_UNIT_INDEX" val="1_1_4"/>
  <p:tag name="KSO_WM_UNIT_ID" val="diagram20216603_1*ζ_h_i*1_1_4"/>
  <p:tag name="KSO_WM_TEMPLATE_CATEGORY" val="diagram"/>
  <p:tag name="KSO_WM_TEMPLATE_INDEX" val="20216603"/>
  <p:tag name="KSO_WM_UNIT_LAYERLEVEL" val="1_1_1"/>
  <p:tag name="KSO_WM_TAG_VERSION" val="1.0"/>
  <p:tag name="KSO_WM_BEAUTIFY_FLAG" val="#wm#"/>
  <p:tag name="KSO_WM_UNIT_DIAGRAM_MODELTYPE" val="creativePicture"/>
  <p:tag name="KSO_WM_UNIT_USESOURCEFORMAT_APPLY"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16.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18353_3*l_h_f*1_4_1"/>
  <p:tag name="KSO_WM_TEMPLATE_CATEGORY" val="diagram"/>
  <p:tag name="KSO_WM_TEMPLATE_INDEX" val="20218353"/>
  <p:tag name="KSO_WM_UNIT_LAYERLEVEL" val="1_1_1"/>
  <p:tag name="KSO_WM_TAG_VERSION" val="1.0"/>
  <p:tag name="KSO_WM_BEAUTIFY_FLAG" val="#wm#"/>
  <p:tag name="KSO_WM_UNIT_PRESET_TEXT" val="单击此处添加正文"/>
  <p:tag name="KSO_WM_UNIT_TEXT_FILL_FORE_SCHEMECOLOR_INDEX_BRIGHTNESS" val="0.25"/>
  <p:tag name="KSO_WM_UNIT_TEXT_FILL_FORE_SCHEMECOLOR_INDEX" val="13"/>
  <p:tag name="KSO_WM_UNIT_TEXT_FILL_TYPE" val="1"/>
  <p:tag name="KSO_WM_UNIT_USESOURCEFORMAT_APPLY" val="1"/>
</p:tagLst>
</file>

<file path=ppt/tags/tag160.xml><?xml version="1.0" encoding="utf-8"?>
<p:tagLst xmlns:p="http://schemas.openxmlformats.org/presentationml/2006/main">
  <p:tag name="KSO_WM_UNIT_ISCONTENTSTITLE" val="0"/>
  <p:tag name="KSO_WM_UNIT_ISNUMDGM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diagram20217069_1*a*1"/>
  <p:tag name="KSO_WM_TEMPLATE_CATEGORY" val="diagram"/>
  <p:tag name="KSO_WM_TEMPLATE_INDEX" val="20217069"/>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67d34eee6f014901845657622b69ecdd"/>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88226f64087744e1a8841c51db8703b1"/>
  <p:tag name="KSO_WM_UNIT_TEXT_FILL_FORE_SCHEMECOLOR_INDEX_BRIGHTNESS" val="0"/>
  <p:tag name="KSO_WM_UNIT_TEXT_FILL_FORE_SCHEMECOLOR_INDEX" val="13"/>
  <p:tag name="KSO_WM_UNIT_TEXT_FILL_TYPE" val="1"/>
  <p:tag name="KSO_WM_TEMPLATE_ASSEMBLE_XID" val="606570524054ed1e2fb814c2"/>
  <p:tag name="KSO_WM_TEMPLATE_ASSEMBLE_GROUPID" val="606570524054ed1e2fb814c2"/>
</p:tagLst>
</file>

<file path=ppt/tags/tag161.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7069_1*f*1"/>
  <p:tag name="KSO_WM_TEMPLATE_CATEGORY" val="diagram"/>
  <p:tag name="KSO_WM_TEMPLATE_INDEX" val="20217069"/>
  <p:tag name="KSO_WM_UNIT_LAYERLEVEL" val="1"/>
  <p:tag name="KSO_WM_TAG_VERSION" val="1.0"/>
  <p:tag name="KSO_WM_BEAUTIFY_FLAG" val="#wm#"/>
  <p:tag name="KSO_WM_UNIT_DEFAULT_FONT" val="14;20;2"/>
  <p:tag name="KSO_WM_UNIT_BLOCK" val="0"/>
  <p:tag name="KSO_WM_UNIT_VALUE" val="90"/>
  <p:tag name="KSO_WM_UNIT_SHOW_EDIT_AREA_INDICATION" val="1"/>
  <p:tag name="KSO_WM_CHIP_GROUPID" val="5e6b05596848fb12bee65ac8"/>
  <p:tag name="KSO_WM_CHIP_XID" val="5e6b05596848fb12bee65aca"/>
  <p:tag name="KSO_WM_UNIT_DEC_AREA_ID" val="46ab471ebe5046c689d117c3ccfe512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954ebfd14f7b44f1888c8f9819c6029a"/>
  <p:tag name="KSO_WM_UNIT_TEXT_FILL_FORE_SCHEMECOLOR_INDEX_BRIGHTNESS" val="0.25"/>
  <p:tag name="KSO_WM_UNIT_TEXT_FILL_FORE_SCHEMECOLOR_INDEX" val="13"/>
  <p:tag name="KSO_WM_UNIT_TEXT_FILL_TYPE" val="1"/>
  <p:tag name="KSO_WM_TEMPLATE_ASSEMBLE_XID" val="606570524054ed1e2fb814c2"/>
  <p:tag name="KSO_WM_TEMPLATE_ASSEMBLE_GROUPID" val="606570524054ed1e2fb814c2"/>
</p:tagLst>
</file>

<file path=ppt/tags/tag162.xml><?xml version="1.0" encoding="utf-8"?>
<p:tagLst xmlns:p="http://schemas.openxmlformats.org/presentationml/2006/main">
  <p:tag name="KSO_WM_UNIT_BLOCK" val="0"/>
  <p:tag name="KSO_WM_UNIT_DEC_AREA_ID" val="f727960068514fe6bbb27093305fb741"/>
  <p:tag name="KSO_WM_UNIT_HIGHLIGHT" val="0"/>
  <p:tag name="KSO_WM_UNIT_COMPATIBLE" val="0"/>
  <p:tag name="KSO_WM_UNIT_DIAGRAM_ISNUMVISUAL" val="0"/>
  <p:tag name="KSO_WM_UNIT_DIAGRAM_ISREFERUNIT" val="0"/>
  <p:tag name="KSO_WM_UNIT_TYPE" val="i"/>
  <p:tag name="KSO_WM_UNIT_INDEX" val="1"/>
  <p:tag name="KSO_WM_UNIT_ID" val="diagram20217069_1*i*1"/>
  <p:tag name="KSO_WM_TEMPLATE_CATEGORY" val="diagram"/>
  <p:tag name="KSO_WM_TEMPLATE_INDEX" val="20217069"/>
  <p:tag name="KSO_WM_UNIT_LAYERLEVEL" val="1"/>
  <p:tag name="KSO_WM_TAG_VERSION" val="1.0"/>
  <p:tag name="KSO_WM_BEAUTIFY_FLAG" val="#wm#"/>
  <p:tag name="KSO_WM_UNIT_SM_LIMIT_TYPE" val="1"/>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facfb27998712faa657a7af"/>
  <p:tag name="KSO_WM_CHIP_XID" val="5facfb27998712faa657a7b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4"/>
  <p:tag name="KSO_WM_TEMPLATE_ASSEMBLE_XID" val="606570524054ed1e2fb814c2"/>
  <p:tag name="KSO_WM_TEMPLATE_ASSEMBLE_GROUPID" val="606570524054ed1e2fb814c2"/>
</p:tagLst>
</file>

<file path=ppt/tags/tag163.xml><?xml version="1.0" encoding="utf-8"?>
<p:tagLst xmlns:p="http://schemas.openxmlformats.org/presentationml/2006/main">
  <p:tag name="KSO_WM_SLIDE_LAYOUT_INFO" val="{&quot;direction&quot;:1,&quot;id&quot;:&quot;2021-04-01T16:16:05&quot;,&quot;maxSize&quot;:{&quot;size1&quot;:58.8},&quot;minSize&quot;:{&quot;size1&quot;:38.8},&quot;normalSize&quot;:{&quot;size1&quot;:58.79989583333334},&quot;subLayout&quot;:[{&quot;id&quot;:&quot;2021-04-01T16:16:05&quot;,&quot;maxSize&quot;:{&quot;size1&quot;:42.19968634711372},&quot;minSize&quot;:{&quot;size1&quot;:17.799686347113717},&quot;normalSize&quot;:{&quot;size1&quot;:29.933019680447053},&quot;subLayout&quot;:[{&quot;id&quot;:&quot;2021-04-01T16:16:05&quot;,&quot;margin&quot;:{&quot;bottom&quot;:1.2699999809265137,&quot;left&quot;:2.117000102996826,&quot;right&quot;:0.02600000612437725,&quot;top&quot;:1.6929999589920044},&quot;type&quot;:0},{&quot;id&quot;:&quot;2021-04-01T16:16:05&quot;,&quot;margin&quot;:{&quot;bottom&quot;:1.6929999589920044,&quot;left&quot;:2.117000102996826,&quot;right&quot;:0.02600000612437725,&quot;top&quot;:1.6929999589920044},&quot;type&quot;:0}],&quot;type&quot;:0},{&quot;id&quot;:&quot;2021-04-01T16:16:05&quot;,&quot;margin&quot;:{&quot;bottom&quot;:1.6929999589920044,&quot;left&quot;:1.6670000553131104,&quot;right&quot;:1.6929999589920044,&quot;top&quot;:1.6929999589920044},&quot;type&quot;:0}],&quot;type&quot;:0}"/>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acfb27998712faa657a7b0"/>
  <p:tag name="KSO_WM_CHIP_FILLPROP" val="[[{&quot;text_align&quot;:&quot;cm&quot;,&quot;text_direction&quot;:&quot;horizontal&quot;,&quot;support_features&quot;:[&quot;creativepic&quot;],&quot;support_big_font&quot;:false,&quot;picture_toward&quot;:1,&quot;picture_dockside&quot;:[],&quot;fill_id&quot;:&quot;c63a7e4072264d37bb9fc2fc7696d2ba&quot;,&quot;fill_align&quot;:&quot;cm&quot;,&quot;chip_types&quot;:[&quot;picture&quot;]},{&quot;text_align&quot;:&quot;lt&quot;,&quot;text_direction&quot;:&quot;horizontal&quot;,&quot;support_big_font&quot;:false,&quot;picture_toward&quot;:0,&quot;picture_dockside&quot;:[],&quot;fill_id&quot;:&quot;5d35ed4a31e74ee7b109b4a5825bd3a1&quot;,&quot;fill_align&quot;:&quot;lt&quot;,&quot;chip_types&quot;:[&quot;header&quot;]},{&quot;text_align&quot;:&quot;lt&quot;,&quot;text_direction&quot;:&quot;horizontal&quot;,&quot;support_big_font&quot;:false,&quot;picture_toward&quot;:0,&quot;picture_dockside&quot;:[],&quot;fill_id&quot;:&quot;1b84d96436fd4949826b9d5ad09a53d4&quot;,&quot;fill_align&quot;:&quot;lt&quot;,&quot;chip_types&quot;:[&quot;text&quot;]}]]"/>
  <p:tag name="KSO_WM_CHIP_DECFILLPROP" val="[]"/>
  <p:tag name="KSO_WM_SLIDE_ID" val="diagram20217069_1"/>
  <p:tag name="KSO_WM_TEMPLATE_SUBCATEGORY" val="21"/>
  <p:tag name="KSO_WM_TEMPLATE_MASTER_TYPE" val="0"/>
  <p:tag name="KSO_WM_TEMPLATE_COLOR_TYPE" val="1"/>
  <p:tag name="KSO_WM_SLIDE_ITEM_CNT" val="0"/>
  <p:tag name="KSO_WM_SLIDE_INDEX" val="1"/>
  <p:tag name="KSO_WM_TAG_VERSION" val="1.0"/>
  <p:tag name="KSO_WM_BEAUTIFY_FLAG" val="#wm#"/>
  <p:tag name="KSO_WM_TEMPLATE_CATEGORY" val="diagram"/>
  <p:tag name="KSO_WM_TEMPLATE_INDEX" val="20217069"/>
  <p:tag name="KSO_WM_SLIDE_LAYOUT" val="a_d_f"/>
  <p:tag name="KSO_WM_SLIDE_LAYOUT_CNT" val="1_1_1"/>
  <p:tag name="KSO_WM_SLIDE_TYPE" val="text"/>
  <p:tag name="KSO_WM_SLIDE_SIZE" val="912*444"/>
  <p:tag name="KSO_WM_SLIDE_POSITION" val="0*48"/>
  <p:tag name="KSO_WM_CHIP_GROUPID" val="5facfb27998712faa657a7af"/>
  <p:tag name="KSO_WM_SLIDE_BK_DARK_LIGHT" val="2"/>
  <p:tag name="KSO_WM_SLIDE_BACKGROUND_TYPE" val="general"/>
  <p:tag name="KSO_WM_SLIDE_SUPPORT_FEATURE_TYPE" val="8"/>
  <p:tag name="KSO_WM_SLIDE_SUBTYPE" val="picTxt"/>
  <p:tag name="KSO_WM_TEMPLATE_ASSEMBLE_XID" val="606570524054ed1e2fb814c2"/>
  <p:tag name="KSO_WM_TEMPLATE_ASSEMBLE_GROUPID" val="606570524054ed1e2fb814c2"/>
</p:tagLst>
</file>

<file path=ppt/tags/tag164.xml><?xml version="1.0" encoding="utf-8"?>
<p:tagLst xmlns:p="http://schemas.openxmlformats.org/presentationml/2006/main">
  <p:tag name="KSO_WM_UNIT_PICTURE_TOWARD" val="1"/>
  <p:tag name="KSO_WM_UNIT_HIGHLIGHT" val="0"/>
  <p:tag name="KSO_WM_UNIT_COMPATIBLE" val="0"/>
  <p:tag name="KSO_WM_UNIT_DIAGRAM_ISNUMVISUAL" val="0"/>
  <p:tag name="KSO_WM_UNIT_DIAGRAM_ISREFERUNIT" val="0"/>
  <p:tag name="KSO_WM_DIAGRAM_GROUP_CODE" val="ζ1-1"/>
  <p:tag name="KSO_WM_UNIT_TYPE" val="ζ_h_i"/>
  <p:tag name="KSO_WM_UNIT_INDEX" val="1_1_1"/>
  <p:tag name="KSO_WM_UNIT_ID" val="diagram20215257_1*ζ_h_i*1_1_1"/>
  <p:tag name="KSO_WM_TEMPLATE_CATEGORY" val="diagram"/>
  <p:tag name="KSO_WM_TEMPLATE_INDEX" val="20215257"/>
  <p:tag name="KSO_WM_UNIT_LAYERLEVEL" val="1_1_1"/>
  <p:tag name="KSO_WM_TAG_VERSION" val="1.0"/>
  <p:tag name="KSO_WM_BEAUTIFY_FLAG" val="#wm#"/>
  <p:tag name="KSO_WM_UNIT_DIAGRAM_MODELTYPE" val="creativePicture"/>
  <p:tag name="KSO_WM_UNIT_USESOURCEFORMAT_APPLY" val="1"/>
  <p:tag name="KSO_WM_UNIT_FILL_FORE_SCHEMECOLOR_INDEX" val="5"/>
  <p:tag name="KSO_WM_UNIT_FILL_TYPE" val="1"/>
  <p:tag name="KSO_WM_UNIT_TEXT_FILL_FORE_SCHEMECOLOR_INDEX" val="2"/>
  <p:tag name="KSO_WM_UNIT_TEXT_FILL_TYPE" val="1"/>
</p:tagLst>
</file>

<file path=ppt/tags/tag165.xml><?xml version="1.0" encoding="utf-8"?>
<p:tagLst xmlns:p="http://schemas.openxmlformats.org/presentationml/2006/main">
  <p:tag name="KSO_WM_UNIT_PICTURE_TOWARD" val="1"/>
  <p:tag name="KSO_WM_UNIT_VALUE" val="1480*1396"/>
  <p:tag name="KSO_WM_UNIT_HIGHLIGHT" val="0"/>
  <p:tag name="KSO_WM_UNIT_COMPATIBLE" val="0"/>
  <p:tag name="KSO_WM_UNIT_DIAGRAM_ISNUMVISUAL" val="0"/>
  <p:tag name="KSO_WM_UNIT_DIAGRAM_ISREFERUNIT" val="0"/>
  <p:tag name="KSO_WM_DIAGRAM_GROUP_CODE" val="ζ1-1"/>
  <p:tag name="KSO_WM_UNIT_TYPE" val="ζ_h_d"/>
  <p:tag name="KSO_WM_UNIT_INDEX" val="1_1_1"/>
  <p:tag name="KSO_WM_UNIT_ID" val="diagram20215257_1*ζ_h_d*1_1_1"/>
  <p:tag name="KSO_WM_TEMPLATE_CATEGORY" val="diagram"/>
  <p:tag name="KSO_WM_TEMPLATE_INDEX" val="20215257"/>
  <p:tag name="KSO_WM_UNIT_LAYERLEVEL" val="1_1_1"/>
  <p:tag name="KSO_WM_TAG_VERSION" val="1.0"/>
  <p:tag name="KSO_WM_BEAUTIFY_FLAG" val="#wm#"/>
  <p:tag name="KSO_WM_UNIT_DIAGRAM_MODELTYPE" val="creativePicture"/>
  <p:tag name="KSO_WM_UNIT_USESOURCEFORMAT_APPLY" val="1"/>
</p:tagLst>
</file>

<file path=ppt/tags/tag166.xml><?xml version="1.0" encoding="utf-8"?>
<p:tagLst xmlns:p="http://schemas.openxmlformats.org/presentationml/2006/main">
  <p:tag name="KSO_WM_UNIT_PICTURE_TOWARD" val="1"/>
  <p:tag name="KSO_WM_UNIT_HIGHLIGHT" val="0"/>
  <p:tag name="KSO_WM_UNIT_COMPATIBLE" val="0"/>
  <p:tag name="KSO_WM_UNIT_DIAGRAM_ISNUMVISUAL" val="0"/>
  <p:tag name="KSO_WM_UNIT_DIAGRAM_ISREFERUNIT" val="0"/>
  <p:tag name="KSO_WM_DIAGRAM_GROUP_CODE" val="ζ1-1"/>
  <p:tag name="KSO_WM_UNIT_TYPE" val="ζ_h_i"/>
  <p:tag name="KSO_WM_UNIT_INDEX" val="1_1_2"/>
  <p:tag name="KSO_WM_UNIT_ID" val="diagram20215257_1*ζ_h_i*1_1_2"/>
  <p:tag name="KSO_WM_TEMPLATE_CATEGORY" val="diagram"/>
  <p:tag name="KSO_WM_TEMPLATE_INDEX" val="20215257"/>
  <p:tag name="KSO_WM_UNIT_LAYERLEVEL" val="1_1_1"/>
  <p:tag name="KSO_WM_TAG_VERSION" val="1.0"/>
  <p:tag name="KSO_WM_BEAUTIFY_FLAG" val="#wm#"/>
  <p:tag name="KSO_WM_UNIT_DIAGRAM_MODELTYPE" val="creativePicture"/>
  <p:tag name="KSO_WM_UNIT_USESOURCEFORMAT_APPLY" val="1"/>
  <p:tag name="KSO_WM_UNIT_FILL_FORE_SCHEMECOLOR_INDEX" val="5"/>
  <p:tag name="KSO_WM_UNIT_FILL_TYPE" val="1"/>
  <p:tag name="KSO_WM_UNIT_TEXT_FILL_FORE_SCHEMECOLOR_INDEX" val="2"/>
  <p:tag name="KSO_WM_UNIT_TEXT_FILL_TYPE" val="1"/>
</p:tagLst>
</file>

<file path=ppt/tags/tag167.xml><?xml version="1.0" encoding="utf-8"?>
<p:tagLst xmlns:p="http://schemas.openxmlformats.org/presentationml/2006/main">
  <p:tag name="KSO_WM_UNIT_PICTURE_TOWARD" val="1"/>
  <p:tag name="KSO_WM_UNIT_HIGHLIGHT" val="0"/>
  <p:tag name="KSO_WM_UNIT_COMPATIBLE" val="0"/>
  <p:tag name="KSO_WM_UNIT_DIAGRAM_ISNUMVISUAL" val="0"/>
  <p:tag name="KSO_WM_UNIT_DIAGRAM_ISREFERUNIT" val="0"/>
  <p:tag name="KSO_WM_DIAGRAM_GROUP_CODE" val="ζ1-1"/>
  <p:tag name="KSO_WM_UNIT_TYPE" val="ζ_h_i"/>
  <p:tag name="KSO_WM_UNIT_INDEX" val="1_1_3"/>
  <p:tag name="KSO_WM_UNIT_ID" val="diagram20215257_1*ζ_h_i*1_1_3"/>
  <p:tag name="KSO_WM_TEMPLATE_CATEGORY" val="diagram"/>
  <p:tag name="KSO_WM_TEMPLATE_INDEX" val="20215257"/>
  <p:tag name="KSO_WM_UNIT_LAYERLEVEL" val="1_1_1"/>
  <p:tag name="KSO_WM_TAG_VERSION" val="1.0"/>
  <p:tag name="KSO_WM_BEAUTIFY_FLAG" val="#wm#"/>
  <p:tag name="KSO_WM_UNIT_DIAGRAM_MODELTYPE" val="creativePicture"/>
  <p:tag name="KSO_WM_UNIT_USESOURCEFORMAT_APPLY" val="1"/>
  <p:tag name="KSO_WM_UNIT_FILL_FORE_SCHEMECOLOR_INDEX" val="5"/>
  <p:tag name="KSO_WM_UNIT_FILL_TYPE" val="1"/>
  <p:tag name="KSO_WM_UNIT_TEXT_FILL_FORE_SCHEMECOLOR_INDEX" val="2"/>
  <p:tag name="KSO_WM_UNIT_TEXT_FILL_TYPE" val="1"/>
</p:tagLst>
</file>

<file path=ppt/tags/tag168.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7050_1*f*1"/>
  <p:tag name="KSO_WM_TEMPLATE_CATEGORY" val="diagram"/>
  <p:tag name="KSO_WM_TEMPLATE_INDEX" val="20217050"/>
  <p:tag name="KSO_WM_UNIT_LAYERLEVEL" val="1"/>
  <p:tag name="KSO_WM_TAG_VERSION" val="1.0"/>
  <p:tag name="KSO_WM_BEAUTIFY_FLAG" val="#wm#"/>
  <p:tag name="KSO_WM_UNIT_DEFAULT_FONT" val="14;20;2"/>
  <p:tag name="KSO_WM_UNIT_BLOCK" val="0"/>
  <p:tag name="KSO_WM_UNIT_VALUE" val="126"/>
  <p:tag name="KSO_WM_UNIT_SHOW_EDIT_AREA_INDICATION" val="1"/>
  <p:tag name="KSO_WM_CHIP_GROUPID" val="5e6b05596848fb12bee65ac8"/>
  <p:tag name="KSO_WM_CHIP_XID" val="5e6b05596848fb12bee65aca"/>
  <p:tag name="KSO_WM_UNIT_DEC_AREA_ID" val="9fac0f58e4e84449b138ef9b8595077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9febf74a8ce04196ac33616c5e44fc1b"/>
  <p:tag name="KSO_WM_UNIT_TEXT_FILL_FORE_SCHEMECOLOR_INDEX_BRIGHTNESS" val="0.25"/>
  <p:tag name="KSO_WM_UNIT_TEXT_FILL_FORE_SCHEMECOLOR_INDEX" val="13"/>
  <p:tag name="KSO_WM_UNIT_TEXT_FILL_TYPE" val="1"/>
  <p:tag name="KSO_WM_TEMPLATE_ASSEMBLE_XID" val="606570444054ed1e2fb814a6"/>
  <p:tag name="KSO_WM_TEMPLATE_ASSEMBLE_GROUPID" val="606570444054ed1e2fb814a6"/>
</p:tagLst>
</file>

<file path=ppt/tags/tag169.xml><?xml version="1.0" encoding="utf-8"?>
<p:tagLst xmlns:p="http://schemas.openxmlformats.org/presentationml/2006/main">
  <p:tag name="KSO_WM_UNIT_ISCONTENTSTITLE" val="0"/>
  <p:tag name="KSO_WM_UNIT_ISNUMDGM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diagram20217069_1*a*1"/>
  <p:tag name="KSO_WM_TEMPLATE_CATEGORY" val="diagram"/>
  <p:tag name="KSO_WM_TEMPLATE_INDEX" val="20217069"/>
  <p:tag name="KSO_WM_UNIT_LAYERLEVEL" val="1"/>
  <p:tag name="KSO_WM_TAG_VERSION" val="1.0"/>
  <p:tag name="KSO_WM_BEAUTIFY_FLAG" val=""/>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67d34eee6f014901845657622b69ecdd"/>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88226f64087744e1a8841c51db8703b1"/>
  <p:tag name="KSO_WM_UNIT_TEXT_FILL_FORE_SCHEMECOLOR_INDEX_BRIGHTNESS" val="0"/>
  <p:tag name="KSO_WM_UNIT_TEXT_FILL_FORE_SCHEMECOLOR_INDEX" val="13"/>
  <p:tag name="KSO_WM_UNIT_TEXT_FILL_TYPE" val="1"/>
  <p:tag name="KSO_WM_TEMPLATE_ASSEMBLE_XID" val="606570524054ed1e2fb814c2"/>
  <p:tag name="KSO_WM_TEMPLATE_ASSEMBLE_GROUPID" val="606570524054ed1e2fb814c2"/>
</p:tagLst>
</file>

<file path=ppt/tags/tag17.xml><?xml version="1.0" encoding="utf-8"?>
<p:tagLst xmlns:p="http://schemas.openxmlformats.org/presentationml/2006/main">
  <p:tag name="KSO_WM_SLIDE_ID" val="diagram20218353_3"/>
  <p:tag name="KSO_WM_TEMPLATE_SUBCATEGORY" val="0"/>
  <p:tag name="KSO_WM_TEMPLATE_MASTER_TYPE" val="0"/>
  <p:tag name="KSO_WM_TEMPLATE_COLOR_TYPE" val="0"/>
  <p:tag name="KSO_WM_SLIDE_TYPE" val="contents"/>
  <p:tag name="KSO_WM_SLIDE_SUBTYPE" val="diag"/>
  <p:tag name="KSO_WM_SLIDE_ITEM_CNT" val="5"/>
  <p:tag name="KSO_WM_SLIDE_INDEX" val="3"/>
  <p:tag name="KSO_WM_DIAGRAM_GROUP_CODE" val="l1-1"/>
  <p:tag name="KSO_WM_SLIDE_DIAGTYPE" val="l"/>
  <p:tag name="KSO_WM_TAG_VERSION" val="1.0"/>
  <p:tag name="KSO_WM_BEAUTIFY_FLAG" val="#wm#"/>
  <p:tag name="KSO_WM_TEMPLATE_CATEGORY" val="diagram"/>
  <p:tag name="KSO_WM_TEMPLATE_INDEX" val="20218353"/>
  <p:tag name="KSO_WM_SLIDE_LAYOUT" val="a_b_l"/>
  <p:tag name="KSO_WM_SLIDE_LAYOUT_CNT" val="1_1_1"/>
</p:tagLst>
</file>

<file path=ppt/tags/tag170.xml><?xml version="1.0" encoding="utf-8"?>
<p:tagLst xmlns:p="http://schemas.openxmlformats.org/presentationml/2006/main">
  <p:tag name="KSO_WM_UNIT_BLOCK" val="0"/>
  <p:tag name="KSO_WM_UNIT_DEC_AREA_ID" val="f727960068514fe6bbb27093305fb741"/>
  <p:tag name="KSO_WM_UNIT_HIGHLIGHT" val="0"/>
  <p:tag name="KSO_WM_UNIT_COMPATIBLE" val="0"/>
  <p:tag name="KSO_WM_UNIT_DIAGRAM_ISNUMVISUAL" val="0"/>
  <p:tag name="KSO_WM_UNIT_DIAGRAM_ISREFERUNIT" val="0"/>
  <p:tag name="KSO_WM_UNIT_TYPE" val="i"/>
  <p:tag name="KSO_WM_UNIT_INDEX" val="1"/>
  <p:tag name="KSO_WM_UNIT_ID" val="diagram20217069_1*i*1"/>
  <p:tag name="KSO_WM_TEMPLATE_CATEGORY" val="diagram"/>
  <p:tag name="KSO_WM_TEMPLATE_INDEX" val="20217069"/>
  <p:tag name="KSO_WM_UNIT_LAYERLEVEL" val="1"/>
  <p:tag name="KSO_WM_TAG_VERSION" val="1.0"/>
  <p:tag name="KSO_WM_BEAUTIFY_FLAG" val=""/>
  <p:tag name="KSO_WM_UNIT_SM_LIMIT_TYPE" val="1"/>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facfb27998712faa657a7af"/>
  <p:tag name="KSO_WM_CHIP_XID" val="5facfb27998712faa657a7b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4"/>
  <p:tag name="KSO_WM_TEMPLATE_ASSEMBLE_XID" val="606570524054ed1e2fb814c2"/>
  <p:tag name="KSO_WM_TEMPLATE_ASSEMBLE_GROUPID" val="606570524054ed1e2fb814c2"/>
</p:tagLst>
</file>

<file path=ppt/tags/tag171.xml><?xml version="1.0" encoding="utf-8"?>
<p:tagLst xmlns:p="http://schemas.openxmlformats.org/presentationml/2006/main">
  <p:tag name="KSO_WM_BEAUTIFY_FLAG" val="#wm#"/>
  <p:tag name="KSO_WM_TEMPLATE_CATEGORY" val="diagram"/>
  <p:tag name="KSO_WM_TEMPLATE_INDEX" val="20217050"/>
  <p:tag name="KSO_WM_SLIDE_LAYOUT_INFO" val="{&quot;direction&quot;:1,&quot;id&quot;:&quot;2021-04-01T16:15:46&quot;,&quot;maxSize&quot;:{&quot;size1&quot;:63.69967177708944},&quot;minSize&quot;:{&quot;size1&quot;:43.799671777089436},&quot;normalSize&quot;:{&quot;size1&quot;:59.63717177708945},&quot;subLayout&quot;:[{&quot;id&quot;:&quot;2021-04-01T16:15:46&quot;,&quot;maxSize&quot;:{&quot;size1&quot;:55.405540398315146},&quot;minSize&quot;:{&quot;size1&quot;:19.80554039831515},&quot;normalSize&quot;:{&quot;size1&quot;:21.705540398315144},&quot;subLayout&quot;:[{&quot;id&quot;:&quot;2021-04-01T16:15:46&quot;,&quot;margin&quot;:{&quot;bottom&quot;:0.02600000612437725,&quot;left&quot;:2.5399999618530273,&quot;right&quot;:1.6670000553131104,&quot;top&quot;:1.6929999589920044},&quot;type&quot;:0},{&quot;id&quot;:&quot;2021-04-01T16:15:46&quot;,&quot;margin&quot;:{&quot;bottom&quot;:1.6929999589920044,&quot;left&quot;:2.5399999618530273,&quot;right&quot;:1.6670000553131104,&quot;top&quot;:0.8199999928474426},&quot;type&quot;:0}],&quot;type&quot;:0},{&quot;id&quot;:&quot;2021-04-01T16:15:46&quot;,&quot;margin&quot;:{&quot;bottom&quot;:1.6929999589920044,&quot;left&quot;:0.02600000612437725,&quot;right&quot;:1.6929999589920044,&quot;top&quot;:1.6929999589920044},&quot;type&quot;:0}],&quot;type&quot;:0}"/>
  <p:tag name="KSO_WM_SLIDE_ID" val="diagram20217050_1"/>
  <p:tag name="KSO_WM_TEMPLATE_SUBCATEGORY" val="21"/>
  <p:tag name="KSO_WM_TEMPLATE_MASTER_TYPE" val="0"/>
  <p:tag name="KSO_WM_TEMPLATE_COLOR_TYPE" val="1"/>
  <p:tag name="KSO_WM_SLIDE_ITEM_CNT" val="0"/>
  <p:tag name="KSO_WM_SLIDE_INDEX" val="1"/>
  <p:tag name="KSO_WM_TAG_VERSION" val="1.0"/>
  <p:tag name="KSO_WM_SLIDE_LAYOUT" val="a_d_f"/>
  <p:tag name="KSO_WM_SLIDE_LAYOUT_CNT" val="1_1_1"/>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acfe54998712faa657a885"/>
  <p:tag name="KSO_WM_CHIP_FILLPROP" val="[[{&quot;text_align&quot;:&quot;cm&quot;,&quot;text_direction&quot;:&quot;horizontal&quot;,&quot;support_features&quot;:[&quot;creativepic&quot;],&quot;support_big_font&quot;:false,&quot;picture_toward&quot;:1,&quot;picture_dockside&quot;:[],&quot;fill_id&quot;:&quot;ea24516ef22941bda3c0fadbdb233f5f&quot;,&quot;fill_align&quot;:&quot;cm&quot;,&quot;chip_types&quot;:[&quot;picture&quot;]},{&quot;text_align&quot;:&quot;lb&quot;,&quot;text_direction&quot;:&quot;horizontal&quot;,&quot;support_big_font&quot;:false,&quot;picture_toward&quot;:0,&quot;picture_dockside&quot;:[],&quot;fill_id&quot;:&quot;e64d6b39dbcb4f5e8b45c2814b499727&quot;,&quot;fill_align&quot;:&quot;lb&quot;,&quot;chip_types&quot;:[&quot;text&quot;,&quot;header&quot;]},{&quot;text_align&quot;:&quot;lt&quot;,&quot;text_direction&quot;:&quot;horizontal&quot;,&quot;support_big_font&quot;:false,&quot;picture_toward&quot;:0,&quot;picture_dockside&quot;:[],&quot;fill_id&quot;:&quot;4cac0ce68cb84566b51d233488c6b209&quot;,&quot;fill_align&quot;:&quot;lt&quot;,&quot;chip_types&quot;:[&quot;text&quot;]}]]"/>
  <p:tag name="KSO_WM_CHIP_DECFILLPROP" val="[]"/>
  <p:tag name="KSO_WM_SLIDE_RATIO" val="1.777778"/>
  <p:tag name="KSO_WM_SLIDE_TYPE" val="text"/>
  <p:tag name="KSO_WM_SLIDE_SIZE" val="816*348"/>
  <p:tag name="KSO_WM_SLIDE_POSITION" val="72*95"/>
  <p:tag name="KSO_WM_CHIP_GROUPID" val="5facfe54998712faa657a884"/>
  <p:tag name="KSO_WM_SLIDE_BK_DARK_LIGHT" val="2"/>
  <p:tag name="KSO_WM_SLIDE_BACKGROUND_TYPE" val="general"/>
  <p:tag name="KSO_WM_SLIDE_SUPPORT_FEATURE_TYPE" val="8"/>
  <p:tag name="KSO_WM_SLIDE_SUBTYPE" val="picTxt"/>
  <p:tag name="KSO_WM_TEMPLATE_ASSEMBLE_XID" val="606570444054ed1e2fb814a6"/>
  <p:tag name="KSO_WM_TEMPLATE_ASSEMBLE_GROUPID" val="606570444054ed1e2fb814a6"/>
</p:tagLst>
</file>

<file path=ppt/tags/tag172.xml><?xml version="1.0" encoding="utf-8"?>
<p:tagLst xmlns:p="http://schemas.openxmlformats.org/presentationml/2006/main">
  <p:tag name="KSO_WM_BEAUTIFY_FLAG" val=""/>
</p:tagLst>
</file>

<file path=ppt/tags/tag173.xml><?xml version="1.0" encoding="utf-8"?>
<p:tagLst xmlns:p="http://schemas.openxmlformats.org/presentationml/2006/main">
  <p:tag name="KSO_WM_BEAUTIFY_FLAG" val=""/>
</p:tagLst>
</file>

<file path=ppt/tags/tag174.xml><?xml version="1.0" encoding="utf-8"?>
<p:tagLst xmlns:p="http://schemas.openxmlformats.org/presentationml/2006/main">
  <p:tag name="KSO_WM_BEAUTIFY_FLAG" val=""/>
</p:tagLst>
</file>

<file path=ppt/tags/tag175.xml><?xml version="1.0" encoding="utf-8"?>
<p:tagLst xmlns:p="http://schemas.openxmlformats.org/presentationml/2006/main">
  <p:tag name="KSO_WM_UNIT_ISCONTENTSTITLE" val="0"/>
  <p:tag name="KSO_WM_UNIT_ISNUMDGM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diagram20217069_1*a*1"/>
  <p:tag name="KSO_WM_TEMPLATE_CATEGORY" val="diagram"/>
  <p:tag name="KSO_WM_TEMPLATE_INDEX" val="20217069"/>
  <p:tag name="KSO_WM_UNIT_LAYERLEVEL" val="1"/>
  <p:tag name="KSO_WM_TAG_VERSION" val="1.0"/>
  <p:tag name="KSO_WM_BEAUTIFY_FLAG" val=""/>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67d34eee6f014901845657622b69ecdd"/>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88226f64087744e1a8841c51db8703b1"/>
  <p:tag name="KSO_WM_UNIT_TEXT_FILL_FORE_SCHEMECOLOR_INDEX_BRIGHTNESS" val="0"/>
  <p:tag name="KSO_WM_UNIT_TEXT_FILL_FORE_SCHEMECOLOR_INDEX" val="13"/>
  <p:tag name="KSO_WM_UNIT_TEXT_FILL_TYPE" val="1"/>
  <p:tag name="KSO_WM_TEMPLATE_ASSEMBLE_XID" val="606570524054ed1e2fb814c2"/>
  <p:tag name="KSO_WM_TEMPLATE_ASSEMBLE_GROUPID" val="606570524054ed1e2fb814c2"/>
</p:tagLst>
</file>

<file path=ppt/tags/tag176.xml><?xml version="1.0" encoding="utf-8"?>
<p:tagLst xmlns:p="http://schemas.openxmlformats.org/presentationml/2006/main">
  <p:tag name="KSO_WM_UNIT_BLOCK" val="0"/>
  <p:tag name="KSO_WM_UNIT_DEC_AREA_ID" val="f727960068514fe6bbb27093305fb741"/>
  <p:tag name="KSO_WM_UNIT_HIGHLIGHT" val="0"/>
  <p:tag name="KSO_WM_UNIT_COMPATIBLE" val="0"/>
  <p:tag name="KSO_WM_UNIT_DIAGRAM_ISNUMVISUAL" val="0"/>
  <p:tag name="KSO_WM_UNIT_DIAGRAM_ISREFERUNIT" val="0"/>
  <p:tag name="KSO_WM_UNIT_TYPE" val="i"/>
  <p:tag name="KSO_WM_UNIT_INDEX" val="1"/>
  <p:tag name="KSO_WM_UNIT_ID" val="diagram20217069_1*i*1"/>
  <p:tag name="KSO_WM_TEMPLATE_CATEGORY" val="diagram"/>
  <p:tag name="KSO_WM_TEMPLATE_INDEX" val="20217069"/>
  <p:tag name="KSO_WM_UNIT_LAYERLEVEL" val="1"/>
  <p:tag name="KSO_WM_TAG_VERSION" val="1.0"/>
  <p:tag name="KSO_WM_BEAUTIFY_FLAG" val=""/>
  <p:tag name="KSO_WM_UNIT_SM_LIMIT_TYPE" val="1"/>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facfb27998712faa657a7af"/>
  <p:tag name="KSO_WM_CHIP_XID" val="5facfb27998712faa657a7b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4"/>
  <p:tag name="KSO_WM_TEMPLATE_ASSEMBLE_XID" val="606570524054ed1e2fb814c2"/>
  <p:tag name="KSO_WM_TEMPLATE_ASSEMBLE_GROUPID" val="606570524054ed1e2fb814c2"/>
</p:tagLst>
</file>

<file path=ppt/tags/tag177.xml><?xml version="1.0" encoding="utf-8"?>
<p:tagLst xmlns:p="http://schemas.openxmlformats.org/presentationml/2006/main">
  <p:tag name="KSO_WM_BEAUTIFY_FLAG" val=""/>
</p:tagLst>
</file>

<file path=ppt/tags/tag178.xml><?xml version="1.0" encoding="utf-8"?>
<p:tagLst xmlns:p="http://schemas.openxmlformats.org/presentationml/2006/main">
  <p:tag name="KSO_WM_UNIT_PLACING_PICTURE_USER_VIEWPORT" val="{&quot;height&quot;:4515,&quot;width&quot;:10620}"/>
  <p:tag name="KSO_WM_BEAUTIFY_FLAG" val=""/>
</p:tagLst>
</file>

<file path=ppt/tags/tag179.xml><?xml version="1.0" encoding="utf-8"?>
<p:tagLst xmlns:p="http://schemas.openxmlformats.org/presentationml/2006/main">
  <p:tag name="KSO_WM_UNIT_ISCONTENTSTITLE" val="0"/>
  <p:tag name="KSO_WM_UNIT_ISNUMDGM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diagram20217069_1*a*1"/>
  <p:tag name="KSO_WM_TEMPLATE_CATEGORY" val="diagram"/>
  <p:tag name="KSO_WM_TEMPLATE_INDEX" val="20217069"/>
  <p:tag name="KSO_WM_UNIT_LAYERLEVEL" val="1"/>
  <p:tag name="KSO_WM_TAG_VERSION" val="1.0"/>
  <p:tag name="KSO_WM_BEAUTIFY_FLAG" val=""/>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67d34eee6f014901845657622b69ecdd"/>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88226f64087744e1a8841c51db8703b1"/>
  <p:tag name="KSO_WM_UNIT_TEXT_FILL_FORE_SCHEMECOLOR_INDEX_BRIGHTNESS" val="0"/>
  <p:tag name="KSO_WM_UNIT_TEXT_FILL_FORE_SCHEMECOLOR_INDEX" val="13"/>
  <p:tag name="KSO_WM_UNIT_TEXT_FILL_TYPE" val="1"/>
  <p:tag name="KSO_WM_TEMPLATE_ASSEMBLE_XID" val="606570524054ed1e2fb814c2"/>
  <p:tag name="KSO_WM_TEMPLATE_ASSEMBLE_GROUPID" val="606570524054ed1e2fb814c2"/>
</p:tagLst>
</file>

<file path=ppt/tags/tag18.xml><?xml version="1.0" encoding="utf-8"?>
<p:tagLst xmlns:p="http://schemas.openxmlformats.org/presentationml/2006/main">
  <p:tag name="MH" val="20171102112856"/>
  <p:tag name="MH_LIBRARY" val="CONTENTS"/>
  <p:tag name="MH_TYPE" val="ENTRY"/>
  <p:tag name="ID" val="553516"/>
  <p:tag name="MH_ORDER" val="1"/>
  <p:tag name="KSO_WM_BEAUTIFY_FLAG" val=""/>
</p:tagLst>
</file>

<file path=ppt/tags/tag180.xml><?xml version="1.0" encoding="utf-8"?>
<p:tagLst xmlns:p="http://schemas.openxmlformats.org/presentationml/2006/main">
  <p:tag name="KSO_WM_UNIT_BLOCK" val="0"/>
  <p:tag name="KSO_WM_UNIT_DEC_AREA_ID" val="f727960068514fe6bbb27093305fb741"/>
  <p:tag name="KSO_WM_UNIT_HIGHLIGHT" val="0"/>
  <p:tag name="KSO_WM_UNIT_COMPATIBLE" val="0"/>
  <p:tag name="KSO_WM_UNIT_DIAGRAM_ISNUMVISUAL" val="0"/>
  <p:tag name="KSO_WM_UNIT_DIAGRAM_ISREFERUNIT" val="0"/>
  <p:tag name="KSO_WM_UNIT_TYPE" val="i"/>
  <p:tag name="KSO_WM_UNIT_INDEX" val="1"/>
  <p:tag name="KSO_WM_UNIT_ID" val="diagram20217069_1*i*1"/>
  <p:tag name="KSO_WM_TEMPLATE_CATEGORY" val="diagram"/>
  <p:tag name="KSO_WM_TEMPLATE_INDEX" val="20217069"/>
  <p:tag name="KSO_WM_UNIT_LAYERLEVEL" val="1"/>
  <p:tag name="KSO_WM_TAG_VERSION" val="1.0"/>
  <p:tag name="KSO_WM_BEAUTIFY_FLAG" val=""/>
  <p:tag name="KSO_WM_UNIT_SM_LIMIT_TYPE" val="1"/>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facfb27998712faa657a7af"/>
  <p:tag name="KSO_WM_CHIP_XID" val="5facfb27998712faa657a7b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4"/>
  <p:tag name="KSO_WM_TEMPLATE_ASSEMBLE_XID" val="606570524054ed1e2fb814c2"/>
  <p:tag name="KSO_WM_TEMPLATE_ASSEMBLE_GROUPID" val="606570524054ed1e2fb814c2"/>
</p:tagLst>
</file>

<file path=ppt/tags/tag181.xml><?xml version="1.0" encoding="utf-8"?>
<p:tagLst xmlns:p="http://schemas.openxmlformats.org/presentationml/2006/main">
  <p:tag name="KSO_WM_BEAUTIFY_FLAG" val=""/>
</p:tagLst>
</file>

<file path=ppt/tags/tag182.xml><?xml version="1.0" encoding="utf-8"?>
<p:tagLst xmlns:p="http://schemas.openxmlformats.org/presentationml/2006/main">
  <p:tag name="KSO_WM_BEAUTIFY_FLAG" val=""/>
</p:tagLst>
</file>

<file path=ppt/tags/tag183.xml><?xml version="1.0" encoding="utf-8"?>
<p:tagLst xmlns:p="http://schemas.openxmlformats.org/presentationml/2006/main">
  <p:tag name="KSO_WM_UNIT_BLOCK" val="0"/>
  <p:tag name="KSO_WM_UNIT_DEC_AREA_ID" val="f727960068514fe6bbb27093305fb741"/>
  <p:tag name="KSO_WM_UNIT_HIGHLIGHT" val="0"/>
  <p:tag name="KSO_WM_UNIT_COMPATIBLE" val="0"/>
  <p:tag name="KSO_WM_UNIT_DIAGRAM_ISNUMVISUAL" val="0"/>
  <p:tag name="KSO_WM_UNIT_DIAGRAM_ISREFERUNIT" val="0"/>
  <p:tag name="KSO_WM_UNIT_TYPE" val="i"/>
  <p:tag name="KSO_WM_UNIT_INDEX" val="1"/>
  <p:tag name="KSO_WM_UNIT_ID" val="diagram20217069_1*i*1"/>
  <p:tag name="KSO_WM_TEMPLATE_CATEGORY" val="diagram"/>
  <p:tag name="KSO_WM_TEMPLATE_INDEX" val="20217069"/>
  <p:tag name="KSO_WM_UNIT_LAYERLEVEL" val="1"/>
  <p:tag name="KSO_WM_TAG_VERSION" val="1.0"/>
  <p:tag name="KSO_WM_BEAUTIFY_FLAG" val=""/>
  <p:tag name="KSO_WM_UNIT_SM_LIMIT_TYPE" val="1"/>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facfb27998712faa657a7af"/>
  <p:tag name="KSO_WM_CHIP_XID" val="5facfb27998712faa657a7b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4"/>
  <p:tag name="KSO_WM_TEMPLATE_ASSEMBLE_XID" val="606570524054ed1e2fb814c2"/>
  <p:tag name="KSO_WM_TEMPLATE_ASSEMBLE_GROUPID" val="606570524054ed1e2fb814c2"/>
</p:tagLst>
</file>

<file path=ppt/tags/tag184.xml><?xml version="1.0" encoding="utf-8"?>
<p:tagLst xmlns:p="http://schemas.openxmlformats.org/presentationml/2006/main">
  <p:tag name="KSO_WM_BEAUTIFY_FLAG" val=""/>
</p:tagLst>
</file>

<file path=ppt/tags/tag185.xml><?xml version="1.0" encoding="utf-8"?>
<p:tagLst xmlns:p="http://schemas.openxmlformats.org/presentationml/2006/main">
  <p:tag name="KSO_WM_BEAUTIFY_FLAG" val=""/>
</p:tagLst>
</file>

<file path=ppt/tags/tag186.xml><?xml version="1.0" encoding="utf-8"?>
<p:tagLst xmlns:p="http://schemas.openxmlformats.org/presentationml/2006/main">
  <p:tag name="KSO_WM_UNIT_ISCONTENTSTITLE" val="0"/>
  <p:tag name="KSO_WM_UNIT_ISNUMDGM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diagram20217069_1*a*1"/>
  <p:tag name="KSO_WM_TEMPLATE_CATEGORY" val="diagram"/>
  <p:tag name="KSO_WM_TEMPLATE_INDEX" val="20217069"/>
  <p:tag name="KSO_WM_UNIT_LAYERLEVEL" val="1"/>
  <p:tag name="KSO_WM_TAG_VERSION" val="1.0"/>
  <p:tag name="KSO_WM_BEAUTIFY_FLAG" val=""/>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67d34eee6f014901845657622b69ecdd"/>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88226f64087744e1a8841c51db8703b1"/>
  <p:tag name="KSO_WM_UNIT_TEXT_FILL_FORE_SCHEMECOLOR_INDEX_BRIGHTNESS" val="0"/>
  <p:tag name="KSO_WM_UNIT_TEXT_FILL_FORE_SCHEMECOLOR_INDEX" val="13"/>
  <p:tag name="KSO_WM_UNIT_TEXT_FILL_TYPE" val="1"/>
  <p:tag name="KSO_WM_TEMPLATE_ASSEMBLE_XID" val="606570524054ed1e2fb814c2"/>
  <p:tag name="KSO_WM_TEMPLATE_ASSEMBLE_GROUPID" val="606570524054ed1e2fb814c2"/>
</p:tagLst>
</file>

<file path=ppt/tags/tag187.xml><?xml version="1.0" encoding="utf-8"?>
<p:tagLst xmlns:p="http://schemas.openxmlformats.org/presentationml/2006/main">
  <p:tag name="KSO_WM_UNIT_BLOCK" val="0"/>
  <p:tag name="KSO_WM_UNIT_DEC_AREA_ID" val="f727960068514fe6bbb27093305fb741"/>
  <p:tag name="KSO_WM_UNIT_HIGHLIGHT" val="0"/>
  <p:tag name="KSO_WM_UNIT_COMPATIBLE" val="0"/>
  <p:tag name="KSO_WM_UNIT_DIAGRAM_ISNUMVISUAL" val="0"/>
  <p:tag name="KSO_WM_UNIT_DIAGRAM_ISREFERUNIT" val="0"/>
  <p:tag name="KSO_WM_UNIT_TYPE" val="i"/>
  <p:tag name="KSO_WM_UNIT_INDEX" val="1"/>
  <p:tag name="KSO_WM_UNIT_ID" val="diagram20217069_1*i*1"/>
  <p:tag name="KSO_WM_TEMPLATE_CATEGORY" val="diagram"/>
  <p:tag name="KSO_WM_TEMPLATE_INDEX" val="20217069"/>
  <p:tag name="KSO_WM_UNIT_LAYERLEVEL" val="1"/>
  <p:tag name="KSO_WM_TAG_VERSION" val="1.0"/>
  <p:tag name="KSO_WM_BEAUTIFY_FLAG" val=""/>
  <p:tag name="KSO_WM_UNIT_SM_LIMIT_TYPE" val="1"/>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facfb27998712faa657a7af"/>
  <p:tag name="KSO_WM_CHIP_XID" val="5facfb27998712faa657a7b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4"/>
  <p:tag name="KSO_WM_TEMPLATE_ASSEMBLE_XID" val="606570524054ed1e2fb814c2"/>
  <p:tag name="KSO_WM_TEMPLATE_ASSEMBLE_GROUPID" val="606570524054ed1e2fb814c2"/>
</p:tagLst>
</file>

<file path=ppt/tags/tag188.xml><?xml version="1.0" encoding="utf-8"?>
<p:tagLst xmlns:p="http://schemas.openxmlformats.org/presentationml/2006/main">
  <p:tag name="KSO_WM_BEAUTIFY_FLAG" val=""/>
</p:tagLst>
</file>

<file path=ppt/tags/tag189.xml><?xml version="1.0" encoding="utf-8"?>
<p:tagLst xmlns:p="http://schemas.openxmlformats.org/presentationml/2006/main">
  <p:tag name="KSO_WM_BEAUTIFY_FLAG" val=""/>
</p:tagLst>
</file>

<file path=ppt/tags/tag19.xml><?xml version="1.0" encoding="utf-8"?>
<p:tagLst xmlns:p="http://schemas.openxmlformats.org/presentationml/2006/main">
  <p:tag name="MH" val="20171102112856"/>
  <p:tag name="MH_LIBRARY" val="CONTENTS"/>
  <p:tag name="MH_TYPE" val="OTHERS"/>
  <p:tag name="ID" val="553516"/>
  <p:tag name="KSO_WM_BEAUTIFY_FLAG" val=""/>
</p:tagLst>
</file>

<file path=ppt/tags/tag190.xml><?xml version="1.0" encoding="utf-8"?>
<p:tagLst xmlns:p="http://schemas.openxmlformats.org/presentationml/2006/main">
  <p:tag name="KSO_WM_BEAUTIFY_FLAG" val=""/>
</p:tagLst>
</file>

<file path=ppt/tags/tag191.xml><?xml version="1.0" encoding="utf-8"?>
<p:tagLst xmlns:p="http://schemas.openxmlformats.org/presentationml/2006/main">
  <p:tag name="TABLE_ENDDRAG_ORIGIN_RECT" val="779*760"/>
  <p:tag name="TABLE_ENDDRAG_RECT" val="887*242*779*760"/>
</p:tagLst>
</file>

<file path=ppt/tags/tag192.xml><?xml version="1.0" encoding="utf-8"?>
<p:tagLst xmlns:p="http://schemas.openxmlformats.org/presentationml/2006/main">
  <p:tag name="KSO_WM_BEAUTIFY_FLAG" val=""/>
</p:tagLst>
</file>

<file path=ppt/tags/tag193.xml><?xml version="1.0" encoding="utf-8"?>
<p:tagLst xmlns:p="http://schemas.openxmlformats.org/presentationml/2006/main">
  <p:tag name="TABLE_ENDDRAG_ORIGIN_RECT" val="1263*712"/>
  <p:tag name="TABLE_ENDDRAG_RECT" val="543*310*1263*712"/>
</p:tagLst>
</file>

<file path=ppt/tags/tag194.xml><?xml version="1.0" encoding="utf-8"?>
<p:tagLst xmlns:p="http://schemas.openxmlformats.org/presentationml/2006/main">
  <p:tag name="KSO_WPP_MARK_KEY" val="6957ab56-f269-4e43-a859-720ac5b77114"/>
  <p:tag name="COMMONDATA" val="eyJoZGlkIjoiNDRiMTk4ODIzODAzN2IzZDgyZjE0OGNjODIwYWZmZjYifQ=="/>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MH" val="20171102112856"/>
  <p:tag name="MH_LIBRARY" val="CONTENTS"/>
  <p:tag name="MH_TYPE" val="ENTRY"/>
  <p:tag name="ID" val="553516"/>
  <p:tag name="MH_ORDER" val="1"/>
  <p:tag name="KSO_WM_BEAUTIFY_FLAG" val=""/>
</p:tagLst>
</file>

<file path=ppt/tags/tag21.xml><?xml version="1.0" encoding="utf-8"?>
<p:tagLst xmlns:p="http://schemas.openxmlformats.org/presentationml/2006/main">
  <p:tag name="MH" val="20171102112856"/>
  <p:tag name="MH_LIBRARY" val="CONTENTS"/>
  <p:tag name="MH_TYPE" val="OTHERS"/>
  <p:tag name="ID" val="553516"/>
  <p:tag name="KSO_WM_BEAUTIFY_FLAG" val=""/>
</p:tagLst>
</file>

<file path=ppt/tags/tag22.xml><?xml version="1.0" encoding="utf-8"?>
<p:tagLst xmlns:p="http://schemas.openxmlformats.org/presentationml/2006/main">
  <p:tag name="MH" val="20171102112856"/>
  <p:tag name="MH_LIBRARY" val="CONTENTS"/>
  <p:tag name="MH_TYPE" val="OTHERS"/>
  <p:tag name="ID" val="553516"/>
  <p:tag name="KSO_WM_BEAUTIFY_FLAG" val=""/>
</p:tagLst>
</file>

<file path=ppt/tags/tag23.xml><?xml version="1.0" encoding="utf-8"?>
<p:tagLst xmlns:p="http://schemas.openxmlformats.org/presentationml/2006/main">
  <p:tag name="MH" val="20171102112856"/>
  <p:tag name="MH_LIBRARY" val="CONTENTS"/>
  <p:tag name="MH_TYPE" val="OTHERS"/>
  <p:tag name="ID" val="553516"/>
  <p:tag name="KSO_WM_BEAUTIFY_FLAG" val=""/>
</p:tagLst>
</file>

<file path=ppt/tags/tag24.xml><?xml version="1.0" encoding="utf-8"?>
<p:tagLst xmlns:p="http://schemas.openxmlformats.org/presentationml/2006/main">
  <p:tag name="MH" val="20171102112856"/>
  <p:tag name="MH_LIBRARY" val="CONTENTS"/>
  <p:tag name="MH_TYPE" val="ENTRY"/>
  <p:tag name="ID" val="553516"/>
  <p:tag name="MH_ORDER" val="1"/>
  <p:tag name="KSO_WM_BEAUTIFY_FLAG" val=""/>
</p:tagLst>
</file>

<file path=ppt/tags/tag25.xml><?xml version="1.0" encoding="utf-8"?>
<p:tagLst xmlns:p="http://schemas.openxmlformats.org/presentationml/2006/main">
  <p:tag name="MH" val="20171102112856"/>
  <p:tag name="MH_LIBRARY" val="CONTENTS"/>
  <p:tag name="MH_TYPE" val="OTHERS"/>
  <p:tag name="ID" val="553516"/>
  <p:tag name="KSO_WM_BEAUTIFY_FLAG" val=""/>
</p:tagLst>
</file>

<file path=ppt/tags/tag26.xml><?xml version="1.0" encoding="utf-8"?>
<p:tagLst xmlns:p="http://schemas.openxmlformats.org/presentationml/2006/main">
  <p:tag name="MH" val="20171102112856"/>
  <p:tag name="MH_LIBRARY" val="CONTENTS"/>
  <p:tag name="MH_TYPE" val="OTHERS"/>
  <p:tag name="ID" val="553516"/>
  <p:tag name="KSO_WM_BEAUTIFY_FLAG" val=""/>
</p:tagLst>
</file>

<file path=ppt/tags/tag27.xml><?xml version="1.0" encoding="utf-8"?>
<p:tagLst xmlns:p="http://schemas.openxmlformats.org/presentationml/2006/main">
  <p:tag name="MH" val="20171102112856"/>
  <p:tag name="MH_LIBRARY" val="CONTENTS"/>
  <p:tag name="MH_TYPE" val="OTHERS"/>
  <p:tag name="ID" val="553516"/>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MH" val="20171102112856"/>
  <p:tag name="MH_LIBRARY" val="CONTENTS"/>
  <p:tag name="MH_TYPE" val="ENTRY"/>
  <p:tag name="ID" val="553516"/>
  <p:tag name="MH_ORDER" val="1"/>
  <p:tag name="KSO_WM_BEAUTIFY_FLAG" val=""/>
</p:tagLst>
</file>

<file path=ppt/tags/tag34.xml><?xml version="1.0" encoding="utf-8"?>
<p:tagLst xmlns:p="http://schemas.openxmlformats.org/presentationml/2006/main">
  <p:tag name="MH" val="20171102112856"/>
  <p:tag name="MH_LIBRARY" val="CONTENTS"/>
  <p:tag name="MH_TYPE" val="OTHERS"/>
  <p:tag name="ID" val="553516"/>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UNIT_PICTURE_TOWARD" val="1"/>
  <p:tag name="KSO_WM_UNIT_VALUE" val="1565*1057"/>
  <p:tag name="KSO_WM_UNIT_HIGHLIGHT" val="0"/>
  <p:tag name="KSO_WM_UNIT_COMPATIBLE" val="0"/>
  <p:tag name="KSO_WM_UNIT_DIAGRAM_ISNUMVISUAL" val="0"/>
  <p:tag name="KSO_WM_UNIT_DIAGRAM_ISREFERUNIT" val="0"/>
  <p:tag name="KSO_WM_DIAGRAM_GROUP_CODE" val="ζ1-1"/>
  <p:tag name="KSO_WM_UNIT_TYPE" val="ζ_h_d"/>
  <p:tag name="KSO_WM_UNIT_INDEX" val="1_1_1"/>
  <p:tag name="KSO_WM_UNIT_ID" val="diagram20215299_1*ζ_h_d*1_1_1"/>
  <p:tag name="KSO_WM_TEMPLATE_CATEGORY" val="diagram"/>
  <p:tag name="KSO_WM_TEMPLATE_INDEX" val="20215299"/>
  <p:tag name="KSO_WM_UNIT_LAYERLEVEL" val="1_1_1"/>
  <p:tag name="KSO_WM_TAG_VERSION" val="1.0"/>
  <p:tag name="KSO_WM_BEAUTIFY_FLAG" val="#wm#"/>
  <p:tag name="KSO_WM_UNIT_DIAGRAM_MODELTYPE" val="creativePicture"/>
  <p:tag name="KSO_WM_UNIT_USESOURCEFORMAT_APPLY" val="1"/>
</p:tagLst>
</file>

<file path=ppt/tags/tag38.xml><?xml version="1.0" encoding="utf-8"?>
<p:tagLst xmlns:p="http://schemas.openxmlformats.org/presentationml/2006/main">
  <p:tag name="KSO_WM_UNIT_PICTURE_TOWARD" val="1"/>
  <p:tag name="KSO_WM_UNIT_HIGHLIGHT" val="0"/>
  <p:tag name="KSO_WM_UNIT_COMPATIBLE" val="0"/>
  <p:tag name="KSO_WM_UNIT_DIAGRAM_ISNUMVISUAL" val="0"/>
  <p:tag name="KSO_WM_UNIT_DIAGRAM_ISREFERUNIT" val="0"/>
  <p:tag name="KSO_WM_DIAGRAM_GROUP_CODE" val="ζ1-1"/>
  <p:tag name="KSO_WM_UNIT_TYPE" val="ζ_h_i"/>
  <p:tag name="KSO_WM_UNIT_INDEX" val="1_1_1"/>
  <p:tag name="KSO_WM_UNIT_ID" val="diagram20215299_1*ζ_h_i*1_1_1"/>
  <p:tag name="KSO_WM_TEMPLATE_CATEGORY" val="diagram"/>
  <p:tag name="KSO_WM_TEMPLATE_INDEX" val="20215299"/>
  <p:tag name="KSO_WM_UNIT_LAYERLEVEL" val="1_1_1"/>
  <p:tag name="KSO_WM_TAG_VERSION" val="1.0"/>
  <p:tag name="KSO_WM_BEAUTIFY_FLAG" val="#wm#"/>
  <p:tag name="KSO_WM_UNIT_DIAGRAM_MODELTYPE" val="creativePicture"/>
  <p:tag name="KSO_WM_UNIT_USESOURCEFORMAT_APPLY"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39.xml><?xml version="1.0" encoding="utf-8"?>
<p:tagLst xmlns:p="http://schemas.openxmlformats.org/presentationml/2006/main">
  <p:tag name="KSO_WM_UNIT_PICTURE_TOWARD" val="1"/>
  <p:tag name="KSO_WM_UNIT_HIGHLIGHT" val="0"/>
  <p:tag name="KSO_WM_UNIT_COMPATIBLE" val="0"/>
  <p:tag name="KSO_WM_UNIT_DIAGRAM_ISNUMVISUAL" val="0"/>
  <p:tag name="KSO_WM_UNIT_DIAGRAM_ISREFERUNIT" val="0"/>
  <p:tag name="KSO_WM_DIAGRAM_GROUP_CODE" val="ζ1-1"/>
  <p:tag name="KSO_WM_UNIT_TYPE" val="ζ_h_i"/>
  <p:tag name="KSO_WM_UNIT_INDEX" val="1_1_2"/>
  <p:tag name="KSO_WM_UNIT_ID" val="diagram20215299_1*ζ_h_i*1_1_2"/>
  <p:tag name="KSO_WM_TEMPLATE_CATEGORY" val="diagram"/>
  <p:tag name="KSO_WM_TEMPLATE_INDEX" val="20215299"/>
  <p:tag name="KSO_WM_UNIT_LAYERLEVEL" val="1_1_1"/>
  <p:tag name="KSO_WM_TAG_VERSION" val="1.0"/>
  <p:tag name="KSO_WM_BEAUTIFY_FLAG" val="#wm#"/>
  <p:tag name="KSO_WM_UNIT_DIAGRAM_MODELTYPE" val="creativePicture"/>
  <p:tag name="KSO_WM_UNIT_USESOURCEFORMAT_APPLY"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3"/>
  <p:tag name="KSO_WM_UNIT_ID" val="diagram20218353_3*i*3"/>
  <p:tag name="KSO_WM_TEMPLATE_CATEGORY" val="diagram"/>
  <p:tag name="KSO_WM_TEMPLATE_INDEX" val="20218353"/>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40.xml><?xml version="1.0" encoding="utf-8"?>
<p:tagLst xmlns:p="http://schemas.openxmlformats.org/presentationml/2006/main">
  <p:tag name="KSO_WM_UNIT_ISCONTENTSTITLE" val="0"/>
  <p:tag name="KSO_WM_UNIT_ISNUMDGM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diagram20217050_1*a*1"/>
  <p:tag name="KSO_WM_TEMPLATE_CATEGORY" val="diagram"/>
  <p:tag name="KSO_WM_TEMPLATE_INDEX" val="20217050"/>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f4365f2790914a939acada6e6471ff35"/>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d6b9a4b34a014d75a9a0a81d1e3edcc7"/>
  <p:tag name="KSO_WM_UNIT_TEXT_FILL_FORE_SCHEMECOLOR_INDEX_BRIGHTNESS" val="0"/>
  <p:tag name="KSO_WM_UNIT_TEXT_FILL_FORE_SCHEMECOLOR_INDEX" val="13"/>
  <p:tag name="KSO_WM_UNIT_TEXT_FILL_TYPE" val="1"/>
  <p:tag name="KSO_WM_TEMPLATE_ASSEMBLE_XID" val="606570444054ed1e2fb814a6"/>
  <p:tag name="KSO_WM_TEMPLATE_ASSEMBLE_GROUPID" val="606570444054ed1e2fb814a6"/>
</p:tagLst>
</file>

<file path=ppt/tags/tag41.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7050_1*f*1"/>
  <p:tag name="KSO_WM_TEMPLATE_CATEGORY" val="diagram"/>
  <p:tag name="KSO_WM_TEMPLATE_INDEX" val="20217050"/>
  <p:tag name="KSO_WM_UNIT_LAYERLEVEL" val="1"/>
  <p:tag name="KSO_WM_TAG_VERSION" val="1.0"/>
  <p:tag name="KSO_WM_BEAUTIFY_FLAG" val="#wm#"/>
  <p:tag name="KSO_WM_UNIT_DEFAULT_FONT" val="14;20;2"/>
  <p:tag name="KSO_WM_UNIT_BLOCK" val="0"/>
  <p:tag name="KSO_WM_UNIT_VALUE" val="126"/>
  <p:tag name="KSO_WM_UNIT_SHOW_EDIT_AREA_INDICATION" val="1"/>
  <p:tag name="KSO_WM_CHIP_GROUPID" val="5e6b05596848fb12bee65ac8"/>
  <p:tag name="KSO_WM_CHIP_XID" val="5e6b05596848fb12bee65aca"/>
  <p:tag name="KSO_WM_UNIT_DEC_AREA_ID" val="9fac0f58e4e84449b138ef9b8595077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9febf74a8ce04196ac33616c5e44fc1b"/>
  <p:tag name="KSO_WM_UNIT_TEXT_FILL_FORE_SCHEMECOLOR_INDEX_BRIGHTNESS" val="0.25"/>
  <p:tag name="KSO_WM_UNIT_TEXT_FILL_FORE_SCHEMECOLOR_INDEX" val="13"/>
  <p:tag name="KSO_WM_UNIT_TEXT_FILL_TYPE" val="1"/>
  <p:tag name="KSO_WM_TEMPLATE_ASSEMBLE_XID" val="606570444054ed1e2fb814a6"/>
  <p:tag name="KSO_WM_TEMPLATE_ASSEMBLE_GROUPID" val="606570444054ed1e2fb814a6"/>
</p:tagLst>
</file>

<file path=ppt/tags/tag42.xml><?xml version="1.0" encoding="utf-8"?>
<p:tagLst xmlns:p="http://schemas.openxmlformats.org/presentationml/2006/main">
  <p:tag name="KSO_WM_BEAUTIFY_FLAG" val="#wm#"/>
  <p:tag name="KSO_WM_TEMPLATE_CATEGORY" val="diagram"/>
  <p:tag name="KSO_WM_TEMPLATE_INDEX" val="20217050"/>
  <p:tag name="KSO_WM_SLIDE_LAYOUT_INFO" val="{&quot;direction&quot;:1,&quot;id&quot;:&quot;2021-04-01T16:15:46&quot;,&quot;maxSize&quot;:{&quot;size1&quot;:62.84029677708944},&quot;minSize&quot;:{&quot;size1&quot;:42.940296777089436},&quot;normalSize&quot;:{&quot;size1&quot;:62.84029677708944},&quot;subLayout&quot;:[{&quot;id&quot;:&quot;2021-04-01T16:15:46&quot;,&quot;maxSize&quot;:{&quot;size1&quot;:54.99109599148786},&quot;minSize&quot;:{&quot;size1&quot;:19.391095991487855},&quot;normalSize&quot;:{&quot;size1&quot;:21.29109599148785},&quot;subLayout&quot;:[{&quot;id&quot;:&quot;2021-04-01T16:15:46&quot;,&quot;margin&quot;:{&quot;bottom&quot;:0.02600000612437725,&quot;left&quot;:2.5399999618530273,&quot;right&quot;:1.6670000553131104,&quot;top&quot;:1.6929999589920044},&quot;type&quot;:0},{&quot;id&quot;:&quot;2021-04-01T16:15:46&quot;,&quot;margin&quot;:{&quot;bottom&quot;:1.6929999589920044,&quot;left&quot;:2.5399999618530273,&quot;right&quot;:1.6670000553131104,&quot;top&quot;:0.8199999928474426},&quot;type&quot;:0}],&quot;type&quot;:0},{&quot;id&quot;:&quot;2021-04-01T16:15:46&quot;,&quot;margin&quot;:{&quot;bottom&quot;:1.6929999589920044,&quot;left&quot;:0.02600000612437725,&quot;right&quot;:1.6929999589920044,&quot;top&quot;:1.6929999589920044},&quot;type&quot;:0}],&quot;type&quot;:0}"/>
  <p:tag name="KSO_WM_SLIDE_ID" val="diagram20217050_1"/>
  <p:tag name="KSO_WM_TEMPLATE_SUBCATEGORY" val="21"/>
  <p:tag name="KSO_WM_TEMPLATE_MASTER_TYPE" val="0"/>
  <p:tag name="KSO_WM_TEMPLATE_COLOR_TYPE" val="1"/>
  <p:tag name="KSO_WM_SLIDE_ITEM_CNT" val="0"/>
  <p:tag name="KSO_WM_SLIDE_INDEX" val="1"/>
  <p:tag name="KSO_WM_TAG_VERSION" val="1.0"/>
  <p:tag name="KSO_WM_SLIDE_LAYOUT" val="a_d_f"/>
  <p:tag name="KSO_WM_SLIDE_LAYOUT_CNT" val="1_1_1"/>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acfe54998712faa657a885"/>
  <p:tag name="KSO_WM_CHIP_FILLPROP" val="[[{&quot;text_align&quot;:&quot;cm&quot;,&quot;text_direction&quot;:&quot;horizontal&quot;,&quot;support_features&quot;:[&quot;creativepic&quot;],&quot;support_big_font&quot;:false,&quot;picture_toward&quot;:1,&quot;picture_dockside&quot;:[],&quot;fill_id&quot;:&quot;ea24516ef22941bda3c0fadbdb233f5f&quot;,&quot;fill_align&quot;:&quot;cm&quot;,&quot;chip_types&quot;:[&quot;picture&quot;]},{&quot;text_align&quot;:&quot;lb&quot;,&quot;text_direction&quot;:&quot;horizontal&quot;,&quot;support_big_font&quot;:false,&quot;picture_toward&quot;:0,&quot;picture_dockside&quot;:[],&quot;fill_id&quot;:&quot;e64d6b39dbcb4f5e8b45c2814b499727&quot;,&quot;fill_align&quot;:&quot;lb&quot;,&quot;chip_types&quot;:[&quot;text&quot;,&quot;header&quot;]},{&quot;text_align&quot;:&quot;lt&quot;,&quot;text_direction&quot;:&quot;horizontal&quot;,&quot;support_big_font&quot;:false,&quot;picture_toward&quot;:0,&quot;picture_dockside&quot;:[],&quot;fill_id&quot;:&quot;4cac0ce68cb84566b51d233488c6b209&quot;,&quot;fill_align&quot;:&quot;lt&quot;,&quot;chip_types&quot;:[&quot;text&quot;]}]]"/>
  <p:tag name="KSO_WM_CHIP_DECFILLPROP" val="[]"/>
  <p:tag name="KSO_WM_SLIDE_RATIO" val="1.777778"/>
  <p:tag name="KSO_WM_SLIDE_TYPE" val="text"/>
  <p:tag name="KSO_WM_SLIDE_SIZE" val="816*348"/>
  <p:tag name="KSO_WM_SLIDE_POSITION" val="72*95"/>
  <p:tag name="KSO_WM_CHIP_GROUPID" val="5facfe54998712faa657a884"/>
  <p:tag name="KSO_WM_SLIDE_BK_DARK_LIGHT" val="2"/>
  <p:tag name="KSO_WM_SLIDE_BACKGROUND_TYPE" val="general"/>
  <p:tag name="KSO_WM_SLIDE_SUPPORT_FEATURE_TYPE" val="8"/>
  <p:tag name="KSO_WM_SLIDE_SUBTYPE" val="picTxt"/>
  <p:tag name="KSO_WM_TEMPLATE_ASSEMBLE_XID" val="606570444054ed1e2fb814a6"/>
  <p:tag name="KSO_WM_TEMPLATE_ASSEMBLE_GROUPID" val="606570444054ed1e2fb814a6"/>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 name="KSO_WM_UNIT_PLACING_PICTURE_USER_VIEWPORT" val="{&quot;height&quot;:7515,&quot;width&quot;:16605}"/>
</p:tagLst>
</file>

<file path=ppt/tags/tag45.xml><?xml version="1.0" encoding="utf-8"?>
<p:tagLst xmlns:p="http://schemas.openxmlformats.org/presentationml/2006/main">
  <p:tag name="KSO_WM_UNIT_PICTURE_TOWARD" val="1"/>
  <p:tag name="KSO_WM_UNIT_HIGHLIGHT" val="0"/>
  <p:tag name="KSO_WM_UNIT_COMPATIBLE" val="0"/>
  <p:tag name="KSO_WM_UNIT_DIAGRAM_ISNUMVISUAL" val="0"/>
  <p:tag name="KSO_WM_UNIT_DIAGRAM_ISREFERUNIT" val="0"/>
  <p:tag name="KSO_WM_DIAGRAM_GROUP_CODE" val="ζ1-1"/>
  <p:tag name="KSO_WM_UNIT_TYPE" val="ζ_h_i"/>
  <p:tag name="KSO_WM_UNIT_INDEX" val="1_1_1"/>
  <p:tag name="KSO_WM_UNIT_ID" val="diagram20215273_1*ζ_h_i*1_1_1"/>
  <p:tag name="KSO_WM_TEMPLATE_CATEGORY" val="diagram"/>
  <p:tag name="KSO_WM_TEMPLATE_INDEX" val="20215273"/>
  <p:tag name="KSO_WM_UNIT_LAYERLEVEL" val="1_1_1"/>
  <p:tag name="KSO_WM_TAG_VERSION" val="1.0"/>
  <p:tag name="KSO_WM_BEAUTIFY_FLAG" val="#wm#"/>
  <p:tag name="KSO_WM_UNIT_DIAGRAM_MODELTYPE" val="creativePicture"/>
  <p:tag name="KSO_WM_UNIT_USESOURCEFORMAT_APPLY" val="1"/>
  <p:tag name="KSO_WM_UNIT_TEXT_FILL_FORE_SCHEMECOLOR_INDEX_BRIGHTNESS" val="0"/>
  <p:tag name="KSO_WM_UNIT_TEXT_FILL_FORE_SCHEMECOLOR_INDEX" val="2"/>
  <p:tag name="KSO_WM_UNIT_TEXT_FILL_TYPE" val="1"/>
</p:tagLst>
</file>

<file path=ppt/tags/tag46.xml><?xml version="1.0" encoding="utf-8"?>
<p:tagLst xmlns:p="http://schemas.openxmlformats.org/presentationml/2006/main">
  <p:tag name="KSO_WM_UNIT_PICTURE_TOWARD" val="1"/>
  <p:tag name="KSO_WM_UNIT_VALUE" val="1429*999"/>
  <p:tag name="KSO_WM_UNIT_HIGHLIGHT" val="0"/>
  <p:tag name="KSO_WM_UNIT_COMPATIBLE" val="0"/>
  <p:tag name="KSO_WM_UNIT_DIAGRAM_ISNUMVISUAL" val="0"/>
  <p:tag name="KSO_WM_UNIT_DIAGRAM_ISREFERUNIT" val="0"/>
  <p:tag name="KSO_WM_DIAGRAM_GROUP_CODE" val="ζ1-1"/>
  <p:tag name="KSO_WM_UNIT_TYPE" val="ζ_h_d"/>
  <p:tag name="KSO_WM_UNIT_INDEX" val="1_1_1"/>
  <p:tag name="KSO_WM_UNIT_ID" val="diagram20215273_1*ζ_h_d*1_1_1"/>
  <p:tag name="KSO_WM_TEMPLATE_CATEGORY" val="diagram"/>
  <p:tag name="KSO_WM_TEMPLATE_INDEX" val="20215273"/>
  <p:tag name="KSO_WM_UNIT_LAYERLEVEL" val="1_1_1"/>
  <p:tag name="KSO_WM_TAG_VERSION" val="1.0"/>
  <p:tag name="KSO_WM_BEAUTIFY_FLAG" val="#wm#"/>
  <p:tag name="KSO_WM_UNIT_DIAGRAM_MODELTYPE" val="creativePicture"/>
  <p:tag name="KSO_WM_UNIT_USESOURCEFORMAT_APPLY" val="1"/>
</p:tagLst>
</file>

<file path=ppt/tags/tag47.xml><?xml version="1.0" encoding="utf-8"?>
<p:tagLst xmlns:p="http://schemas.openxmlformats.org/presentationml/2006/main">
  <p:tag name="KSO_WM_UNIT_PICTURE_TOWARD" val="1"/>
  <p:tag name="KSO_WM_UNIT_HIGHLIGHT" val="0"/>
  <p:tag name="KSO_WM_UNIT_COMPATIBLE" val="0"/>
  <p:tag name="KSO_WM_UNIT_DIAGRAM_ISNUMVISUAL" val="0"/>
  <p:tag name="KSO_WM_UNIT_DIAGRAM_ISREFERUNIT" val="0"/>
  <p:tag name="KSO_WM_DIAGRAM_GROUP_CODE" val="ζ1-1"/>
  <p:tag name="KSO_WM_UNIT_TYPE" val="ζ_h_i"/>
  <p:tag name="KSO_WM_UNIT_INDEX" val="1_1_2"/>
  <p:tag name="KSO_WM_UNIT_ID" val="diagram20215273_1*ζ_h_i*1_1_2"/>
  <p:tag name="KSO_WM_TEMPLATE_CATEGORY" val="diagram"/>
  <p:tag name="KSO_WM_TEMPLATE_INDEX" val="20215273"/>
  <p:tag name="KSO_WM_UNIT_LAYERLEVEL" val="1_1_1"/>
  <p:tag name="KSO_WM_TAG_VERSION" val="1.0"/>
  <p:tag name="KSO_WM_BEAUTIFY_FLAG" val="#wm#"/>
  <p:tag name="KSO_WM_UNIT_DIAGRAM_MODELTYPE" val="creativePicture"/>
  <p:tag name="KSO_WM_UNIT_USESOURCEFORMAT_APPLY"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48.xml><?xml version="1.0" encoding="utf-8"?>
<p:tagLst xmlns:p="http://schemas.openxmlformats.org/presentationml/2006/main">
  <p:tag name="KSO_WM_UNIT_PICTURE_TOWARD" val="1"/>
  <p:tag name="KSO_WM_UNIT_HIGHLIGHT" val="0"/>
  <p:tag name="KSO_WM_UNIT_COMPATIBLE" val="0"/>
  <p:tag name="KSO_WM_UNIT_DIAGRAM_ISNUMVISUAL" val="0"/>
  <p:tag name="KSO_WM_UNIT_DIAGRAM_ISREFERUNIT" val="0"/>
  <p:tag name="KSO_WM_DIAGRAM_GROUP_CODE" val="ζ1-1"/>
  <p:tag name="KSO_WM_UNIT_TYPE" val="ζ_h_i"/>
  <p:tag name="KSO_WM_UNIT_INDEX" val="1_1_3"/>
  <p:tag name="KSO_WM_UNIT_ID" val="diagram20215273_1*ζ_h_i*1_1_3"/>
  <p:tag name="KSO_WM_TEMPLATE_CATEGORY" val="diagram"/>
  <p:tag name="KSO_WM_TEMPLATE_INDEX" val="20215273"/>
  <p:tag name="KSO_WM_UNIT_LAYERLEVEL" val="1_1_1"/>
  <p:tag name="KSO_WM_TAG_VERSION" val="1.0"/>
  <p:tag name="KSO_WM_BEAUTIFY_FLAG" val="#wm#"/>
  <p:tag name="KSO_WM_UNIT_DIAGRAM_MODELTYPE" val="creativePicture"/>
  <p:tag name="KSO_WM_UNIT_USESOURCEFORMAT_APPLY"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49.xml><?xml version="1.0" encoding="utf-8"?>
<p:tagLst xmlns:p="http://schemas.openxmlformats.org/presentationml/2006/main">
  <p:tag name="KSO_WM_UNIT_ISCONTENTSTITLE" val="0"/>
  <p:tag name="KSO_WM_UNIT_ISNUMDGM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diagram20217069_1*a*1"/>
  <p:tag name="KSO_WM_TEMPLATE_CATEGORY" val="diagram"/>
  <p:tag name="KSO_WM_TEMPLATE_INDEX" val="20217069"/>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67d34eee6f014901845657622b69ecdd"/>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88226f64087744e1a8841c51db8703b1"/>
  <p:tag name="KSO_WM_UNIT_TEXT_FILL_FORE_SCHEMECOLOR_INDEX_BRIGHTNESS" val="0"/>
  <p:tag name="KSO_WM_UNIT_TEXT_FILL_FORE_SCHEMECOLOR_INDEX" val="13"/>
  <p:tag name="KSO_WM_UNIT_TEXT_FILL_TYPE" val="1"/>
  <p:tag name="KSO_WM_TEMPLATE_ASSEMBLE_XID" val="606570524054ed1e2fb814c2"/>
  <p:tag name="KSO_WM_TEMPLATE_ASSEMBLE_GROUPID" val="606570524054ed1e2fb814c2"/>
</p:tagLst>
</file>

<file path=ppt/tags/tag5.xml><?xml version="1.0" encoding="utf-8"?>
<p:tagLst xmlns:p="http://schemas.openxmlformats.org/presentationml/2006/main">
  <p:tag name="KSO_WM_UNIT_ISCONTENTSTITLE" val="0"/>
  <p:tag name="KSO_WM_UNIT_ISNUMDGMTITLE" val="0"/>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diagram20218353_3*b*1"/>
  <p:tag name="KSO_WM_TEMPLATE_CATEGORY" val="diagram"/>
  <p:tag name="KSO_WM_TEMPLATE_INDEX" val="20218353"/>
  <p:tag name="KSO_WM_UNIT_LAYERLEVEL" val="1"/>
  <p:tag name="KSO_WM_TAG_VERSION" val="1.0"/>
  <p:tag name="KSO_WM_BEAUTIFY_FLAG" val="#wm#"/>
  <p:tag name="KSO_WM_UNIT_PRESET_TEXT" val="目录"/>
  <p:tag name="KSO_WM_UNIT_TEXT_FILL_FORE_SCHEMECOLOR_INDEX_BRIGHTNESS" val="0"/>
  <p:tag name="KSO_WM_UNIT_TEXT_FILL_FORE_SCHEMECOLOR_INDEX" val="5"/>
  <p:tag name="KSO_WM_UNIT_TEXT_FILL_TYPE" val="1"/>
  <p:tag name="KSO_WM_UNIT_USESOURCEFORMAT_APPLY" val="1"/>
</p:tagLst>
</file>

<file path=ppt/tags/tag50.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7069_1*f*1"/>
  <p:tag name="KSO_WM_TEMPLATE_CATEGORY" val="diagram"/>
  <p:tag name="KSO_WM_TEMPLATE_INDEX" val="20217069"/>
  <p:tag name="KSO_WM_UNIT_LAYERLEVEL" val="1"/>
  <p:tag name="KSO_WM_TAG_VERSION" val="1.0"/>
  <p:tag name="KSO_WM_BEAUTIFY_FLAG" val="#wm#"/>
  <p:tag name="KSO_WM_UNIT_DEFAULT_FONT" val="14;20;2"/>
  <p:tag name="KSO_WM_UNIT_BLOCK" val="0"/>
  <p:tag name="KSO_WM_UNIT_VALUE" val="90"/>
  <p:tag name="KSO_WM_UNIT_SHOW_EDIT_AREA_INDICATION" val="1"/>
  <p:tag name="KSO_WM_CHIP_GROUPID" val="5e6b05596848fb12bee65ac8"/>
  <p:tag name="KSO_WM_CHIP_XID" val="5e6b05596848fb12bee65aca"/>
  <p:tag name="KSO_WM_UNIT_DEC_AREA_ID" val="46ab471ebe5046c689d117c3ccfe512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954ebfd14f7b44f1888c8f9819c6029a"/>
  <p:tag name="KSO_WM_UNIT_TEXT_FILL_FORE_SCHEMECOLOR_INDEX_BRIGHTNESS" val="0.25"/>
  <p:tag name="KSO_WM_UNIT_TEXT_FILL_FORE_SCHEMECOLOR_INDEX" val="13"/>
  <p:tag name="KSO_WM_UNIT_TEXT_FILL_TYPE" val="1"/>
  <p:tag name="KSO_WM_TEMPLATE_ASSEMBLE_XID" val="606570524054ed1e2fb814c2"/>
  <p:tag name="KSO_WM_TEMPLATE_ASSEMBLE_GROUPID" val="606570524054ed1e2fb814c2"/>
</p:tagLst>
</file>

<file path=ppt/tags/tag51.xml><?xml version="1.0" encoding="utf-8"?>
<p:tagLst xmlns:p="http://schemas.openxmlformats.org/presentationml/2006/main">
  <p:tag name="KSO_WM_UNIT_BLOCK" val="0"/>
  <p:tag name="KSO_WM_UNIT_DEC_AREA_ID" val="f727960068514fe6bbb27093305fb741"/>
  <p:tag name="KSO_WM_UNIT_HIGHLIGHT" val="0"/>
  <p:tag name="KSO_WM_UNIT_COMPATIBLE" val="0"/>
  <p:tag name="KSO_WM_UNIT_DIAGRAM_ISNUMVISUAL" val="0"/>
  <p:tag name="KSO_WM_UNIT_DIAGRAM_ISREFERUNIT" val="0"/>
  <p:tag name="KSO_WM_UNIT_TYPE" val="i"/>
  <p:tag name="KSO_WM_UNIT_INDEX" val="1"/>
  <p:tag name="KSO_WM_UNIT_ID" val="diagram20217069_1*i*1"/>
  <p:tag name="KSO_WM_TEMPLATE_CATEGORY" val="diagram"/>
  <p:tag name="KSO_WM_TEMPLATE_INDEX" val="20217069"/>
  <p:tag name="KSO_WM_UNIT_LAYERLEVEL" val="1"/>
  <p:tag name="KSO_WM_TAG_VERSION" val="1.0"/>
  <p:tag name="KSO_WM_BEAUTIFY_FLAG" val="#wm#"/>
  <p:tag name="KSO_WM_UNIT_SM_LIMIT_TYPE" val="1"/>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facfb27998712faa657a7af"/>
  <p:tag name="KSO_WM_CHIP_XID" val="5facfb27998712faa657a7b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4"/>
  <p:tag name="KSO_WM_TEMPLATE_ASSEMBLE_XID" val="606570524054ed1e2fb814c2"/>
  <p:tag name="KSO_WM_TEMPLATE_ASSEMBLE_GROUPID" val="606570524054ed1e2fb814c2"/>
</p:tagLst>
</file>

<file path=ppt/tags/tag52.xml><?xml version="1.0" encoding="utf-8"?>
<p:tagLst xmlns:p="http://schemas.openxmlformats.org/presentationml/2006/main">
  <p:tag name="KSO_WM_SLIDE_LAYOUT_INFO" val="{&quot;direction&quot;:1,&quot;id&quot;:&quot;2021-04-01T16:16:05&quot;,&quot;maxSize&quot;:{&quot;size1&quot;:58.8},&quot;minSize&quot;:{&quot;size1&quot;:38.8},&quot;normalSize&quot;:{&quot;size1&quot;:58.79989583333334},&quot;subLayout&quot;:[{&quot;id&quot;:&quot;2021-04-01T16:16:05&quot;,&quot;maxSize&quot;:{&quot;size1&quot;:42.19968634711372},&quot;minSize&quot;:{&quot;size1&quot;:17.799686347113717},&quot;normalSize&quot;:{&quot;size1&quot;:24.59968634711371},&quot;subLayout&quot;:[{&quot;id&quot;:&quot;2021-04-01T16:16:05&quot;,&quot;margin&quot;:{&quot;bottom&quot;:1.2699999809265137,&quot;left&quot;:2.117000102996826,&quot;right&quot;:0.02600000612437725,&quot;top&quot;:1.6929999589920044},&quot;type&quot;:0},{&quot;id&quot;:&quot;2021-04-01T16:16:05&quot;,&quot;margin&quot;:{&quot;bottom&quot;:1.6929999589920044,&quot;left&quot;:2.117000102996826,&quot;right&quot;:0.02600000612437725,&quot;top&quot;:1.6929999589920044},&quot;type&quot;:0}],&quot;type&quot;:0},{&quot;id&quot;:&quot;2021-04-01T16:16:05&quot;,&quot;margin&quot;:{&quot;bottom&quot;:1.6929999589920044,&quot;left&quot;:1.6670000553131104,&quot;right&quot;:1.6929999589920044,&quot;top&quot;:1.6929999589920044},&quot;type&quot;:0}],&quot;type&quot;:0}"/>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acfb27998712faa657a7b0"/>
  <p:tag name="KSO_WM_CHIP_FILLPROP" val="[[{&quot;text_align&quot;:&quot;cm&quot;,&quot;text_direction&quot;:&quot;horizontal&quot;,&quot;support_features&quot;:[&quot;creativepic&quot;],&quot;support_big_font&quot;:false,&quot;picture_toward&quot;:1,&quot;picture_dockside&quot;:[],&quot;fill_id&quot;:&quot;c63a7e4072264d37bb9fc2fc7696d2ba&quot;,&quot;fill_align&quot;:&quot;cm&quot;,&quot;chip_types&quot;:[&quot;picture&quot;]},{&quot;text_align&quot;:&quot;lt&quot;,&quot;text_direction&quot;:&quot;horizontal&quot;,&quot;support_big_font&quot;:false,&quot;picture_toward&quot;:0,&quot;picture_dockside&quot;:[],&quot;fill_id&quot;:&quot;5d35ed4a31e74ee7b109b4a5825bd3a1&quot;,&quot;fill_align&quot;:&quot;lt&quot;,&quot;chip_types&quot;:[&quot;header&quot;]},{&quot;text_align&quot;:&quot;lt&quot;,&quot;text_direction&quot;:&quot;horizontal&quot;,&quot;support_big_font&quot;:false,&quot;picture_toward&quot;:0,&quot;picture_dockside&quot;:[],&quot;fill_id&quot;:&quot;1b84d96436fd4949826b9d5ad09a53d4&quot;,&quot;fill_align&quot;:&quot;lt&quot;,&quot;chip_types&quot;:[&quot;text&quot;]}]]"/>
  <p:tag name="KSO_WM_CHIP_DECFILLPROP" val="[]"/>
  <p:tag name="KSO_WM_SLIDE_ID" val="diagram20217069_1"/>
  <p:tag name="KSO_WM_TEMPLATE_SUBCATEGORY" val="21"/>
  <p:tag name="KSO_WM_TEMPLATE_MASTER_TYPE" val="0"/>
  <p:tag name="KSO_WM_TEMPLATE_COLOR_TYPE" val="1"/>
  <p:tag name="KSO_WM_SLIDE_ITEM_CNT" val="0"/>
  <p:tag name="KSO_WM_SLIDE_INDEX" val="1"/>
  <p:tag name="KSO_WM_TAG_VERSION" val="1.0"/>
  <p:tag name="KSO_WM_BEAUTIFY_FLAG" val="#wm#"/>
  <p:tag name="KSO_WM_TEMPLATE_CATEGORY" val="diagram"/>
  <p:tag name="KSO_WM_TEMPLATE_INDEX" val="20217069"/>
  <p:tag name="KSO_WM_SLIDE_LAYOUT" val="a_d_f"/>
  <p:tag name="KSO_WM_SLIDE_LAYOUT_CNT" val="1_1_1"/>
  <p:tag name="KSO_WM_SLIDE_TYPE" val="text"/>
  <p:tag name="KSO_WM_SLIDE_SIZE" val="912*444"/>
  <p:tag name="KSO_WM_SLIDE_POSITION" val="0*48"/>
  <p:tag name="KSO_WM_CHIP_GROUPID" val="5facfb27998712faa657a7af"/>
  <p:tag name="KSO_WM_SLIDE_BK_DARK_LIGHT" val="2"/>
  <p:tag name="KSO_WM_SLIDE_BACKGROUND_TYPE" val="general"/>
  <p:tag name="KSO_WM_SLIDE_SUPPORT_FEATURE_TYPE" val="8"/>
  <p:tag name="KSO_WM_SLIDE_SUBTYPE" val="picTxt"/>
  <p:tag name="KSO_WM_TEMPLATE_ASSEMBLE_XID" val="606570524054ed1e2fb814c2"/>
  <p:tag name="KSO_WM_TEMPLATE_ASSEMBLE_GROUPID" val="606570524054ed1e2fb814c2"/>
</p:tagLst>
</file>

<file path=ppt/tags/tag53.xml><?xml version="1.0" encoding="utf-8"?>
<p:tagLst xmlns:p="http://schemas.openxmlformats.org/presentationml/2006/main">
  <p:tag name="KSO_WM_UNIT_PICTURE_TOWARD" val="1"/>
  <p:tag name="KSO_WM_UNIT_HIGHLIGHT" val="0"/>
  <p:tag name="KSO_WM_UNIT_COMPATIBLE" val="0"/>
  <p:tag name="KSO_WM_UNIT_DIAGRAM_ISNUMVISUAL" val="0"/>
  <p:tag name="KSO_WM_UNIT_DIAGRAM_ISREFERUNIT" val="0"/>
  <p:tag name="KSO_WM_DIAGRAM_GROUP_CODE" val="ζ1-1"/>
  <p:tag name="KSO_WM_UNIT_TYPE" val="ζ_h_i"/>
  <p:tag name="KSO_WM_UNIT_INDEX" val="1_1_1"/>
  <p:tag name="KSO_WM_UNIT_ID" val="diagram20215273_1*ζ_h_i*1_1_1"/>
  <p:tag name="KSO_WM_TEMPLATE_CATEGORY" val="diagram"/>
  <p:tag name="KSO_WM_TEMPLATE_INDEX" val="20215273"/>
  <p:tag name="KSO_WM_UNIT_LAYERLEVEL" val="1_1_1"/>
  <p:tag name="KSO_WM_TAG_VERSION" val="1.0"/>
  <p:tag name="KSO_WM_BEAUTIFY_FLAG" val="#wm#"/>
  <p:tag name="KSO_WM_UNIT_DIAGRAM_MODELTYPE" val="creativePicture"/>
  <p:tag name="KSO_WM_UNIT_USESOURCEFORMAT_APPLY" val="1"/>
  <p:tag name="KSO_WM_UNIT_TEXT_FILL_FORE_SCHEMECOLOR_INDEX_BRIGHTNESS" val="0"/>
  <p:tag name="KSO_WM_UNIT_TEXT_FILL_FORE_SCHEMECOLOR_INDEX" val="2"/>
  <p:tag name="KSO_WM_UNIT_TEXT_FILL_TYPE" val="1"/>
</p:tagLst>
</file>

<file path=ppt/tags/tag54.xml><?xml version="1.0" encoding="utf-8"?>
<p:tagLst xmlns:p="http://schemas.openxmlformats.org/presentationml/2006/main">
  <p:tag name="KSO_WM_UNIT_PICTURE_TOWARD" val="1"/>
  <p:tag name="KSO_WM_UNIT_VALUE" val="1429*999"/>
  <p:tag name="KSO_WM_UNIT_HIGHLIGHT" val="0"/>
  <p:tag name="KSO_WM_UNIT_COMPATIBLE" val="0"/>
  <p:tag name="KSO_WM_UNIT_DIAGRAM_ISNUMVISUAL" val="0"/>
  <p:tag name="KSO_WM_UNIT_DIAGRAM_ISREFERUNIT" val="0"/>
  <p:tag name="KSO_WM_DIAGRAM_GROUP_CODE" val="ζ1-1"/>
  <p:tag name="KSO_WM_UNIT_TYPE" val="ζ_h_d"/>
  <p:tag name="KSO_WM_UNIT_INDEX" val="1_1_1"/>
  <p:tag name="KSO_WM_UNIT_ID" val="diagram20215273_1*ζ_h_d*1_1_1"/>
  <p:tag name="KSO_WM_TEMPLATE_CATEGORY" val="diagram"/>
  <p:tag name="KSO_WM_TEMPLATE_INDEX" val="20215273"/>
  <p:tag name="KSO_WM_UNIT_LAYERLEVEL" val="1_1_1"/>
  <p:tag name="KSO_WM_TAG_VERSION" val="1.0"/>
  <p:tag name="KSO_WM_BEAUTIFY_FLAG" val="#wm#"/>
  <p:tag name="KSO_WM_UNIT_DIAGRAM_MODELTYPE" val="creativePicture"/>
  <p:tag name="KSO_WM_UNIT_USESOURCEFORMAT_APPLY" val="1"/>
</p:tagLst>
</file>

<file path=ppt/tags/tag55.xml><?xml version="1.0" encoding="utf-8"?>
<p:tagLst xmlns:p="http://schemas.openxmlformats.org/presentationml/2006/main">
  <p:tag name="KSO_WM_UNIT_PICTURE_TOWARD" val="1"/>
  <p:tag name="KSO_WM_UNIT_HIGHLIGHT" val="0"/>
  <p:tag name="KSO_WM_UNIT_COMPATIBLE" val="0"/>
  <p:tag name="KSO_WM_UNIT_DIAGRAM_ISNUMVISUAL" val="0"/>
  <p:tag name="KSO_WM_UNIT_DIAGRAM_ISREFERUNIT" val="0"/>
  <p:tag name="KSO_WM_DIAGRAM_GROUP_CODE" val="ζ1-1"/>
  <p:tag name="KSO_WM_UNIT_TYPE" val="ζ_h_i"/>
  <p:tag name="KSO_WM_UNIT_INDEX" val="1_1_2"/>
  <p:tag name="KSO_WM_UNIT_ID" val="diagram20215273_1*ζ_h_i*1_1_2"/>
  <p:tag name="KSO_WM_TEMPLATE_CATEGORY" val="diagram"/>
  <p:tag name="KSO_WM_TEMPLATE_INDEX" val="20215273"/>
  <p:tag name="KSO_WM_UNIT_LAYERLEVEL" val="1_1_1"/>
  <p:tag name="KSO_WM_TAG_VERSION" val="1.0"/>
  <p:tag name="KSO_WM_BEAUTIFY_FLAG" val="#wm#"/>
  <p:tag name="KSO_WM_UNIT_DIAGRAM_MODELTYPE" val="creativePicture"/>
  <p:tag name="KSO_WM_UNIT_USESOURCEFORMAT_APPLY"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56.xml><?xml version="1.0" encoding="utf-8"?>
<p:tagLst xmlns:p="http://schemas.openxmlformats.org/presentationml/2006/main">
  <p:tag name="KSO_WM_UNIT_PICTURE_TOWARD" val="1"/>
  <p:tag name="KSO_WM_UNIT_HIGHLIGHT" val="0"/>
  <p:tag name="KSO_WM_UNIT_COMPATIBLE" val="0"/>
  <p:tag name="KSO_WM_UNIT_DIAGRAM_ISNUMVISUAL" val="0"/>
  <p:tag name="KSO_WM_UNIT_DIAGRAM_ISREFERUNIT" val="0"/>
  <p:tag name="KSO_WM_DIAGRAM_GROUP_CODE" val="ζ1-1"/>
  <p:tag name="KSO_WM_UNIT_TYPE" val="ζ_h_i"/>
  <p:tag name="KSO_WM_UNIT_INDEX" val="1_1_3"/>
  <p:tag name="KSO_WM_UNIT_ID" val="diagram20215273_1*ζ_h_i*1_1_3"/>
  <p:tag name="KSO_WM_TEMPLATE_CATEGORY" val="diagram"/>
  <p:tag name="KSO_WM_TEMPLATE_INDEX" val="20215273"/>
  <p:tag name="KSO_WM_UNIT_LAYERLEVEL" val="1_1_1"/>
  <p:tag name="KSO_WM_TAG_VERSION" val="1.0"/>
  <p:tag name="KSO_WM_BEAUTIFY_FLAG" val="#wm#"/>
  <p:tag name="KSO_WM_UNIT_DIAGRAM_MODELTYPE" val="creativePicture"/>
  <p:tag name="KSO_WM_UNIT_USESOURCEFORMAT_APPLY"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57.xml><?xml version="1.0" encoding="utf-8"?>
<p:tagLst xmlns:p="http://schemas.openxmlformats.org/presentationml/2006/main">
  <p:tag name="KSO_WM_UNIT_ISCONTENTSTITLE" val="0"/>
  <p:tag name="KSO_WM_UNIT_ISNUMDGM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diagram20217050_1*a*1"/>
  <p:tag name="KSO_WM_TEMPLATE_CATEGORY" val="diagram"/>
  <p:tag name="KSO_WM_TEMPLATE_INDEX" val="20217050"/>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f4365f2790914a939acada6e6471ff35"/>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d6b9a4b34a014d75a9a0a81d1e3edcc7"/>
  <p:tag name="KSO_WM_UNIT_TEXT_FILL_FORE_SCHEMECOLOR_INDEX_BRIGHTNESS" val="0"/>
  <p:tag name="KSO_WM_UNIT_TEXT_FILL_FORE_SCHEMECOLOR_INDEX" val="13"/>
  <p:tag name="KSO_WM_UNIT_TEXT_FILL_TYPE" val="1"/>
  <p:tag name="KSO_WM_TEMPLATE_ASSEMBLE_XID" val="606570444054ed1e2fb814a6"/>
  <p:tag name="KSO_WM_TEMPLATE_ASSEMBLE_GROUPID" val="606570444054ed1e2fb814a6"/>
</p:tagLst>
</file>

<file path=ppt/tags/tag58.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7050_1*f*1"/>
  <p:tag name="KSO_WM_TEMPLATE_CATEGORY" val="diagram"/>
  <p:tag name="KSO_WM_TEMPLATE_INDEX" val="20217050"/>
  <p:tag name="KSO_WM_UNIT_LAYERLEVEL" val="1"/>
  <p:tag name="KSO_WM_TAG_VERSION" val="1.0"/>
  <p:tag name="KSO_WM_BEAUTIFY_FLAG" val="#wm#"/>
  <p:tag name="KSO_WM_UNIT_DEFAULT_FONT" val="14;20;2"/>
  <p:tag name="KSO_WM_UNIT_BLOCK" val="0"/>
  <p:tag name="KSO_WM_UNIT_VALUE" val="126"/>
  <p:tag name="KSO_WM_UNIT_SHOW_EDIT_AREA_INDICATION" val="1"/>
  <p:tag name="KSO_WM_CHIP_GROUPID" val="5e6b05596848fb12bee65ac8"/>
  <p:tag name="KSO_WM_CHIP_XID" val="5e6b05596848fb12bee65aca"/>
  <p:tag name="KSO_WM_UNIT_DEC_AREA_ID" val="9fac0f58e4e84449b138ef9b8595077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9febf74a8ce04196ac33616c5e44fc1b"/>
  <p:tag name="KSO_WM_UNIT_TEXT_FILL_FORE_SCHEMECOLOR_INDEX_BRIGHTNESS" val="0.25"/>
  <p:tag name="KSO_WM_UNIT_TEXT_FILL_FORE_SCHEMECOLOR_INDEX" val="13"/>
  <p:tag name="KSO_WM_UNIT_TEXT_FILL_TYPE" val="1"/>
  <p:tag name="KSO_WM_TEMPLATE_ASSEMBLE_XID" val="606570444054ed1e2fb814a6"/>
  <p:tag name="KSO_WM_TEMPLATE_ASSEMBLE_GROUPID" val="606570444054ed1e2fb814a6"/>
</p:tagLst>
</file>

<file path=ppt/tags/tag59.xml><?xml version="1.0" encoding="utf-8"?>
<p:tagLst xmlns:p="http://schemas.openxmlformats.org/presentationml/2006/main">
  <p:tag name="KSO_WM_BEAUTIFY_FLAG" val="#wm#"/>
  <p:tag name="KSO_WM_TEMPLATE_CATEGORY" val="diagram"/>
  <p:tag name="KSO_WM_TEMPLATE_INDEX" val="20217050"/>
  <p:tag name="KSO_WM_SLIDE_LAYOUT_INFO" val="{&quot;direction&quot;:1,&quot;id&quot;:&quot;2021-04-01T16:15:46&quot;,&quot;maxSize&quot;:{&quot;size1&quot;:62.84029677708944},&quot;minSize&quot;:{&quot;size1&quot;:42.940296777089436},&quot;normalSize&quot;:{&quot;size1&quot;:62.21529677708945},&quot;subLayout&quot;:[{&quot;id&quot;:&quot;2021-04-01T16:15:46&quot;,&quot;maxSize&quot;:{&quot;size1&quot;:60.32442918353611},&quot;minSize&quot;:{&quot;size1&quot;:24.724429183536106},&quot;normalSize&quot;:{&quot;size1&quot;:26.6244291835361},&quot;subLayout&quot;:[{&quot;id&quot;:&quot;2021-04-01T16:15:46&quot;,&quot;margin&quot;:{&quot;bottom&quot;:0.02600000612437725,&quot;left&quot;:2.5399999618530273,&quot;right&quot;:1.6670000553131104,&quot;top&quot;:1.6929999589920044},&quot;type&quot;:0},{&quot;id&quot;:&quot;2021-04-01T16:15:46&quot;,&quot;margin&quot;:{&quot;bottom&quot;:1.6929999589920044,&quot;left&quot;:2.5399999618530273,&quot;right&quot;:1.6670000553131104,&quot;top&quot;:0.8199999928474426},&quot;type&quot;:0}],&quot;type&quot;:0},{&quot;id&quot;:&quot;2021-04-01T16:15:46&quot;,&quot;margin&quot;:{&quot;bottom&quot;:1.6929999589920044,&quot;left&quot;:0.02600000612437725,&quot;right&quot;:1.6929999589920044,&quot;top&quot;:1.6929999589920044},&quot;type&quot;:0}],&quot;type&quot;:0}"/>
  <p:tag name="KSO_WM_SLIDE_ID" val="diagram20217050_1"/>
  <p:tag name="KSO_WM_TEMPLATE_SUBCATEGORY" val="21"/>
  <p:tag name="KSO_WM_TEMPLATE_MASTER_TYPE" val="0"/>
  <p:tag name="KSO_WM_TEMPLATE_COLOR_TYPE" val="1"/>
  <p:tag name="KSO_WM_SLIDE_ITEM_CNT" val="0"/>
  <p:tag name="KSO_WM_SLIDE_INDEX" val="1"/>
  <p:tag name="KSO_WM_TAG_VERSION" val="1.0"/>
  <p:tag name="KSO_WM_SLIDE_LAYOUT" val="a_d_f"/>
  <p:tag name="KSO_WM_SLIDE_LAYOUT_CNT" val="1_1_1"/>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acfe54998712faa657a885"/>
  <p:tag name="KSO_WM_CHIP_FILLPROP" val="[[{&quot;text_align&quot;:&quot;cm&quot;,&quot;text_direction&quot;:&quot;horizontal&quot;,&quot;support_features&quot;:[&quot;creativepic&quot;],&quot;support_big_font&quot;:false,&quot;picture_toward&quot;:1,&quot;picture_dockside&quot;:[],&quot;fill_id&quot;:&quot;ea24516ef22941bda3c0fadbdb233f5f&quot;,&quot;fill_align&quot;:&quot;cm&quot;,&quot;chip_types&quot;:[&quot;picture&quot;]},{&quot;text_align&quot;:&quot;lb&quot;,&quot;text_direction&quot;:&quot;horizontal&quot;,&quot;support_big_font&quot;:false,&quot;picture_toward&quot;:0,&quot;picture_dockside&quot;:[],&quot;fill_id&quot;:&quot;e64d6b39dbcb4f5e8b45c2814b499727&quot;,&quot;fill_align&quot;:&quot;lb&quot;,&quot;chip_types&quot;:[&quot;text&quot;,&quot;header&quot;]},{&quot;text_align&quot;:&quot;lt&quot;,&quot;text_direction&quot;:&quot;horizontal&quot;,&quot;support_big_font&quot;:false,&quot;picture_toward&quot;:0,&quot;picture_dockside&quot;:[],&quot;fill_id&quot;:&quot;4cac0ce68cb84566b51d233488c6b209&quot;,&quot;fill_align&quot;:&quot;lt&quot;,&quot;chip_types&quot;:[&quot;text&quot;]}]]"/>
  <p:tag name="KSO_WM_CHIP_DECFILLPROP" val="[]"/>
  <p:tag name="KSO_WM_SLIDE_RATIO" val="1.777778"/>
  <p:tag name="KSO_WM_SLIDE_TYPE" val="text"/>
  <p:tag name="KSO_WM_SLIDE_SIZE" val="816*348"/>
  <p:tag name="KSO_WM_SLIDE_POSITION" val="72*95"/>
  <p:tag name="KSO_WM_CHIP_GROUPID" val="5facfe54998712faa657a884"/>
  <p:tag name="KSO_WM_SLIDE_BK_DARK_LIGHT" val="2"/>
  <p:tag name="KSO_WM_SLIDE_BACKGROUND_TYPE" val="general"/>
  <p:tag name="KSO_WM_SLIDE_SUPPORT_FEATURE_TYPE" val="8"/>
  <p:tag name="KSO_WM_SLIDE_SUBTYPE" val="picTxt"/>
  <p:tag name="KSO_WM_TEMPLATE_ASSEMBLE_XID" val="606570444054ed1e2fb814a6"/>
  <p:tag name="KSO_WM_TEMPLATE_ASSEMBLE_GROUPID" val="606570444054ed1e2fb814a6"/>
</p:tagLst>
</file>

<file path=ppt/tags/tag6.xml><?xml version="1.0" encoding="utf-8"?>
<p:tagLst xmlns:p="http://schemas.openxmlformats.org/presentationml/2006/main">
  <p:tag name="KSO_WM_UNIT_ISCONTENTSTITLE" val="1"/>
  <p:tag name="KSO_WM_UNIT_ISNUMDGMTITLE" val="0"/>
  <p:tag name="KSO_WM_UNIT_NOCLEAR" val="0"/>
  <p:tag name="KSO_WM_UNIT_VALUE" val="6"/>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diagram20218353_3*a*1"/>
  <p:tag name="KSO_WM_TEMPLATE_CATEGORY" val="diagram"/>
  <p:tag name="KSO_WM_TEMPLATE_INDEX" val="20218353"/>
  <p:tag name="KSO_WM_UNIT_LAYERLEVEL" val="1"/>
  <p:tag name="KSO_WM_TAG_VERSION" val="1.0"/>
  <p:tag name="KSO_WM_BEAUTIFY_FLAG" val="#wm#"/>
  <p:tag name="KSO_WM_UNIT_PRESET_TEXT" val="CONTENTS"/>
  <p:tag name="KSO_WM_UNIT_TEXT_FILL_FORE_SCHEMECOLOR_INDEX_BRIGHTNESS" val="0"/>
  <p:tag name="KSO_WM_UNIT_TEXT_FILL_FORE_SCHEMECOLOR_INDEX" val="5"/>
  <p:tag name="KSO_WM_UNIT_TEXT_FILL_TYPE" val="1"/>
  <p:tag name="KSO_WM_UNIT_USESOURCEFORMAT_APPLY" val="1"/>
</p:tagLst>
</file>

<file path=ppt/tags/tag60.xml><?xml version="1.0" encoding="utf-8"?>
<p:tagLst xmlns:p="http://schemas.openxmlformats.org/presentationml/2006/main">
  <p:tag name="KSO_WM_UNIT_PICTURE_TOWARD" val="1"/>
  <p:tag name="KSO_WM_UNIT_HIGHLIGHT" val="0"/>
  <p:tag name="KSO_WM_UNIT_COMPATIBLE" val="0"/>
  <p:tag name="KSO_WM_UNIT_DIAGRAM_ISNUMVISUAL" val="0"/>
  <p:tag name="KSO_WM_UNIT_DIAGRAM_ISREFERUNIT" val="0"/>
  <p:tag name="KSO_WM_DIAGRAM_GROUP_CODE" val="ζ1-1"/>
  <p:tag name="KSO_WM_UNIT_TYPE" val="ζ_h_i"/>
  <p:tag name="KSO_WM_UNIT_INDEX" val="1_1_1"/>
  <p:tag name="KSO_WM_UNIT_ID" val="diagram20216615_1*ζ_h_i*1_1_1"/>
  <p:tag name="KSO_WM_TEMPLATE_CATEGORY" val="diagram"/>
  <p:tag name="KSO_WM_TEMPLATE_INDEX" val="20216615"/>
  <p:tag name="KSO_WM_UNIT_LAYERLEVEL" val="1_1_1"/>
  <p:tag name="KSO_WM_TAG_VERSION" val="1.0"/>
  <p:tag name="KSO_WM_BEAUTIFY_FLAG" val="#wm#"/>
  <p:tag name="KSO_WM_UNIT_DIAGRAM_MODELTYPE" val="creativePicture"/>
  <p:tag name="KSO_WM_UNIT_USESOURCEFORMAT_APPLY" val="1"/>
  <p:tag name="KSO_WM_UNIT_FILL_FORE_SCHEMECOLOR_INDEX_1_BRIGHTNESS" val="0"/>
  <p:tag name="KSO_WM_UNIT_FILL_FORE_SCHEMECOLOR_INDEX_1" val="5"/>
  <p:tag name="KSO_WM_UNIT_FILL_FORE_SCHEMECOLOR_INDEX_1_POS" val="0"/>
  <p:tag name="KSO_WM_UNIT_FILL_FORE_SCHEMECOLOR_INDEX_1_TRANS" val="0.7"/>
  <p:tag name="KSO_WM_UNIT_FILL_FORE_SCHEMECOLOR_INDEX_2_BRIGHTNESS" val="0"/>
  <p:tag name="KSO_WM_UNIT_FILL_FORE_SCHEMECOLOR_INDEX_2" val="5"/>
  <p:tag name="KSO_WM_UNIT_FILL_FORE_SCHEMECOLOR_INDEX_2_POS" val="1"/>
  <p:tag name="KSO_WM_UNIT_FILL_FORE_SCHEMECOLOR_INDEX_2_TRANS" val="0"/>
  <p:tag name="KSO_WM_UNIT_FILL_GRADIENT_TYPE" val="0"/>
  <p:tag name="KSO_WM_UNIT_FILL_GRADIENT_ANGLE" val="315"/>
  <p:tag name="KSO_WM_UNIT_FILL_GRADIENT_Direction" val="5"/>
  <p:tag name="KSO_WM_UNIT_FILL_TYPE" val="3"/>
  <p:tag name="KSO_WM_UNIT_SHADOW_SCHEMECOLOR_INDEX_BRIGHTNESS" val="0.35"/>
  <p:tag name="KSO_WM_UNIT_SHADOW_SCHEMECOLOR_INDEX" val="13"/>
  <p:tag name="KSO_WM_UNIT_TEXT_FILL_FORE_SCHEMECOLOR_INDEX_BRIGHTNESS" val="0"/>
  <p:tag name="KSO_WM_UNIT_TEXT_FILL_FORE_SCHEMECOLOR_INDEX" val="13"/>
  <p:tag name="KSO_WM_UNIT_TEXT_FILL_TYPE" val="1"/>
</p:tagLst>
</file>

<file path=ppt/tags/tag61.xml><?xml version="1.0" encoding="utf-8"?>
<p:tagLst xmlns:p="http://schemas.openxmlformats.org/presentationml/2006/main">
  <p:tag name="KSO_WM_UNIT_PICTURE_TOWARD" val="1"/>
  <p:tag name="KSO_WM_UNIT_VALUE" val="1379*1507"/>
  <p:tag name="KSO_WM_UNIT_HIGHLIGHT" val="0"/>
  <p:tag name="KSO_WM_UNIT_COMPATIBLE" val="0"/>
  <p:tag name="KSO_WM_UNIT_DIAGRAM_ISNUMVISUAL" val="0"/>
  <p:tag name="KSO_WM_UNIT_DIAGRAM_ISREFERUNIT" val="0"/>
  <p:tag name="KSO_WM_DIAGRAM_GROUP_CODE" val="ζ1-1"/>
  <p:tag name="KSO_WM_UNIT_TYPE" val="ζ_h_d"/>
  <p:tag name="KSO_WM_UNIT_INDEX" val="1_1_1"/>
  <p:tag name="KSO_WM_UNIT_ID" val="diagram20216615_1*ζ_h_d*1_1_1"/>
  <p:tag name="KSO_WM_TEMPLATE_CATEGORY" val="diagram"/>
  <p:tag name="KSO_WM_TEMPLATE_INDEX" val="20216615"/>
  <p:tag name="KSO_WM_UNIT_LAYERLEVEL" val="1_1_1"/>
  <p:tag name="KSO_WM_TAG_VERSION" val="1.0"/>
  <p:tag name="KSO_WM_BEAUTIFY_FLAG" val="#wm#"/>
  <p:tag name="KSO_WM_UNIT_DIAGRAM_MODELTYPE" val="creativePicture"/>
  <p:tag name="KSO_WM_UNIT_USESOURCEFORMAT_APPLY" val="1"/>
</p:tagLst>
</file>

<file path=ppt/tags/tag62.xml><?xml version="1.0" encoding="utf-8"?>
<p:tagLst xmlns:p="http://schemas.openxmlformats.org/presentationml/2006/main">
  <p:tag name="KSO_WM_UNIT_ISCONTENTSTITLE" val="0"/>
  <p:tag name="KSO_WM_UNIT_ISNUMDGM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diagram20217069_1*a*1"/>
  <p:tag name="KSO_WM_TEMPLATE_CATEGORY" val="diagram"/>
  <p:tag name="KSO_WM_TEMPLATE_INDEX" val="20217069"/>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67d34eee6f014901845657622b69ecdd"/>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88226f64087744e1a8841c51db8703b1"/>
  <p:tag name="KSO_WM_UNIT_TEXT_FILL_FORE_SCHEMECOLOR_INDEX_BRIGHTNESS" val="0"/>
  <p:tag name="KSO_WM_UNIT_TEXT_FILL_FORE_SCHEMECOLOR_INDEX" val="13"/>
  <p:tag name="KSO_WM_UNIT_TEXT_FILL_TYPE" val="1"/>
  <p:tag name="KSO_WM_TEMPLATE_ASSEMBLE_XID" val="606570524054ed1e2fb814c2"/>
  <p:tag name="KSO_WM_TEMPLATE_ASSEMBLE_GROUPID" val="606570524054ed1e2fb814c2"/>
</p:tagLst>
</file>

<file path=ppt/tags/tag63.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7069_1*f*1"/>
  <p:tag name="KSO_WM_TEMPLATE_CATEGORY" val="diagram"/>
  <p:tag name="KSO_WM_TEMPLATE_INDEX" val="20217069"/>
  <p:tag name="KSO_WM_UNIT_LAYERLEVEL" val="1"/>
  <p:tag name="KSO_WM_TAG_VERSION" val="1.0"/>
  <p:tag name="KSO_WM_BEAUTIFY_FLAG" val="#wm#"/>
  <p:tag name="KSO_WM_UNIT_DEFAULT_FONT" val="14;20;2"/>
  <p:tag name="KSO_WM_UNIT_BLOCK" val="0"/>
  <p:tag name="KSO_WM_UNIT_VALUE" val="90"/>
  <p:tag name="KSO_WM_UNIT_SHOW_EDIT_AREA_INDICATION" val="1"/>
  <p:tag name="KSO_WM_CHIP_GROUPID" val="5e6b05596848fb12bee65ac8"/>
  <p:tag name="KSO_WM_CHIP_XID" val="5e6b05596848fb12bee65aca"/>
  <p:tag name="KSO_WM_UNIT_DEC_AREA_ID" val="46ab471ebe5046c689d117c3ccfe512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954ebfd14f7b44f1888c8f9819c6029a"/>
  <p:tag name="KSO_WM_UNIT_TEXT_FILL_FORE_SCHEMECOLOR_INDEX_BRIGHTNESS" val="0.25"/>
  <p:tag name="KSO_WM_UNIT_TEXT_FILL_FORE_SCHEMECOLOR_INDEX" val="13"/>
  <p:tag name="KSO_WM_UNIT_TEXT_FILL_TYPE" val="1"/>
  <p:tag name="KSO_WM_TEMPLATE_ASSEMBLE_XID" val="606570524054ed1e2fb814c2"/>
  <p:tag name="KSO_WM_TEMPLATE_ASSEMBLE_GROUPID" val="606570524054ed1e2fb814c2"/>
</p:tagLst>
</file>

<file path=ppt/tags/tag64.xml><?xml version="1.0" encoding="utf-8"?>
<p:tagLst xmlns:p="http://schemas.openxmlformats.org/presentationml/2006/main">
  <p:tag name="KSO_WM_UNIT_BLOCK" val="0"/>
  <p:tag name="KSO_WM_UNIT_DEC_AREA_ID" val="f727960068514fe6bbb27093305fb741"/>
  <p:tag name="KSO_WM_UNIT_HIGHLIGHT" val="0"/>
  <p:tag name="KSO_WM_UNIT_COMPATIBLE" val="0"/>
  <p:tag name="KSO_WM_UNIT_DIAGRAM_ISNUMVISUAL" val="0"/>
  <p:tag name="KSO_WM_UNIT_DIAGRAM_ISREFERUNIT" val="0"/>
  <p:tag name="KSO_WM_UNIT_TYPE" val="i"/>
  <p:tag name="KSO_WM_UNIT_INDEX" val="1"/>
  <p:tag name="KSO_WM_UNIT_ID" val="diagram20217069_1*i*1"/>
  <p:tag name="KSO_WM_TEMPLATE_CATEGORY" val="diagram"/>
  <p:tag name="KSO_WM_TEMPLATE_INDEX" val="20217069"/>
  <p:tag name="KSO_WM_UNIT_LAYERLEVEL" val="1"/>
  <p:tag name="KSO_WM_TAG_VERSION" val="1.0"/>
  <p:tag name="KSO_WM_BEAUTIFY_FLAG" val="#wm#"/>
  <p:tag name="KSO_WM_UNIT_SM_LIMIT_TYPE" val="1"/>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facfb27998712faa657a7af"/>
  <p:tag name="KSO_WM_CHIP_XID" val="5facfb27998712faa657a7b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4"/>
  <p:tag name="KSO_WM_TEMPLATE_ASSEMBLE_XID" val="606570524054ed1e2fb814c2"/>
  <p:tag name="KSO_WM_TEMPLATE_ASSEMBLE_GROUPID" val="606570524054ed1e2fb814c2"/>
</p:tagLst>
</file>

<file path=ppt/tags/tag65.xml><?xml version="1.0" encoding="utf-8"?>
<p:tagLst xmlns:p="http://schemas.openxmlformats.org/presentationml/2006/main">
  <p:tag name="KSO_WM_SLIDE_LAYOUT_INFO" val="{&quot;direction&quot;:1,&quot;id&quot;:&quot;2021-04-01T16:16:05&quot;,&quot;maxSize&quot;:{&quot;size1&quot;:58.8},&quot;minSize&quot;:{&quot;size1&quot;:38.8},&quot;normalSize&quot;:{&quot;size1&quot;:49.11249999999999},&quot;subLayout&quot;:[{&quot;id&quot;:&quot;2021-04-01T16:16:05&quot;,&quot;maxSize&quot;:{&quot;size1&quot;:42.19968634711372},&quot;minSize&quot;:{&quot;size1&quot;:17.799686347113717},&quot;normalSize&quot;:{&quot;size1&quot;:35.26635301378039},&quot;subLayout&quot;:[{&quot;id&quot;:&quot;2021-04-01T16:16:05&quot;,&quot;margin&quot;:{&quot;bottom&quot;:1.2699999809265137,&quot;left&quot;:2.117000102996826,&quot;right&quot;:0.02600000612437725,&quot;top&quot;:1.6929999589920044},&quot;type&quot;:0},{&quot;id&quot;:&quot;2021-04-01T16:16:05&quot;,&quot;margin&quot;:{&quot;bottom&quot;:1.6929999589920044,&quot;left&quot;:2.117000102996826,&quot;right&quot;:0.02600000612437725,&quot;top&quot;:1.6929999589920044},&quot;type&quot;:0}],&quot;type&quot;:0},{&quot;id&quot;:&quot;2021-04-01T16:16:05&quot;,&quot;margin&quot;:{&quot;bottom&quot;:1.6929999589920044,&quot;left&quot;:1.6670000553131104,&quot;right&quot;:1.6929999589920044,&quot;top&quot;:1.6929999589920044},&quot;type&quot;:0}],&quot;type&quot;:0}"/>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acfb27998712faa657a7b0"/>
  <p:tag name="KSO_WM_CHIP_FILLPROP" val="[[{&quot;text_align&quot;:&quot;cm&quot;,&quot;text_direction&quot;:&quot;horizontal&quot;,&quot;support_features&quot;:[&quot;creativepic&quot;],&quot;support_big_font&quot;:false,&quot;picture_toward&quot;:1,&quot;picture_dockside&quot;:[],&quot;fill_id&quot;:&quot;c63a7e4072264d37bb9fc2fc7696d2ba&quot;,&quot;fill_align&quot;:&quot;cm&quot;,&quot;chip_types&quot;:[&quot;picture&quot;]},{&quot;text_align&quot;:&quot;lt&quot;,&quot;text_direction&quot;:&quot;horizontal&quot;,&quot;support_big_font&quot;:false,&quot;picture_toward&quot;:0,&quot;picture_dockside&quot;:[],&quot;fill_id&quot;:&quot;5d35ed4a31e74ee7b109b4a5825bd3a1&quot;,&quot;fill_align&quot;:&quot;lt&quot;,&quot;chip_types&quot;:[&quot;header&quot;]},{&quot;text_align&quot;:&quot;lt&quot;,&quot;text_direction&quot;:&quot;horizontal&quot;,&quot;support_big_font&quot;:false,&quot;picture_toward&quot;:0,&quot;picture_dockside&quot;:[],&quot;fill_id&quot;:&quot;1b84d96436fd4949826b9d5ad09a53d4&quot;,&quot;fill_align&quot;:&quot;lt&quot;,&quot;chip_types&quot;:[&quot;text&quot;]}]]"/>
  <p:tag name="KSO_WM_CHIP_DECFILLPROP" val="[]"/>
  <p:tag name="KSO_WM_SLIDE_ID" val="diagram20217069_1"/>
  <p:tag name="KSO_WM_TEMPLATE_SUBCATEGORY" val="21"/>
  <p:tag name="KSO_WM_TEMPLATE_MASTER_TYPE" val="0"/>
  <p:tag name="KSO_WM_TEMPLATE_COLOR_TYPE" val="1"/>
  <p:tag name="KSO_WM_SLIDE_ITEM_CNT" val="0"/>
  <p:tag name="KSO_WM_SLIDE_INDEX" val="1"/>
  <p:tag name="KSO_WM_TAG_VERSION" val="1.0"/>
  <p:tag name="KSO_WM_BEAUTIFY_FLAG" val="#wm#"/>
  <p:tag name="KSO_WM_TEMPLATE_CATEGORY" val="diagram"/>
  <p:tag name="KSO_WM_TEMPLATE_INDEX" val="20217069"/>
  <p:tag name="KSO_WM_SLIDE_LAYOUT" val="a_d_f"/>
  <p:tag name="KSO_WM_SLIDE_LAYOUT_CNT" val="1_1_1"/>
  <p:tag name="KSO_WM_SLIDE_TYPE" val="text"/>
  <p:tag name="KSO_WM_SLIDE_SIZE" val="912*444"/>
  <p:tag name="KSO_WM_SLIDE_POSITION" val="0*48"/>
  <p:tag name="KSO_WM_CHIP_GROUPID" val="5facfb27998712faa657a7af"/>
  <p:tag name="KSO_WM_SLIDE_BK_DARK_LIGHT" val="2"/>
  <p:tag name="KSO_WM_SLIDE_BACKGROUND_TYPE" val="general"/>
  <p:tag name="KSO_WM_SLIDE_SUPPORT_FEATURE_TYPE" val="8"/>
  <p:tag name="KSO_WM_SLIDE_SUBTYPE" val="picTxt"/>
  <p:tag name="KSO_WM_TEMPLATE_ASSEMBLE_XID" val="606570524054ed1e2fb814c2"/>
  <p:tag name="KSO_WM_TEMPLATE_ASSEMBLE_GROUPID" val="606570524054ed1e2fb814c2"/>
</p:tagLst>
</file>

<file path=ppt/tags/tag66.xml><?xml version="1.0" encoding="utf-8"?>
<p:tagLst xmlns:p="http://schemas.openxmlformats.org/presentationml/2006/main">
  <p:tag name="KSO_WM_UNIT_PICTURE_TOWARD" val="1"/>
  <p:tag name="KSO_WM_UNIT_VALUE" val="823*1534"/>
  <p:tag name="KSO_WM_UNIT_HIGHLIGHT" val="0"/>
  <p:tag name="KSO_WM_UNIT_COMPATIBLE" val="0"/>
  <p:tag name="KSO_WM_UNIT_DIAGRAM_ISNUMVISUAL" val="0"/>
  <p:tag name="KSO_WM_UNIT_DIAGRAM_ISREFERUNIT" val="0"/>
  <p:tag name="KSO_WM_DIAGRAM_GROUP_CODE" val="ζ1-1"/>
  <p:tag name="KSO_WM_UNIT_TYPE" val="ζ_h_d"/>
  <p:tag name="KSO_WM_UNIT_INDEX" val="1_1_1"/>
  <p:tag name="KSO_WM_UNIT_ID" val="diagram20215219_1*ζ_h_d*1_1_1"/>
  <p:tag name="KSO_WM_TEMPLATE_CATEGORY" val="diagram"/>
  <p:tag name="KSO_WM_TEMPLATE_INDEX" val="20215219"/>
  <p:tag name="KSO_WM_UNIT_LAYERLEVEL" val="1_1_1"/>
  <p:tag name="KSO_WM_TAG_VERSION" val="1.0"/>
  <p:tag name="KSO_WM_BEAUTIFY_FLAG" val="#wm#"/>
  <p:tag name="KSO_WM_UNIT_DIAGRAM_MODELTYPE" val="creativePicture"/>
  <p:tag name="KSO_WM_UNIT_USESOURCEFORMAT_APPLY" val="1"/>
</p:tagLst>
</file>

<file path=ppt/tags/tag67.xml><?xml version="1.0" encoding="utf-8"?>
<p:tagLst xmlns:p="http://schemas.openxmlformats.org/presentationml/2006/main">
  <p:tag name="KSO_WM_UNIT_PICTURE_TOWARD" val="1"/>
  <p:tag name="KSO_WM_UNIT_HIGHLIGHT" val="0"/>
  <p:tag name="KSO_WM_UNIT_COMPATIBLE" val="0"/>
  <p:tag name="KSO_WM_UNIT_DIAGRAM_ISNUMVISUAL" val="0"/>
  <p:tag name="KSO_WM_UNIT_DIAGRAM_ISREFERUNIT" val="0"/>
  <p:tag name="KSO_WM_DIAGRAM_GROUP_CODE" val="ζ1-1"/>
  <p:tag name="KSO_WM_UNIT_TYPE" val="ζ_h_i"/>
  <p:tag name="KSO_WM_UNIT_INDEX" val="1_1_1"/>
  <p:tag name="KSO_WM_UNIT_ID" val="diagram20215219_1*ζ_h_i*1_1_1"/>
  <p:tag name="KSO_WM_TEMPLATE_CATEGORY" val="diagram"/>
  <p:tag name="KSO_WM_TEMPLATE_INDEX" val="20215219"/>
  <p:tag name="KSO_WM_UNIT_LAYERLEVEL" val="1_1_1"/>
  <p:tag name="KSO_WM_TAG_VERSION" val="1.0"/>
  <p:tag name="KSO_WM_BEAUTIFY_FLAG" val="#wm#"/>
  <p:tag name="KSO_WM_UNIT_DIAGRAM_MODELTYPE" val="creativePicture"/>
  <p:tag name="KSO_WM_UNIT_USESOURCEFORMAT_APPLY"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68.xml><?xml version="1.0" encoding="utf-8"?>
<p:tagLst xmlns:p="http://schemas.openxmlformats.org/presentationml/2006/main">
  <p:tag name="KSO_WM_UNIT_PICTURE_TOWARD" val="1"/>
  <p:tag name="KSO_WM_UNIT_HIGHLIGHT" val="0"/>
  <p:tag name="KSO_WM_UNIT_COMPATIBLE" val="0"/>
  <p:tag name="KSO_WM_UNIT_DIAGRAM_ISNUMVISUAL" val="0"/>
  <p:tag name="KSO_WM_UNIT_DIAGRAM_ISREFERUNIT" val="0"/>
  <p:tag name="KSO_WM_DIAGRAM_GROUP_CODE" val="ζ1-1"/>
  <p:tag name="KSO_WM_UNIT_TYPE" val="ζ_h_i"/>
  <p:tag name="KSO_WM_UNIT_INDEX" val="1_1_2"/>
  <p:tag name="KSO_WM_UNIT_ID" val="diagram20215219_1*ζ_h_i*1_1_2"/>
  <p:tag name="KSO_WM_TEMPLATE_CATEGORY" val="diagram"/>
  <p:tag name="KSO_WM_TEMPLATE_INDEX" val="20215219"/>
  <p:tag name="KSO_WM_UNIT_LAYERLEVEL" val="1_1_1"/>
  <p:tag name="KSO_WM_TAG_VERSION" val="1.0"/>
  <p:tag name="KSO_WM_BEAUTIFY_FLAG" val="#wm#"/>
  <p:tag name="KSO_WM_UNIT_DIAGRAM_MODELTYPE" val="creativePicture"/>
  <p:tag name="KSO_WM_UNIT_USESOURCEFORMAT_APPLY"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69.xml><?xml version="1.0" encoding="utf-8"?>
<p:tagLst xmlns:p="http://schemas.openxmlformats.org/presentationml/2006/main">
  <p:tag name="KSO_WM_UNIT_TEXT_SUBTYPE" val="a"/>
  <p:tag name="KSO_WM_UNIT_SUBTYPE" val="a"/>
  <p:tag name="KSO_WM_UNIT_PRESET_TEXT" val="单击此处添加正文，文字是您思想的提炼，请尽量言简意赅的阐述观点。"/>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7048_1*f*1"/>
  <p:tag name="KSO_WM_TEMPLATE_CATEGORY" val="diagram"/>
  <p:tag name="KSO_WM_TEMPLATE_INDEX" val="20217048"/>
  <p:tag name="KSO_WM_UNIT_LAYERLEVEL" val="1"/>
  <p:tag name="KSO_WM_TAG_VERSION" val="1.0"/>
  <p:tag name="KSO_WM_BEAUTIFY_FLAG" val="#wm#"/>
  <p:tag name="KSO_WM_UNIT_DEFAULT_FONT" val="14;20;2"/>
  <p:tag name="KSO_WM_UNIT_BLOCK" val="0"/>
  <p:tag name="KSO_WM_UNIT_VALUE" val="46"/>
  <p:tag name="KSO_WM_UNIT_SHOW_EDIT_AREA_INDICATION" val="1"/>
  <p:tag name="KSO_WM_CHIP_GROUPID" val="5e6b05596848fb12bee65ac8"/>
  <p:tag name="KSO_WM_CHIP_XID" val="5e6b05596848fb12bee65aca"/>
  <p:tag name="KSO_WM_UNIT_DEC_AREA_ID" val="ad5e8ad59c164a0aa6a59482f171869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0e30cc2fdffc469294340550dd17ade0"/>
  <p:tag name="KSO_WM_UNIT_TEXT_FILL_FORE_SCHEMECOLOR_INDEX_BRIGHTNESS" val="0.25"/>
  <p:tag name="KSO_WM_UNIT_TEXT_FILL_FORE_SCHEMECOLOR_INDEX" val="13"/>
  <p:tag name="KSO_WM_UNIT_TEXT_FILL_TYPE" val="1"/>
  <p:tag name="KSO_WM_TEMPLATE_ASSEMBLE_XID" val="606570454054ed1e2fb814a9"/>
  <p:tag name="KSO_WM_TEMPLATE_ASSEMBLE_GROUPID" val="606570454054ed1e2fb814a9"/>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ID" val="diagram20218353_3*l_h_i*1_1_1"/>
  <p:tag name="KSO_WM_TEMPLATE_CATEGORY" val="diagram"/>
  <p:tag name="KSO_WM_TEMPLATE_INDEX" val="20218353"/>
  <p:tag name="KSO_WM_UNIT_LAYERLEVEL" val="1_1_1"/>
  <p:tag name="KSO_WM_TAG_VERSION" val="1.0"/>
  <p:tag name="KSO_WM_BEAUTIFY_FLAG" val="#wm#"/>
  <p:tag name="KSO_WM_UNIT_TEXT_FILL_FORE_SCHEMECOLOR_INDEX_BRIGHTNESS" val="0"/>
  <p:tag name="KSO_WM_UNIT_TEXT_FILL_FORE_SCHEMECOLOR_INDEX" val="5"/>
  <p:tag name="KSO_WM_UNIT_TEXT_FILL_TYPE" val="1"/>
  <p:tag name="KSO_WM_UNIT_USESOURCEFORMAT_APPLY" val="1"/>
</p:tagLst>
</file>

<file path=ppt/tags/tag70.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
  <p:tag name="KSO_WM_UNIT_NOCLEAR" val="0"/>
  <p:tag name="KSO_WM_UNIT_HIGHLIGHT" val="0"/>
  <p:tag name="KSO_WM_UNIT_COMPATIBLE" val="0"/>
  <p:tag name="KSO_WM_UNIT_DIAGRAM_ISNUMVISUAL" val="0"/>
  <p:tag name="KSO_WM_UNIT_DIAGRAM_ISREFERUNIT" val="0"/>
  <p:tag name="KSO_WM_UNIT_TYPE" val="f"/>
  <p:tag name="KSO_WM_UNIT_INDEX" val="2"/>
  <p:tag name="KSO_WM_UNIT_ID" val="diagram20217048_1*f*2"/>
  <p:tag name="KSO_WM_TEMPLATE_CATEGORY" val="diagram"/>
  <p:tag name="KSO_WM_TEMPLATE_INDEX" val="20217048"/>
  <p:tag name="KSO_WM_UNIT_LAYERLEVEL" val="1"/>
  <p:tag name="KSO_WM_TAG_VERSION" val="1.0"/>
  <p:tag name="KSO_WM_BEAUTIFY_FLAG" val="#wm#"/>
  <p:tag name="KSO_WM_UNIT_DEFAULT_FONT" val="14;20;2"/>
  <p:tag name="KSO_WM_UNIT_BLOCK" val="0"/>
  <p:tag name="KSO_WM_UNIT_VALUE" val="138"/>
  <p:tag name="KSO_WM_UNIT_SHOW_EDIT_AREA_INDICATION" val="1"/>
  <p:tag name="KSO_WM_CHIP_GROUPID" val="5e6b05596848fb12bee65ac8"/>
  <p:tag name="KSO_WM_CHIP_XID" val="5e6b05596848fb12bee65aca"/>
  <p:tag name="KSO_WM_UNIT_DEC_AREA_ID" val="5bb237062dac4bb39ca9c2edddaecccd"/>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ad54d711b91142a7ae28782f8e6f309b"/>
  <p:tag name="KSO_WM_UNIT_TEXT_FILL_FORE_SCHEMECOLOR_INDEX_BRIGHTNESS" val="0.25"/>
  <p:tag name="KSO_WM_UNIT_TEXT_FILL_FORE_SCHEMECOLOR_INDEX" val="13"/>
  <p:tag name="KSO_WM_UNIT_TEXT_FILL_TYPE" val="1"/>
  <p:tag name="KSO_WM_TEMPLATE_ASSEMBLE_XID" val="606570454054ed1e2fb814a9"/>
  <p:tag name="KSO_WM_TEMPLATE_ASSEMBLE_GROUPID" val="606570454054ed1e2fb814a9"/>
</p:tagLst>
</file>

<file path=ppt/tags/tag71.xml><?xml version="1.0" encoding="utf-8"?>
<p:tagLst xmlns:p="http://schemas.openxmlformats.org/presentationml/2006/main">
  <p:tag name="KSO_WM_UNIT_ISCONTENTSTITLE" val="0"/>
  <p:tag name="KSO_WM_UNIT_ISNUMDGM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diagram20217069_1*a*1"/>
  <p:tag name="KSO_WM_TEMPLATE_CATEGORY" val="diagram"/>
  <p:tag name="KSO_WM_TEMPLATE_INDEX" val="20217069"/>
  <p:tag name="KSO_WM_UNIT_LAYERLEVEL" val="1"/>
  <p:tag name="KSO_WM_TAG_VERSION" val="1.0"/>
  <p:tag name="KSO_WM_BEAUTIFY_FLAG" val=""/>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67d34eee6f014901845657622b69ecdd"/>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88226f64087744e1a8841c51db8703b1"/>
  <p:tag name="KSO_WM_UNIT_TEXT_FILL_FORE_SCHEMECOLOR_INDEX_BRIGHTNESS" val="0"/>
  <p:tag name="KSO_WM_UNIT_TEXT_FILL_FORE_SCHEMECOLOR_INDEX" val="13"/>
  <p:tag name="KSO_WM_UNIT_TEXT_FILL_TYPE" val="1"/>
  <p:tag name="KSO_WM_TEMPLATE_ASSEMBLE_XID" val="606570524054ed1e2fb814c2"/>
  <p:tag name="KSO_WM_TEMPLATE_ASSEMBLE_GROUPID" val="606570524054ed1e2fb814c2"/>
</p:tagLst>
</file>

<file path=ppt/tags/tag72.xml><?xml version="1.0" encoding="utf-8"?>
<p:tagLst xmlns:p="http://schemas.openxmlformats.org/presentationml/2006/main">
  <p:tag name="KSO_WM_UNIT_BLOCK" val="0"/>
  <p:tag name="KSO_WM_UNIT_DEC_AREA_ID" val="f727960068514fe6bbb27093305fb741"/>
  <p:tag name="KSO_WM_UNIT_HIGHLIGHT" val="0"/>
  <p:tag name="KSO_WM_UNIT_COMPATIBLE" val="0"/>
  <p:tag name="KSO_WM_UNIT_DIAGRAM_ISNUMVISUAL" val="0"/>
  <p:tag name="KSO_WM_UNIT_DIAGRAM_ISREFERUNIT" val="0"/>
  <p:tag name="KSO_WM_UNIT_TYPE" val="i"/>
  <p:tag name="KSO_WM_UNIT_INDEX" val="1"/>
  <p:tag name="KSO_WM_UNIT_ID" val="diagram20217069_1*i*1"/>
  <p:tag name="KSO_WM_TEMPLATE_CATEGORY" val="diagram"/>
  <p:tag name="KSO_WM_TEMPLATE_INDEX" val="20217069"/>
  <p:tag name="KSO_WM_UNIT_LAYERLEVEL" val="1"/>
  <p:tag name="KSO_WM_TAG_VERSION" val="1.0"/>
  <p:tag name="KSO_WM_BEAUTIFY_FLAG" val=""/>
  <p:tag name="KSO_WM_UNIT_SM_LIMIT_TYPE" val="1"/>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facfb27998712faa657a7af"/>
  <p:tag name="KSO_WM_CHIP_XID" val="5facfb27998712faa657a7b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4"/>
  <p:tag name="KSO_WM_TEMPLATE_ASSEMBLE_XID" val="606570524054ed1e2fb814c2"/>
  <p:tag name="KSO_WM_TEMPLATE_ASSEMBLE_GROUPID" val="606570524054ed1e2fb814c2"/>
</p:tagLst>
</file>

<file path=ppt/tags/tag73.xml><?xml version="1.0" encoding="utf-8"?>
<p:tagLst xmlns:p="http://schemas.openxmlformats.org/presentationml/2006/main">
  <p:tag name="KSO_WM_BEAUTIFY_FLAG" val="#wm#"/>
  <p:tag name="KSO_WM_TEMPLATE_CATEGORY" val="diagram"/>
  <p:tag name="KSO_WM_TEMPLATE_INDEX" val="20217048"/>
  <p:tag name="KSO_WM_SLIDE_LAYOUT_INFO" val="{&quot;direction&quot;:1,&quot;id&quot;:&quot;2021-04-01T16:15:47&quot;,&quot;maxSize&quot;:{&quot;size1&quot;:62.84029677708944},&quot;minSize&quot;:{&quot;size1&quot;:42.940296777089436},&quot;normalSize&quot;:{&quot;size1&quot;:57.05904677708945},&quot;subLayout&quot;:[{&quot;id&quot;:&quot;2021-04-01T16:15:47&quot;,&quot;maxSize&quot;:{&quot;size1&quot;:55.6},&quot;minSize&quot;:{&quot;size1&quot;:20},&quot;normalSize&quot;:{&quot;size1&quot;:33.10388888888889},&quot;subLayout&quot;:[{&quot;id&quot;:&quot;2021-04-01T16:15:47&quot;,&quot;margin&quot;:{&quot;bottom&quot;:0.02600000612437725,&quot;left&quot;:2.5399999618530273,&quot;right&quot;:1.6670000553131104,&quot;top&quot;:1.6929999589920044},&quot;type&quot;:0},{&quot;id&quot;:&quot;2021-04-01T16:15:47&quot;,&quot;margin&quot;:{&quot;bottom&quot;:1.6929999589920044,&quot;left&quot;:2.5399999618530273,&quot;right&quot;:1.6670000553131104,&quot;top&quot;:0.8199999928474426},&quot;type&quot;:0}],&quot;type&quot;:0},{&quot;id&quot;:&quot;2021-04-01T16:15:47&quot;,&quot;margin&quot;:{&quot;bottom&quot;:1.6929999589920044,&quot;left&quot;:0.02600000612437725,&quot;right&quot;:1.6929999589920044,&quot;top&quot;:1.6929999589920044},&quot;type&quot;:0}],&quot;type&quot;:0}"/>
  <p:tag name="KSO_WM_SLIDE_ID" val="diagram20217048_1"/>
  <p:tag name="KSO_WM_TEMPLATE_SUBCATEGORY" val="21"/>
  <p:tag name="KSO_WM_TEMPLATE_MASTER_TYPE" val="0"/>
  <p:tag name="KSO_WM_TEMPLATE_COLOR_TYPE" val="1"/>
  <p:tag name="KSO_WM_SLIDE_ITEM_CNT" val="0"/>
  <p:tag name="KSO_WM_SLIDE_INDEX" val="1"/>
  <p:tag name="KSO_WM_TAG_VERSION" val="1.0"/>
  <p:tag name="KSO_WM_SLIDE_LAYOUT" val="d_f"/>
  <p:tag name="KSO_WM_SLIDE_LAYOUT_CNT" val="1_2"/>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acfe54998712faa657a885"/>
  <p:tag name="KSO_WM_CHIP_FILLPROP" val="[[{&quot;text_align&quot;:&quot;cm&quot;,&quot;text_direction&quot;:&quot;horizontal&quot;,&quot;support_features&quot;:[&quot;creativepic&quot;],&quot;support_big_font&quot;:false,&quot;picture_toward&quot;:1,&quot;picture_dockside&quot;:[],&quot;fill_id&quot;:&quot;ea24516ef22941bda3c0fadbdb233f5f&quot;,&quot;fill_align&quot;:&quot;cm&quot;,&quot;chip_types&quot;:[&quot;picture&quot;]},{&quot;text_align&quot;:&quot;lb&quot;,&quot;text_direction&quot;:&quot;horizontal&quot;,&quot;support_big_font&quot;:false,&quot;picture_toward&quot;:0,&quot;picture_dockside&quot;:[],&quot;fill_id&quot;:&quot;e64d6b39dbcb4f5e8b45c2814b499727&quot;,&quot;fill_align&quot;:&quot;lb&quot;,&quot;chip_types&quot;:[&quot;text&quot;,&quot;header&quot;]},{&quot;text_align&quot;:&quot;lt&quot;,&quot;text_direction&quot;:&quot;horizontal&quot;,&quot;support_big_font&quot;:false,&quot;picture_toward&quot;:0,&quot;picture_dockside&quot;:[],&quot;fill_id&quot;:&quot;4cac0ce68cb84566b51d233488c6b209&quot;,&quot;fill_align&quot;:&quot;lt&quot;,&quot;chip_types&quot;:[&quot;text&quot;]}]]"/>
  <p:tag name="KSO_WM_CHIP_DECFILLPROP" val="[]"/>
  <p:tag name="KSO_WM_SLIDE_RATIO" val="1.777778"/>
  <p:tag name="KSO_WM_SLIDE_TYPE" val="text"/>
  <p:tag name="KSO_WM_SLIDE_SIZE" val="816*348"/>
  <p:tag name="KSO_WM_SLIDE_POSITION" val="72*95"/>
  <p:tag name="KSO_WM_CHIP_GROUPID" val="5facfe54998712faa657a884"/>
  <p:tag name="KSO_WM_SLIDE_BK_DARK_LIGHT" val="2"/>
  <p:tag name="KSO_WM_SLIDE_BACKGROUND_TYPE" val="general"/>
  <p:tag name="KSO_WM_SLIDE_SUPPORT_FEATURE_TYPE" val="8"/>
  <p:tag name="KSO_WM_SLIDE_SUBTYPE" val="picTxt"/>
  <p:tag name="KSO_WM_TEMPLATE_ASSEMBLE_XID" val="606570454054ed1e2fb814a9"/>
  <p:tag name="KSO_WM_TEMPLATE_ASSEMBLE_GROUPID" val="606570454054ed1e2fb814a9"/>
</p:tagLst>
</file>

<file path=ppt/tags/tag74.xml><?xml version="1.0" encoding="utf-8"?>
<p:tagLst xmlns:p="http://schemas.openxmlformats.org/presentationml/2006/main">
  <p:tag name="KSO_WM_UNIT_PICTURE_TOWARD" val="1"/>
  <p:tag name="KSO_WM_UNIT_HIGHLIGHT" val="0"/>
  <p:tag name="KSO_WM_UNIT_COMPATIBLE" val="0"/>
  <p:tag name="KSO_WM_UNIT_DIAGRAM_ISNUMVISUAL" val="0"/>
  <p:tag name="KSO_WM_UNIT_DIAGRAM_ISREFERUNIT" val="0"/>
  <p:tag name="KSO_WM_DIAGRAM_GROUP_CODE" val="ζ1-1"/>
  <p:tag name="KSO_WM_UNIT_TYPE" val="ζ_h_i"/>
  <p:tag name="KSO_WM_UNIT_INDEX" val="1_1_1"/>
  <p:tag name="KSO_WM_UNIT_ID" val="diagram20216603_1*ζ_h_i*1_1_1"/>
  <p:tag name="KSO_WM_TEMPLATE_CATEGORY" val="diagram"/>
  <p:tag name="KSO_WM_TEMPLATE_INDEX" val="20216603"/>
  <p:tag name="KSO_WM_UNIT_LAYERLEVEL" val="1_1_1"/>
  <p:tag name="KSO_WM_TAG_VERSION" val="1.0"/>
  <p:tag name="KSO_WM_BEAUTIFY_FLAG" val="#wm#"/>
  <p:tag name="KSO_WM_UNIT_DIAGRAM_MODELTYPE" val="creativePicture"/>
  <p:tag name="KSO_WM_UNIT_USESOURCEFORMAT_APPLY"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13"/>
  <p:tag name="KSO_WM_UNIT_TEXT_FILL_TYPE" val="1"/>
</p:tagLst>
</file>

<file path=ppt/tags/tag75.xml><?xml version="1.0" encoding="utf-8"?>
<p:tagLst xmlns:p="http://schemas.openxmlformats.org/presentationml/2006/main">
  <p:tag name="KSO_WM_UNIT_PICTURE_TOWARD" val="1"/>
  <p:tag name="KSO_WM_UNIT_HIGHLIGHT" val="0"/>
  <p:tag name="KSO_WM_UNIT_COMPATIBLE" val="0"/>
  <p:tag name="KSO_WM_UNIT_DIAGRAM_ISNUMVISUAL" val="0"/>
  <p:tag name="KSO_WM_UNIT_DIAGRAM_ISREFERUNIT" val="0"/>
  <p:tag name="KSO_WM_DIAGRAM_GROUP_CODE" val="ζ1-1"/>
  <p:tag name="KSO_WM_UNIT_TYPE" val="ζ_h_i"/>
  <p:tag name="KSO_WM_UNIT_INDEX" val="1_1_2"/>
  <p:tag name="KSO_WM_UNIT_ID" val="diagram20216603_1*ζ_h_i*1_1_2"/>
  <p:tag name="KSO_WM_TEMPLATE_CATEGORY" val="diagram"/>
  <p:tag name="KSO_WM_TEMPLATE_INDEX" val="20216603"/>
  <p:tag name="KSO_WM_UNIT_LAYERLEVEL" val="1_1_1"/>
  <p:tag name="KSO_WM_TAG_VERSION" val="1.0"/>
  <p:tag name="KSO_WM_BEAUTIFY_FLAG" val="#wm#"/>
  <p:tag name="KSO_WM_UNIT_DIAGRAM_MODELTYPE" val="creativePicture"/>
  <p:tag name="KSO_WM_UNIT_USESOURCEFORMAT_APPLY"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13"/>
  <p:tag name="KSO_WM_UNIT_TEXT_FILL_TYPE" val="1"/>
</p:tagLst>
</file>

<file path=ppt/tags/tag76.xml><?xml version="1.0" encoding="utf-8"?>
<p:tagLst xmlns:p="http://schemas.openxmlformats.org/presentationml/2006/main">
  <p:tag name="KSO_WM_UNIT_PICTURE_TOWARD" val="1"/>
  <p:tag name="KSO_WM_UNIT_VALUE" val="1361*908"/>
  <p:tag name="KSO_WM_UNIT_HIGHLIGHT" val="0"/>
  <p:tag name="KSO_WM_UNIT_COMPATIBLE" val="0"/>
  <p:tag name="KSO_WM_UNIT_DIAGRAM_ISNUMVISUAL" val="0"/>
  <p:tag name="KSO_WM_UNIT_DIAGRAM_ISREFERUNIT" val="0"/>
  <p:tag name="KSO_WM_DIAGRAM_GROUP_CODE" val="ζ1-1"/>
  <p:tag name="KSO_WM_UNIT_TYPE" val="ζ_h_d"/>
  <p:tag name="KSO_WM_UNIT_INDEX" val="1_1_1"/>
  <p:tag name="KSO_WM_UNIT_ID" val="diagram20216603_1*ζ_h_d*1_1_1"/>
  <p:tag name="KSO_WM_TEMPLATE_CATEGORY" val="diagram"/>
  <p:tag name="KSO_WM_TEMPLATE_INDEX" val="20216603"/>
  <p:tag name="KSO_WM_UNIT_LAYERLEVEL" val="1_1_1"/>
  <p:tag name="KSO_WM_TAG_VERSION" val="1.0"/>
  <p:tag name="KSO_WM_BEAUTIFY_FLAG" val="#wm#"/>
  <p:tag name="KSO_WM_UNIT_DIAGRAM_MODELTYPE" val="creativePicture"/>
  <p:tag name="KSO_WM_UNIT_USESOURCEFORMAT_APPLY" val="1"/>
</p:tagLst>
</file>

<file path=ppt/tags/tag77.xml><?xml version="1.0" encoding="utf-8"?>
<p:tagLst xmlns:p="http://schemas.openxmlformats.org/presentationml/2006/main">
  <p:tag name="KSO_WM_UNIT_PICTURE_TOWARD" val="1"/>
  <p:tag name="KSO_WM_UNIT_HIGHLIGHT" val="0"/>
  <p:tag name="KSO_WM_UNIT_COMPATIBLE" val="0"/>
  <p:tag name="KSO_WM_UNIT_DIAGRAM_ISNUMVISUAL" val="0"/>
  <p:tag name="KSO_WM_UNIT_DIAGRAM_ISREFERUNIT" val="0"/>
  <p:tag name="KSO_WM_DIAGRAM_GROUP_CODE" val="ζ1-1"/>
  <p:tag name="KSO_WM_UNIT_TYPE" val="ζ_h_i"/>
  <p:tag name="KSO_WM_UNIT_INDEX" val="1_1_3"/>
  <p:tag name="KSO_WM_UNIT_ID" val="diagram20216603_1*ζ_h_i*1_1_3"/>
  <p:tag name="KSO_WM_TEMPLATE_CATEGORY" val="diagram"/>
  <p:tag name="KSO_WM_TEMPLATE_INDEX" val="20216603"/>
  <p:tag name="KSO_WM_UNIT_LAYERLEVEL" val="1_1_1"/>
  <p:tag name="KSO_WM_TAG_VERSION" val="1.0"/>
  <p:tag name="KSO_WM_BEAUTIFY_FLAG" val="#wm#"/>
  <p:tag name="KSO_WM_UNIT_DIAGRAM_MODELTYPE" val="creativePicture"/>
  <p:tag name="KSO_WM_UNIT_USESOURCEFORMAT_APPLY"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78.xml><?xml version="1.0" encoding="utf-8"?>
<p:tagLst xmlns:p="http://schemas.openxmlformats.org/presentationml/2006/main">
  <p:tag name="KSO_WM_UNIT_PICTURE_TOWARD" val="1"/>
  <p:tag name="KSO_WM_UNIT_HIGHLIGHT" val="0"/>
  <p:tag name="KSO_WM_UNIT_COMPATIBLE" val="0"/>
  <p:tag name="KSO_WM_UNIT_DIAGRAM_ISNUMVISUAL" val="0"/>
  <p:tag name="KSO_WM_UNIT_DIAGRAM_ISREFERUNIT" val="0"/>
  <p:tag name="KSO_WM_DIAGRAM_GROUP_CODE" val="ζ1-1"/>
  <p:tag name="KSO_WM_UNIT_TYPE" val="ζ_h_i"/>
  <p:tag name="KSO_WM_UNIT_INDEX" val="1_1_4"/>
  <p:tag name="KSO_WM_UNIT_ID" val="diagram20216603_1*ζ_h_i*1_1_4"/>
  <p:tag name="KSO_WM_TEMPLATE_CATEGORY" val="diagram"/>
  <p:tag name="KSO_WM_TEMPLATE_INDEX" val="20216603"/>
  <p:tag name="KSO_WM_UNIT_LAYERLEVEL" val="1_1_1"/>
  <p:tag name="KSO_WM_TAG_VERSION" val="1.0"/>
  <p:tag name="KSO_WM_BEAUTIFY_FLAG" val="#wm#"/>
  <p:tag name="KSO_WM_UNIT_DIAGRAM_MODELTYPE" val="creativePicture"/>
  <p:tag name="KSO_WM_UNIT_USESOURCEFORMAT_APPLY"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79.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
  <p:tag name="KSO_WM_UNIT_NOCLEAR" val="0"/>
  <p:tag name="KSO_WM_UNIT_HIGHLIGHT" val="0"/>
  <p:tag name="KSO_WM_UNIT_COMPATIBLE" val="0"/>
  <p:tag name="KSO_WM_UNIT_DIAGRAM_ISNUMVISUAL" val="0"/>
  <p:tag name="KSO_WM_UNIT_DIAGRAM_ISREFERUNIT" val="0"/>
  <p:tag name="KSO_WM_UNIT_TYPE" val="f"/>
  <p:tag name="KSO_WM_UNIT_INDEX" val="2"/>
  <p:tag name="KSO_WM_UNIT_ID" val="diagram20217048_1*f*2"/>
  <p:tag name="KSO_WM_TEMPLATE_CATEGORY" val="diagram"/>
  <p:tag name="KSO_WM_TEMPLATE_INDEX" val="20217048"/>
  <p:tag name="KSO_WM_UNIT_LAYERLEVEL" val="1"/>
  <p:tag name="KSO_WM_TAG_VERSION" val="1.0"/>
  <p:tag name="KSO_WM_BEAUTIFY_FLAG" val="#wm#"/>
  <p:tag name="KSO_WM_UNIT_DEFAULT_FONT" val="14;20;2"/>
  <p:tag name="KSO_WM_UNIT_BLOCK" val="0"/>
  <p:tag name="KSO_WM_UNIT_VALUE" val="138"/>
  <p:tag name="KSO_WM_UNIT_SHOW_EDIT_AREA_INDICATION" val="1"/>
  <p:tag name="KSO_WM_CHIP_GROUPID" val="5e6b05596848fb12bee65ac8"/>
  <p:tag name="KSO_WM_CHIP_XID" val="5e6b05596848fb12bee65aca"/>
  <p:tag name="KSO_WM_UNIT_DEC_AREA_ID" val="5bb237062dac4bb39ca9c2edddaecccd"/>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ad54d711b91142a7ae28782f8e6f309b"/>
  <p:tag name="KSO_WM_UNIT_TEXT_FILL_FORE_SCHEMECOLOR_INDEX_BRIGHTNESS" val="0.25"/>
  <p:tag name="KSO_WM_UNIT_TEXT_FILL_FORE_SCHEMECOLOR_INDEX" val="13"/>
  <p:tag name="KSO_WM_UNIT_TEXT_FILL_TYPE" val="1"/>
  <p:tag name="KSO_WM_TEMPLATE_ASSEMBLE_XID" val="606570454054ed1e2fb814a9"/>
  <p:tag name="KSO_WM_TEMPLATE_ASSEMBLE_GROUPID" val="606570454054ed1e2fb814a9"/>
</p:tagLst>
</file>

<file path=ppt/tags/tag8.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18353_3*l_h_f*1_1_1"/>
  <p:tag name="KSO_WM_TEMPLATE_CATEGORY" val="diagram"/>
  <p:tag name="KSO_WM_TEMPLATE_INDEX" val="20218353"/>
  <p:tag name="KSO_WM_UNIT_LAYERLEVEL" val="1_1_1"/>
  <p:tag name="KSO_WM_TAG_VERSION" val="1.0"/>
  <p:tag name="KSO_WM_BEAUTIFY_FLAG" val="#wm#"/>
  <p:tag name="KSO_WM_UNIT_PRESET_TEXT" val="单击此处添加正文"/>
  <p:tag name="KSO_WM_UNIT_TEXT_FILL_FORE_SCHEMECOLOR_INDEX_BRIGHTNESS" val="0.25"/>
  <p:tag name="KSO_WM_UNIT_TEXT_FILL_FORE_SCHEMECOLOR_INDEX" val="13"/>
  <p:tag name="KSO_WM_UNIT_TEXT_FILL_TYPE" val="1"/>
  <p:tag name="KSO_WM_UNIT_USESOURCEFORMAT_APPLY" val="1"/>
</p:tagLst>
</file>

<file path=ppt/tags/tag80.xml><?xml version="1.0" encoding="utf-8"?>
<p:tagLst xmlns:p="http://schemas.openxmlformats.org/presentationml/2006/main">
  <p:tag name="KSO_WM_UNIT_ISCONTENTSTITLE" val="0"/>
  <p:tag name="KSO_WM_UNIT_ISNUMDGM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diagram20217069_1*a*1"/>
  <p:tag name="KSO_WM_TEMPLATE_CATEGORY" val="diagram"/>
  <p:tag name="KSO_WM_TEMPLATE_INDEX" val="20217069"/>
  <p:tag name="KSO_WM_UNIT_LAYERLEVEL" val="1"/>
  <p:tag name="KSO_WM_TAG_VERSION" val="1.0"/>
  <p:tag name="KSO_WM_BEAUTIFY_FLAG" val=""/>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67d34eee6f014901845657622b69ecdd"/>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88226f64087744e1a8841c51db8703b1"/>
  <p:tag name="KSO_WM_UNIT_TEXT_FILL_FORE_SCHEMECOLOR_INDEX_BRIGHTNESS" val="0"/>
  <p:tag name="KSO_WM_UNIT_TEXT_FILL_FORE_SCHEMECOLOR_INDEX" val="13"/>
  <p:tag name="KSO_WM_UNIT_TEXT_FILL_TYPE" val="1"/>
  <p:tag name="KSO_WM_TEMPLATE_ASSEMBLE_XID" val="606570524054ed1e2fb814c2"/>
  <p:tag name="KSO_WM_TEMPLATE_ASSEMBLE_GROUPID" val="606570524054ed1e2fb814c2"/>
</p:tagLst>
</file>

<file path=ppt/tags/tag81.xml><?xml version="1.0" encoding="utf-8"?>
<p:tagLst xmlns:p="http://schemas.openxmlformats.org/presentationml/2006/main">
  <p:tag name="KSO_WM_UNIT_BLOCK" val="0"/>
  <p:tag name="KSO_WM_UNIT_DEC_AREA_ID" val="f727960068514fe6bbb27093305fb741"/>
  <p:tag name="KSO_WM_UNIT_HIGHLIGHT" val="0"/>
  <p:tag name="KSO_WM_UNIT_COMPATIBLE" val="0"/>
  <p:tag name="KSO_WM_UNIT_DIAGRAM_ISNUMVISUAL" val="0"/>
  <p:tag name="KSO_WM_UNIT_DIAGRAM_ISREFERUNIT" val="0"/>
  <p:tag name="KSO_WM_UNIT_TYPE" val="i"/>
  <p:tag name="KSO_WM_UNIT_INDEX" val="1"/>
  <p:tag name="KSO_WM_UNIT_ID" val="diagram20217069_1*i*1"/>
  <p:tag name="KSO_WM_TEMPLATE_CATEGORY" val="diagram"/>
  <p:tag name="KSO_WM_TEMPLATE_INDEX" val="20217069"/>
  <p:tag name="KSO_WM_UNIT_LAYERLEVEL" val="1"/>
  <p:tag name="KSO_WM_TAG_VERSION" val="1.0"/>
  <p:tag name="KSO_WM_BEAUTIFY_FLAG" val=""/>
  <p:tag name="KSO_WM_UNIT_SM_LIMIT_TYPE" val="1"/>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facfb27998712faa657a7af"/>
  <p:tag name="KSO_WM_CHIP_XID" val="5facfb27998712faa657a7b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4"/>
  <p:tag name="KSO_WM_TEMPLATE_ASSEMBLE_XID" val="606570524054ed1e2fb814c2"/>
  <p:tag name="KSO_WM_TEMPLATE_ASSEMBLE_GROUPID" val="606570524054ed1e2fb814c2"/>
</p:tagLst>
</file>

<file path=ppt/tags/tag82.xml><?xml version="1.0" encoding="utf-8"?>
<p:tagLst xmlns:p="http://schemas.openxmlformats.org/presentationml/2006/main">
  <p:tag name="KSO_WM_BEAUTIFY_FLAG" val="#wm#"/>
  <p:tag name="KSO_WM_TEMPLATE_CATEGORY" val="diagram"/>
  <p:tag name="KSO_WM_TEMPLATE_INDEX" val="20217048"/>
  <p:tag name="KSO_WM_SLIDE_LAYOUT_INFO" val="{&quot;direction&quot;:1,&quot;id&quot;:&quot;2021-04-01T16:15:47&quot;,&quot;maxSize&quot;:{&quot;size1&quot;:62.84029677708944},&quot;minSize&quot;:{&quot;size1&quot;:42.940296777089436},&quot;normalSize&quot;:{&quot;size1&quot;:58.77779677708945},&quot;subLayout&quot;:[{&quot;id&quot;:&quot;2021-04-01T16:15:47&quot;,&quot;maxSize&quot;:{&quot;size1&quot;:55.6},&quot;minSize&quot;:{&quot;size1&quot;:20},&quot;normalSize&quot;:{&quot;size1&quot;:33.10388888888889},&quot;subLayout&quot;:[{&quot;id&quot;:&quot;2021-04-01T16:15:47&quot;,&quot;margin&quot;:{&quot;bottom&quot;:0.02600000612437725,&quot;left&quot;:2.5399999618530273,&quot;right&quot;:1.6670000553131104,&quot;top&quot;:1.6929999589920044},&quot;type&quot;:0},{&quot;id&quot;:&quot;2021-04-01T16:15:47&quot;,&quot;margin&quot;:{&quot;bottom&quot;:1.6929999589920044,&quot;left&quot;:2.5399999618530273,&quot;right&quot;:1.6670000553131104,&quot;top&quot;:0.8199999928474426},&quot;type&quot;:0}],&quot;type&quot;:0},{&quot;id&quot;:&quot;2021-04-01T16:15:47&quot;,&quot;margin&quot;:{&quot;bottom&quot;:1.6929999589920044,&quot;left&quot;:0.02600000612437725,&quot;right&quot;:1.6929999589920044,&quot;top&quot;:1.6929999589920044},&quot;type&quot;:0}],&quot;type&quot;:0}"/>
  <p:tag name="KSO_WM_SLIDE_ID" val="diagram20217048_1"/>
  <p:tag name="KSO_WM_TEMPLATE_SUBCATEGORY" val="21"/>
  <p:tag name="KSO_WM_TEMPLATE_MASTER_TYPE" val="0"/>
  <p:tag name="KSO_WM_TEMPLATE_COLOR_TYPE" val="1"/>
  <p:tag name="KSO_WM_SLIDE_ITEM_CNT" val="0"/>
  <p:tag name="KSO_WM_SLIDE_INDEX" val="1"/>
  <p:tag name="KSO_WM_TAG_VERSION" val="1.0"/>
  <p:tag name="KSO_WM_SLIDE_LAYOUT" val="d_f"/>
  <p:tag name="KSO_WM_SLIDE_LAYOUT_CNT" val="1_2"/>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acfe54998712faa657a885"/>
  <p:tag name="KSO_WM_CHIP_FILLPROP" val="[[{&quot;text_align&quot;:&quot;cm&quot;,&quot;text_direction&quot;:&quot;horizontal&quot;,&quot;support_features&quot;:[&quot;creativepic&quot;],&quot;support_big_font&quot;:false,&quot;picture_toward&quot;:1,&quot;picture_dockside&quot;:[],&quot;fill_id&quot;:&quot;ea24516ef22941bda3c0fadbdb233f5f&quot;,&quot;fill_align&quot;:&quot;cm&quot;,&quot;chip_types&quot;:[&quot;picture&quot;]},{&quot;text_align&quot;:&quot;lb&quot;,&quot;text_direction&quot;:&quot;horizontal&quot;,&quot;support_big_font&quot;:false,&quot;picture_toward&quot;:0,&quot;picture_dockside&quot;:[],&quot;fill_id&quot;:&quot;e64d6b39dbcb4f5e8b45c2814b499727&quot;,&quot;fill_align&quot;:&quot;lb&quot;,&quot;chip_types&quot;:[&quot;text&quot;,&quot;header&quot;]},{&quot;text_align&quot;:&quot;lt&quot;,&quot;text_direction&quot;:&quot;horizontal&quot;,&quot;support_big_font&quot;:false,&quot;picture_toward&quot;:0,&quot;picture_dockside&quot;:[],&quot;fill_id&quot;:&quot;4cac0ce68cb84566b51d233488c6b209&quot;,&quot;fill_align&quot;:&quot;lt&quot;,&quot;chip_types&quot;:[&quot;text&quot;]}]]"/>
  <p:tag name="KSO_WM_CHIP_DECFILLPROP" val="[]"/>
  <p:tag name="KSO_WM_SLIDE_RATIO" val="1.777778"/>
  <p:tag name="KSO_WM_SLIDE_TYPE" val="text"/>
  <p:tag name="KSO_WM_SLIDE_SIZE" val="816*348"/>
  <p:tag name="KSO_WM_SLIDE_POSITION" val="72*95"/>
  <p:tag name="KSO_WM_CHIP_GROUPID" val="5facfe54998712faa657a884"/>
  <p:tag name="KSO_WM_SLIDE_BK_DARK_LIGHT" val="2"/>
  <p:tag name="KSO_WM_SLIDE_BACKGROUND_TYPE" val="general"/>
  <p:tag name="KSO_WM_SLIDE_SUPPORT_FEATURE_TYPE" val="8"/>
  <p:tag name="KSO_WM_SLIDE_SUBTYPE" val="picTxt"/>
  <p:tag name="KSO_WM_TEMPLATE_ASSEMBLE_XID" val="606570454054ed1e2fb814a9"/>
  <p:tag name="KSO_WM_TEMPLATE_ASSEMBLE_GROUPID" val="606570454054ed1e2fb814a9"/>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5241_1*ζ_h_d*1_1_1"/>
  <p:tag name="KSO_WM_TEMPLATE_CATEGORY" val="diagram"/>
  <p:tag name="KSO_WM_TEMPLATE_INDEX" val="20215241"/>
  <p:tag name="KSO_WM_UNIT_LAYERLEVEL" val="1_1_1"/>
  <p:tag name="KSO_WM_TAG_VERSION" val="1.0"/>
  <p:tag name="KSO_WM_BEAUTIFY_FLAG" val="#wm#"/>
  <p:tag name="KSO_WM_UNIT_PICTURE_TOWARD" val="1"/>
  <p:tag name="KSO_WM_UNIT_VALUE" val="1224*612"/>
  <p:tag name="KSO_WM_DIAGRAM_GROUP_CODE" val="ζ1-1"/>
  <p:tag name="KSO_WM_UNIT_TYPE" val="ζ_h_d"/>
  <p:tag name="KSO_WM_UNIT_INDEX" val="1_1_1"/>
  <p:tag name="KSO_WM_UNIT_DIAGRAM_MODELTYPE" val="creativePicture"/>
  <p:tag name="KSO_WM_UNIT_USESOURCEFORMAT_APPLY" val="1"/>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5241_1*ζ_h_d*1_1_2"/>
  <p:tag name="KSO_WM_TEMPLATE_CATEGORY" val="diagram"/>
  <p:tag name="KSO_WM_TEMPLATE_INDEX" val="20215241"/>
  <p:tag name="KSO_WM_UNIT_LAYERLEVEL" val="1_1_1"/>
  <p:tag name="KSO_WM_TAG_VERSION" val="1.0"/>
  <p:tag name="KSO_WM_BEAUTIFY_FLAG" val="#wm#"/>
  <p:tag name="KSO_WM_UNIT_PICTURE_TOWARD" val="1"/>
  <p:tag name="KSO_WM_UNIT_VALUE" val="1036*518"/>
  <p:tag name="KSO_WM_DIAGRAM_GROUP_CODE" val="ζ1-1"/>
  <p:tag name="KSO_WM_UNIT_TYPE" val="ζ_h_d"/>
  <p:tag name="KSO_WM_UNIT_INDEX" val="1_1_2"/>
  <p:tag name="KSO_WM_UNIT_DIAGRAM_MODELTYPE" val="creativePicture"/>
  <p:tag name="KSO_WM_UNIT_USESOURCEFORMAT_APPLY" val="1"/>
</p:tagLst>
</file>

<file path=ppt/tags/tag85.xml><?xml version="1.0" encoding="utf-8"?>
<p:tagLst xmlns:p="http://schemas.openxmlformats.org/presentationml/2006/main">
  <p:tag name="KSO_WM_UNIT_PICTURE_TOWARD" val="1"/>
  <p:tag name="KSO_WM_UNIT_HIGHLIGHT" val="0"/>
  <p:tag name="KSO_WM_UNIT_COMPATIBLE" val="0"/>
  <p:tag name="KSO_WM_UNIT_DIAGRAM_ISNUMVISUAL" val="0"/>
  <p:tag name="KSO_WM_UNIT_DIAGRAM_ISREFERUNIT" val="0"/>
  <p:tag name="KSO_WM_DIAGRAM_GROUP_CODE" val="ζ1-1"/>
  <p:tag name="KSO_WM_UNIT_TYPE" val="ζ_h_i"/>
  <p:tag name="KSO_WM_UNIT_INDEX" val="1_1_1"/>
  <p:tag name="KSO_WM_UNIT_ID" val="diagram20215241_1*ζ_h_i*1_1_1"/>
  <p:tag name="KSO_WM_TEMPLATE_CATEGORY" val="diagram"/>
  <p:tag name="KSO_WM_TEMPLATE_INDEX" val="20215241"/>
  <p:tag name="KSO_WM_UNIT_LAYERLEVEL" val="1_1_1"/>
  <p:tag name="KSO_WM_TAG_VERSION" val="1.0"/>
  <p:tag name="KSO_WM_BEAUTIFY_FLAG" val="#wm#"/>
  <p:tag name="KSO_WM_UNIT_DIAGRAM_MODELTYPE" val="creativePicture"/>
  <p:tag name="KSO_WM_UNIT_USESOURCEFORMAT_APPLY" val="1"/>
  <p:tag name="KSO_WM_UNIT_LINE_FORE_SCHEMECOLOR_INDEX_BRIGHTNESS" val="-0.25"/>
  <p:tag name="KSO_WM_UNIT_LINE_FORE_SCHEMECOLOR_INDEX" val="5"/>
  <p:tag name="KSO_WM_UNIT_LINE_FILL_TYPE" val="2"/>
  <p:tag name="KSO_WM_UNIT_TEXT_FILL_FORE_SCHEMECOLOR_INDEX_BRIGHTNESS" val="0"/>
  <p:tag name="KSO_WM_UNIT_TEXT_FILL_FORE_SCHEMECOLOR_INDEX" val="13"/>
  <p:tag name="KSO_WM_UNIT_TEXT_FILL_TYPE" val="1"/>
</p:tagLst>
</file>

<file path=ppt/tags/tag86.xml><?xml version="1.0" encoding="utf-8"?>
<p:tagLst xmlns:p="http://schemas.openxmlformats.org/presentationml/2006/main">
  <p:tag name="KSO_WM_UNIT_PICTURE_TOWARD" val="1"/>
  <p:tag name="KSO_WM_UNIT_HIGHLIGHT" val="0"/>
  <p:tag name="KSO_WM_UNIT_COMPATIBLE" val="0"/>
  <p:tag name="KSO_WM_UNIT_DIAGRAM_ISNUMVISUAL" val="0"/>
  <p:tag name="KSO_WM_UNIT_DIAGRAM_ISREFERUNIT" val="0"/>
  <p:tag name="KSO_WM_DIAGRAM_GROUP_CODE" val="ζ1-1"/>
  <p:tag name="KSO_WM_UNIT_TYPE" val="ζ_h_i"/>
  <p:tag name="KSO_WM_UNIT_INDEX" val="1_1_2"/>
  <p:tag name="KSO_WM_UNIT_ID" val="diagram20215241_1*ζ_h_i*1_1_2"/>
  <p:tag name="KSO_WM_TEMPLATE_CATEGORY" val="diagram"/>
  <p:tag name="KSO_WM_TEMPLATE_INDEX" val="20215241"/>
  <p:tag name="KSO_WM_UNIT_LAYERLEVEL" val="1_1_1"/>
  <p:tag name="KSO_WM_TAG_VERSION" val="1.0"/>
  <p:tag name="KSO_WM_BEAUTIFY_FLAG" val="#wm#"/>
  <p:tag name="KSO_WM_UNIT_DIAGRAM_MODELTYPE" val="creativePicture"/>
  <p:tag name="KSO_WM_UNIT_USESOURCEFORMAT_APPLY" val="1"/>
  <p:tag name="KSO_WM_UNIT_LINE_FORE_SCHEMECOLOR_INDEX_BRIGHTNESS" val="-0.25"/>
  <p:tag name="KSO_WM_UNIT_LINE_FORE_SCHEMECOLOR_INDEX" val="5"/>
  <p:tag name="KSO_WM_UNIT_LINE_FILL_TYPE" val="2"/>
  <p:tag name="KSO_WM_UNIT_TEXT_FILL_FORE_SCHEMECOLOR_INDEX_BRIGHTNESS" val="0"/>
  <p:tag name="KSO_WM_UNIT_TEXT_FILL_FORE_SCHEMECOLOR_INDEX" val="13"/>
  <p:tag name="KSO_WM_UNIT_TEXT_FILL_TYPE" val="1"/>
</p:tagLst>
</file>

<file path=ppt/tags/tag87.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7050_1*f*1"/>
  <p:tag name="KSO_WM_TEMPLATE_CATEGORY" val="diagram"/>
  <p:tag name="KSO_WM_TEMPLATE_INDEX" val="20217050"/>
  <p:tag name="KSO_WM_UNIT_LAYERLEVEL" val="1"/>
  <p:tag name="KSO_WM_TAG_VERSION" val="1.0"/>
  <p:tag name="KSO_WM_BEAUTIFY_FLAG" val="#wm#"/>
  <p:tag name="KSO_WM_UNIT_DEFAULT_FONT" val="14;20;2"/>
  <p:tag name="KSO_WM_UNIT_BLOCK" val="0"/>
  <p:tag name="KSO_WM_UNIT_VALUE" val="126"/>
  <p:tag name="KSO_WM_UNIT_SHOW_EDIT_AREA_INDICATION" val="1"/>
  <p:tag name="KSO_WM_CHIP_GROUPID" val="5e6b05596848fb12bee65ac8"/>
  <p:tag name="KSO_WM_CHIP_XID" val="5e6b05596848fb12bee65aca"/>
  <p:tag name="KSO_WM_UNIT_DEC_AREA_ID" val="9fac0f58e4e84449b138ef9b8595077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9febf74a8ce04196ac33616c5e44fc1b"/>
  <p:tag name="KSO_WM_UNIT_TEXT_FILL_FORE_SCHEMECOLOR_INDEX_BRIGHTNESS" val="0.25"/>
  <p:tag name="KSO_WM_UNIT_TEXT_FILL_FORE_SCHEMECOLOR_INDEX" val="13"/>
  <p:tag name="KSO_WM_UNIT_TEXT_FILL_TYPE" val="1"/>
  <p:tag name="KSO_WM_TEMPLATE_ASSEMBLE_XID" val="606570444054ed1e2fb814a6"/>
  <p:tag name="KSO_WM_TEMPLATE_ASSEMBLE_GROUPID" val="606570444054ed1e2fb814a6"/>
</p:tagLst>
</file>

<file path=ppt/tags/tag88.xml><?xml version="1.0" encoding="utf-8"?>
<p:tagLst xmlns:p="http://schemas.openxmlformats.org/presentationml/2006/main">
  <p:tag name="KSO_WM_UNIT_ISCONTENTSTITLE" val="0"/>
  <p:tag name="KSO_WM_UNIT_ISNUMDGM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diagram20217069_1*a*1"/>
  <p:tag name="KSO_WM_TEMPLATE_CATEGORY" val="diagram"/>
  <p:tag name="KSO_WM_TEMPLATE_INDEX" val="20217069"/>
  <p:tag name="KSO_WM_UNIT_LAYERLEVEL" val="1"/>
  <p:tag name="KSO_WM_TAG_VERSION" val="1.0"/>
  <p:tag name="KSO_WM_BEAUTIFY_FLAG" val=""/>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67d34eee6f014901845657622b69ecdd"/>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88226f64087744e1a8841c51db8703b1"/>
  <p:tag name="KSO_WM_UNIT_TEXT_FILL_FORE_SCHEMECOLOR_INDEX_BRIGHTNESS" val="0"/>
  <p:tag name="KSO_WM_UNIT_TEXT_FILL_FORE_SCHEMECOLOR_INDEX" val="13"/>
  <p:tag name="KSO_WM_UNIT_TEXT_FILL_TYPE" val="1"/>
  <p:tag name="KSO_WM_TEMPLATE_ASSEMBLE_XID" val="606570524054ed1e2fb814c2"/>
  <p:tag name="KSO_WM_TEMPLATE_ASSEMBLE_GROUPID" val="606570524054ed1e2fb814c2"/>
</p:tagLst>
</file>

<file path=ppt/tags/tag89.xml><?xml version="1.0" encoding="utf-8"?>
<p:tagLst xmlns:p="http://schemas.openxmlformats.org/presentationml/2006/main">
  <p:tag name="KSO_WM_UNIT_BLOCK" val="0"/>
  <p:tag name="KSO_WM_UNIT_DEC_AREA_ID" val="f727960068514fe6bbb27093305fb741"/>
  <p:tag name="KSO_WM_UNIT_HIGHLIGHT" val="0"/>
  <p:tag name="KSO_WM_UNIT_COMPATIBLE" val="0"/>
  <p:tag name="KSO_WM_UNIT_DIAGRAM_ISNUMVISUAL" val="0"/>
  <p:tag name="KSO_WM_UNIT_DIAGRAM_ISREFERUNIT" val="0"/>
  <p:tag name="KSO_WM_UNIT_TYPE" val="i"/>
  <p:tag name="KSO_WM_UNIT_INDEX" val="1"/>
  <p:tag name="KSO_WM_UNIT_ID" val="diagram20217069_1*i*1"/>
  <p:tag name="KSO_WM_TEMPLATE_CATEGORY" val="diagram"/>
  <p:tag name="KSO_WM_TEMPLATE_INDEX" val="20217069"/>
  <p:tag name="KSO_WM_UNIT_LAYERLEVEL" val="1"/>
  <p:tag name="KSO_WM_TAG_VERSION" val="1.0"/>
  <p:tag name="KSO_WM_BEAUTIFY_FLAG" val=""/>
  <p:tag name="KSO_WM_UNIT_SM_LIMIT_TYPE" val="1"/>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facfb27998712faa657a7af"/>
  <p:tag name="KSO_WM_CHIP_XID" val="5facfb27998712faa657a7b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4"/>
  <p:tag name="KSO_WM_TEMPLATE_ASSEMBLE_XID" val="606570524054ed1e2fb814c2"/>
  <p:tag name="KSO_WM_TEMPLATE_ASSEMBLE_GROUPID" val="606570524054ed1e2fb814c2"/>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diagram20218353_3*l_h_i*1_2_1"/>
  <p:tag name="KSO_WM_TEMPLATE_CATEGORY" val="diagram"/>
  <p:tag name="KSO_WM_TEMPLATE_INDEX" val="20218353"/>
  <p:tag name="KSO_WM_UNIT_LAYERLEVEL" val="1_1_1"/>
  <p:tag name="KSO_WM_TAG_VERSION" val="1.0"/>
  <p:tag name="KSO_WM_BEAUTIFY_FLAG" val="#wm#"/>
  <p:tag name="KSO_WM_UNIT_TEXT_FILL_FORE_SCHEMECOLOR_INDEX_BRIGHTNESS" val="0"/>
  <p:tag name="KSO_WM_UNIT_TEXT_FILL_FORE_SCHEMECOLOR_INDEX" val="5"/>
  <p:tag name="KSO_WM_UNIT_TEXT_FILL_TYPE" val="1"/>
  <p:tag name="KSO_WM_UNIT_USESOURCEFORMAT_APPLY" val="1"/>
</p:tagLst>
</file>

<file path=ppt/tags/tag90.xml><?xml version="1.0" encoding="utf-8"?>
<p:tagLst xmlns:p="http://schemas.openxmlformats.org/presentationml/2006/main">
  <p:tag name="KSO_WM_BEAUTIFY_FLAG" val="#wm#"/>
  <p:tag name="KSO_WM_TEMPLATE_CATEGORY" val="diagram"/>
  <p:tag name="KSO_WM_TEMPLATE_INDEX" val="20217050"/>
  <p:tag name="KSO_WM_SLIDE_LAYOUT_INFO" val="{&quot;direction&quot;:1,&quot;id&quot;:&quot;2021-04-01T16:15:46&quot;,&quot;maxSize&quot;:{&quot;size1&quot;:62.84029677708944},&quot;minSize&quot;:{&quot;size1&quot;:42.940296777089436},&quot;normalSize&quot;:{&quot;size1&quot;:57.05904677708945},&quot;subLayout&quot;:[{&quot;id&quot;:&quot;2021-04-01T16:15:46&quot;,&quot;maxSize&quot;:{&quot;size1&quot;:54.102113554212785},&quot;minSize&quot;:{&quot;size1&quot;:18.502113554212784},&quot;normalSize&quot;:{&quot;size1&quot;:31.068780220879454},&quot;subLayout&quot;:[{&quot;id&quot;:&quot;2021-04-01T16:15:46&quot;,&quot;margin&quot;:{&quot;bottom&quot;:0.02600000612437725,&quot;left&quot;:2.5399999618530273,&quot;right&quot;:1.6670000553131104,&quot;top&quot;:1.6929999589920044},&quot;type&quot;:0},{&quot;id&quot;:&quot;2021-04-01T16:15:46&quot;,&quot;margin&quot;:{&quot;bottom&quot;:1.6929999589920044,&quot;left&quot;:2.5399999618530273,&quot;right&quot;:1.6670000553131104,&quot;top&quot;:0.8199999928474426},&quot;type&quot;:0}],&quot;type&quot;:0},{&quot;id&quot;:&quot;2021-04-01T16:15:46&quot;,&quot;margin&quot;:{&quot;bottom&quot;:1.6929999589920044,&quot;left&quot;:0.02600000612437725,&quot;right&quot;:1.6929999589920044,&quot;top&quot;:1.6929999589920044},&quot;type&quot;:0}],&quot;type&quot;:0}"/>
  <p:tag name="KSO_WM_SLIDE_ID" val="diagram20217050_1"/>
  <p:tag name="KSO_WM_TEMPLATE_SUBCATEGORY" val="21"/>
  <p:tag name="KSO_WM_TEMPLATE_MASTER_TYPE" val="0"/>
  <p:tag name="KSO_WM_TEMPLATE_COLOR_TYPE" val="1"/>
  <p:tag name="KSO_WM_SLIDE_ITEM_CNT" val="0"/>
  <p:tag name="KSO_WM_SLIDE_INDEX" val="1"/>
  <p:tag name="KSO_WM_TAG_VERSION" val="1.0"/>
  <p:tag name="KSO_WM_SLIDE_LAYOUT" val="a_d_f"/>
  <p:tag name="KSO_WM_SLIDE_LAYOUT_CNT" val="1_1_1"/>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acfe54998712faa657a885"/>
  <p:tag name="KSO_WM_CHIP_FILLPROP" val="[[{&quot;text_align&quot;:&quot;cm&quot;,&quot;text_direction&quot;:&quot;horizontal&quot;,&quot;support_features&quot;:[&quot;creativepic&quot;],&quot;support_big_font&quot;:false,&quot;picture_toward&quot;:1,&quot;picture_dockside&quot;:[],&quot;fill_id&quot;:&quot;ea24516ef22941bda3c0fadbdb233f5f&quot;,&quot;fill_align&quot;:&quot;cm&quot;,&quot;chip_types&quot;:[&quot;picture&quot;]},{&quot;text_align&quot;:&quot;lb&quot;,&quot;text_direction&quot;:&quot;horizontal&quot;,&quot;support_big_font&quot;:false,&quot;picture_toward&quot;:0,&quot;picture_dockside&quot;:[],&quot;fill_id&quot;:&quot;e64d6b39dbcb4f5e8b45c2814b499727&quot;,&quot;fill_align&quot;:&quot;lb&quot;,&quot;chip_types&quot;:[&quot;text&quot;,&quot;header&quot;]},{&quot;text_align&quot;:&quot;lt&quot;,&quot;text_direction&quot;:&quot;horizontal&quot;,&quot;support_big_font&quot;:false,&quot;picture_toward&quot;:0,&quot;picture_dockside&quot;:[],&quot;fill_id&quot;:&quot;4cac0ce68cb84566b51d233488c6b209&quot;,&quot;fill_align&quot;:&quot;lt&quot;,&quot;chip_types&quot;:[&quot;text&quot;]}]]"/>
  <p:tag name="KSO_WM_CHIP_DECFILLPROP" val="[]"/>
  <p:tag name="KSO_WM_SLIDE_RATIO" val="1.777778"/>
  <p:tag name="KSO_WM_SLIDE_TYPE" val="text"/>
  <p:tag name="KSO_WM_SLIDE_SIZE" val="816*348"/>
  <p:tag name="KSO_WM_SLIDE_POSITION" val="72*95"/>
  <p:tag name="KSO_WM_CHIP_GROUPID" val="5facfe54998712faa657a884"/>
  <p:tag name="KSO_WM_SLIDE_BK_DARK_LIGHT" val="2"/>
  <p:tag name="KSO_WM_SLIDE_BACKGROUND_TYPE" val="general"/>
  <p:tag name="KSO_WM_SLIDE_SUPPORT_FEATURE_TYPE" val="8"/>
  <p:tag name="KSO_WM_SLIDE_SUBTYPE" val="picTxt"/>
  <p:tag name="KSO_WM_TEMPLATE_ASSEMBLE_XID" val="606570444054ed1e2fb814a6"/>
  <p:tag name="KSO_WM_TEMPLATE_ASSEMBLE_GROUPID" val="606570444054ed1e2fb814a6"/>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MH" val="20171102112856"/>
  <p:tag name="MH_LIBRARY" val="CONTENTS"/>
  <p:tag name="MH_TYPE" val="OTHERS"/>
  <p:tag name="ID" val="553516"/>
  <p:tag name="KSO_WM_BEAUTIFY_FLAG" val=""/>
</p:tagLst>
</file>

<file path=ppt/tags/tag93.xml><?xml version="1.0" encoding="utf-8"?>
<p:tagLst xmlns:p="http://schemas.openxmlformats.org/presentationml/2006/main">
  <p:tag name="MH" val="20171102112856"/>
  <p:tag name="MH_LIBRARY" val="CONTENTS"/>
  <p:tag name="MH_TYPE" val="OTHERS"/>
  <p:tag name="ID" val="553516"/>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MH" val="20171102112856"/>
  <p:tag name="MH_LIBRARY" val="CONTENTS"/>
  <p:tag name="MH_TYPE" val="ENTRY"/>
  <p:tag name="ID" val="553516"/>
  <p:tag name="MH_ORDER" val="1"/>
  <p:tag name="KSO_WM_BEAUTIFY_FLAG" val=""/>
</p:tagLst>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spPr>
      <a:bodyPr rot="0" spcFirstLastPara="1" vertOverflow="overflow" horzOverflow="overflow" vert="horz" wrap="square" lIns="71437" tIns="71437" rIns="71437" bIns="71437" numCol="1" spcCol="38100" rtlCol="0" anchor="ctr">
        <a:spAutoFit/>
      </a:bodyPr>
      <a:lstStyle>
        <a:defPPr marL="0" marR="0" indent="0" algn="ctr" defTabSz="821690" rtl="0" fontAlgn="auto" latinLnBrk="0" hangingPunct="0">
          <a:lnSpc>
            <a:spcPct val="100000"/>
          </a:lnSpc>
          <a:spcBef>
            <a:spcPts val="0"/>
          </a:spcBef>
          <a:spcAft>
            <a:spcPts val="0"/>
          </a:spcAft>
          <a:buClrTx/>
          <a:buSzTx/>
          <a:buFontTx/>
          <a:buNone/>
          <a:defRPr kumimoji="0" sz="3000" b="0" i="0" u="none" strike="noStrike" cap="none" spc="0" normalizeH="0" baseline="0">
            <a:ln>
              <a:noFill/>
            </a:ln>
            <a:solidFill>
              <a:srgbClr val="FFFFFF"/>
            </a:solidFill>
            <a:effectLst/>
            <a:uFillTx/>
            <a:latin typeface="+mn-lt"/>
            <a:ea typeface="+mn-ea"/>
            <a:cs typeface="+mn-cs"/>
            <a:sym typeface="Helvetica Neue Medium"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71437" tIns="71437" rIns="71437" bIns="71437" numCol="1" spcCol="38100" rtlCol="0" anchor="ctr">
        <a:spAutoFit/>
      </a:bodyPr>
      <a:lstStyle>
        <a:defPPr marL="0" marR="0" indent="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spPr>
      <a:bodyPr rot="0" spcFirstLastPara="1" vertOverflow="overflow" horzOverflow="overflow" vert="horz" wrap="square" lIns="71437" tIns="71437" rIns="71437" bIns="71437" numCol="1" spcCol="38100" rtlCol="0" anchor="ctr">
        <a:spAutoFit/>
      </a:bodyPr>
      <a:lstStyle>
        <a:defPPr marL="0" marR="0" indent="0" algn="ctr" defTabSz="821690" rtl="0" fontAlgn="auto" latinLnBrk="0" hangingPunct="0">
          <a:lnSpc>
            <a:spcPct val="100000"/>
          </a:lnSpc>
          <a:spcBef>
            <a:spcPts val="0"/>
          </a:spcBef>
          <a:spcAft>
            <a:spcPts val="0"/>
          </a:spcAft>
          <a:buClrTx/>
          <a:buSzTx/>
          <a:buFontTx/>
          <a:buNone/>
          <a:defRPr kumimoji="0" sz="3000" b="0" i="0" u="none" strike="noStrike" cap="none" spc="0" normalizeH="0" baseline="0">
            <a:ln>
              <a:noFill/>
            </a:ln>
            <a:solidFill>
              <a:srgbClr val="FFFFFF"/>
            </a:solidFill>
            <a:effectLst/>
            <a:uFillTx/>
            <a:latin typeface="+mn-lt"/>
            <a:ea typeface="+mn-ea"/>
            <a:cs typeface="+mn-cs"/>
            <a:sym typeface="Helvetica Neue Medium"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71437" tIns="71437" rIns="71437" bIns="71437" numCol="1" spcCol="38100" rtlCol="0" anchor="ctr">
        <a:spAutoFit/>
      </a:bodyPr>
      <a:lstStyle>
        <a:defPPr marL="0" marR="0" indent="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4058</Words>
  <Application>WPS 演示</Application>
  <PresentationFormat>自定义</PresentationFormat>
  <Paragraphs>567</Paragraphs>
  <Slides>31</Slides>
  <Notes>0</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31</vt:i4>
      </vt:variant>
    </vt:vector>
  </HeadingPairs>
  <TitlesOfParts>
    <vt:vector size="50" baseType="lpstr">
      <vt:lpstr>Arial</vt:lpstr>
      <vt:lpstr>宋体</vt:lpstr>
      <vt:lpstr>Wingdings</vt:lpstr>
      <vt:lpstr>Helvetica Neue</vt:lpstr>
      <vt:lpstr>Helvetica Neue Medium</vt:lpstr>
      <vt:lpstr>Helvetica Neue Light</vt:lpstr>
      <vt:lpstr>Calibri</vt:lpstr>
      <vt:lpstr>微软雅黑</vt:lpstr>
      <vt:lpstr>Helvetica</vt:lpstr>
      <vt:lpstr>Times New Roman Bold</vt:lpstr>
      <vt:lpstr>Times New Roman</vt:lpstr>
      <vt:lpstr>黑体</vt:lpstr>
      <vt:lpstr>Segoe UI</vt:lpstr>
      <vt:lpstr>Wingdings</vt:lpstr>
      <vt:lpstr>思源黑体 CN Regular</vt:lpstr>
      <vt:lpstr>Calibri</vt:lpstr>
      <vt:lpstr>Arial Unicode MS</vt:lpstr>
      <vt:lpstr>等线</vt:lpstr>
      <vt:lpstr>White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Larson</cp:lastModifiedBy>
  <cp:revision>155</cp:revision>
  <dcterms:created xsi:type="dcterms:W3CDTF">2023-10-13T06:29:00Z</dcterms:created>
  <dcterms:modified xsi:type="dcterms:W3CDTF">2023-12-01T02:53:14Z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8C5ACEB28E1CFF0193022565A15FCF00_43</vt:lpwstr>
  </property>
  <property fmtid="{D5CDD505-2E9C-101B-9397-08002B2CF9AE}" pid="3" name="KSOProductBuildVer">
    <vt:lpwstr>2052-12.1.0.15990</vt:lpwstr>
  </property>
</Properties>
</file>