
<file path=[Content_Types].xml><?xml version="1.0" encoding="utf-8"?>
<Types xmlns="http://schemas.openxmlformats.org/package/2006/content-types">
  <Default Extension="png" ContentType="image/png"/>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2"/>
  </p:handoutMasterIdLst>
  <p:sldIdLst>
    <p:sldId id="465" r:id="rId3"/>
    <p:sldId id="890" r:id="rId5"/>
    <p:sldId id="700" r:id="rId6"/>
    <p:sldId id="692" r:id="rId7"/>
    <p:sldId id="858" r:id="rId8"/>
    <p:sldId id="860" r:id="rId9"/>
    <p:sldId id="861" r:id="rId10"/>
    <p:sldId id="801" r:id="rId11"/>
    <p:sldId id="838" r:id="rId12"/>
    <p:sldId id="891" r:id="rId13"/>
    <p:sldId id="862" r:id="rId14"/>
    <p:sldId id="803" r:id="rId15"/>
    <p:sldId id="863" r:id="rId16"/>
    <p:sldId id="865" r:id="rId17"/>
    <p:sldId id="866" r:id="rId18"/>
    <p:sldId id="867" r:id="rId19"/>
    <p:sldId id="868" r:id="rId20"/>
    <p:sldId id="869" r:id="rId21"/>
    <p:sldId id="870" r:id="rId22"/>
    <p:sldId id="872" r:id="rId23"/>
    <p:sldId id="873" r:id="rId24"/>
    <p:sldId id="876" r:id="rId25"/>
    <p:sldId id="884" r:id="rId26"/>
    <p:sldId id="877" r:id="rId27"/>
    <p:sldId id="878" r:id="rId28"/>
    <p:sldId id="879" r:id="rId29"/>
    <p:sldId id="720" r:id="rId30"/>
    <p:sldId id="295" r:id="rId31"/>
  </p:sldIdLst>
  <p:sldSz cx="24384000" cy="13716000"/>
  <p:notesSz cx="6858000" cy="9144000"/>
  <p:custDataLst>
    <p:tags r:id="rId37"/>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extLst>
    <p:ext uri="{EFAFB233-063F-42B5-8137-9DF3F51BA10A}">
      <p15:sldGuideLst xmlns:p15="http://schemas.microsoft.com/office/powerpoint/2012/main">
        <p15:guide id="1" orient="horz" pos="4759" userDrawn="1">
          <p15:clr>
            <a:srgbClr val="A4A3A4"/>
          </p15:clr>
        </p15:guide>
        <p15:guide id="2" pos="75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000" name="李学军_fiQfYzUF" initials="authorId_485605460" lastIdx="0"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706E"/>
    <a:srgbClr val="535353"/>
    <a:srgbClr val="633983"/>
    <a:srgbClr val="FFFFFF"/>
    <a:srgbClr val="7E3A91"/>
    <a:srgbClr val="783887"/>
    <a:srgbClr val="7738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01"/>
    <p:restoredTop sz="94718"/>
  </p:normalViewPr>
  <p:slideViewPr>
    <p:cSldViewPr snapToObjects="1" showGuides="1">
      <p:cViewPr>
        <p:scale>
          <a:sx n="42" d="100"/>
          <a:sy n="42" d="100"/>
        </p:scale>
        <p:origin x="1632" y="888"/>
      </p:cViewPr>
      <p:guideLst>
        <p:guide orient="horz" pos="4759"/>
        <p:guide pos="756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168.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1143000" y="685800"/>
            <a:ext cx="4572000" cy="3429000"/>
          </a:xfrm>
          <a:prstGeom prst="rect">
            <a:avLst/>
          </a:prstGeom>
        </p:spPr>
        <p:txBody>
          <a:bodyPr/>
          <a:lstStyle/>
          <a:p/>
        </p:txBody>
      </p:sp>
      <p:sp>
        <p:nvSpPr>
          <p:cNvPr id="113" name="Shape 113"/>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357984-FA77-460E-8204-A568D7213E1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357984-FA77-460E-8204-A568D7213E1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9.png"/><Relationship Id="rId3" Type="http://schemas.openxmlformats.org/officeDocument/2006/relationships/tags" Target="../tags/tag1.xm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pic>
        <p:nvPicPr>
          <p:cNvPr id="14"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sp>
        <p:nvSpPr>
          <p:cNvPr id="1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8964" y="730250"/>
            <a:ext cx="21033056" cy="265112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678964" y="3362326"/>
            <a:ext cx="10314989" cy="1647824"/>
          </a:xfrm>
        </p:spPr>
        <p:txBody>
          <a:bodyPr anchor="b"/>
          <a:lstStyle>
            <a:lvl1pPr marL="0" indent="0">
              <a:buNone/>
              <a:defRPr sz="4800" b="1"/>
            </a:lvl1pPr>
            <a:lvl2pPr marL="913765" indent="0">
              <a:buNone/>
              <a:defRPr sz="4000" b="1"/>
            </a:lvl2pPr>
            <a:lvl3pPr marL="1828165" indent="0">
              <a:buNone/>
              <a:defRPr sz="3600" b="1"/>
            </a:lvl3pPr>
            <a:lvl4pPr marL="2741930" indent="0">
              <a:buNone/>
              <a:defRPr sz="3200" b="1"/>
            </a:lvl4pPr>
            <a:lvl5pPr marL="3656330" indent="0">
              <a:buNone/>
              <a:defRPr sz="3200" b="1"/>
            </a:lvl5pPr>
            <a:lvl6pPr marL="4570095" indent="0">
              <a:buNone/>
              <a:defRPr sz="3200" b="1"/>
            </a:lvl6pPr>
            <a:lvl7pPr marL="5484495" indent="0">
              <a:buNone/>
              <a:defRPr sz="3200" b="1"/>
            </a:lvl7pPr>
            <a:lvl8pPr marL="6398260" indent="0">
              <a:buNone/>
              <a:defRPr sz="3200" b="1"/>
            </a:lvl8pPr>
            <a:lvl9pPr marL="7312660" indent="0">
              <a:buNone/>
              <a:defRPr sz="3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678964" y="5010150"/>
            <a:ext cx="10314989" cy="73691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12346249" y="3362326"/>
            <a:ext cx="10365771" cy="1647824"/>
          </a:xfrm>
        </p:spPr>
        <p:txBody>
          <a:bodyPr anchor="b"/>
          <a:lstStyle>
            <a:lvl1pPr marL="0" indent="0">
              <a:buNone/>
              <a:defRPr sz="4800" b="1"/>
            </a:lvl1pPr>
            <a:lvl2pPr marL="913765" indent="0">
              <a:buNone/>
              <a:defRPr sz="4000" b="1"/>
            </a:lvl2pPr>
            <a:lvl3pPr marL="1828165" indent="0">
              <a:buNone/>
              <a:defRPr sz="3600" b="1"/>
            </a:lvl3pPr>
            <a:lvl4pPr marL="2741930" indent="0">
              <a:buNone/>
              <a:defRPr sz="3200" b="1"/>
            </a:lvl4pPr>
            <a:lvl5pPr marL="3656330" indent="0">
              <a:buNone/>
              <a:defRPr sz="3200" b="1"/>
            </a:lvl5pPr>
            <a:lvl6pPr marL="4570095" indent="0">
              <a:buNone/>
              <a:defRPr sz="3200" b="1"/>
            </a:lvl6pPr>
            <a:lvl7pPr marL="5484495" indent="0">
              <a:buNone/>
              <a:defRPr sz="3200" b="1"/>
            </a:lvl7pPr>
            <a:lvl8pPr marL="6398260" indent="0">
              <a:buNone/>
              <a:defRPr sz="3200" b="1"/>
            </a:lvl8pPr>
            <a:lvl9pPr marL="7312660" indent="0">
              <a:buNone/>
              <a:defRPr sz="3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12346249" y="5010150"/>
            <a:ext cx="10365771" cy="73691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17" name="矩形 16"/>
          <p:cNvSpPr/>
          <p:nvPr userDrawn="1">
            <p:custDataLst>
              <p:tags r:id="rId3"/>
            </p:custDataLst>
          </p:nvPr>
        </p:nvSpPr>
        <p:spPr>
          <a:xfrm>
            <a:off x="-27300" y="-54592"/>
            <a:ext cx="24438596" cy="13770592"/>
          </a:xfrm>
          <a:prstGeom prst="rect">
            <a:avLst/>
          </a:prstGeom>
          <a:gradFill flip="none" rotWithShape="1">
            <a:gsLst>
              <a:gs pos="0">
                <a:srgbClr val="41ACC0">
                  <a:alpha val="92000"/>
                </a:srgbClr>
              </a:gs>
              <a:gs pos="61000">
                <a:srgbClr val="41ACC0">
                  <a:alpha val="66000"/>
                </a:srgbClr>
              </a:gs>
              <a:gs pos="100000">
                <a:srgbClr val="41ACC0">
                  <a:alpha val="32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mn-ea"/>
            </a:endParaRPr>
          </a:p>
        </p:txBody>
      </p:sp>
      <p:sp>
        <p:nvSpPr>
          <p:cNvPr id="18" name="矩形 17"/>
          <p:cNvSpPr/>
          <p:nvPr userDrawn="1"/>
        </p:nvSpPr>
        <p:spPr>
          <a:xfrm>
            <a:off x="6238242" y="6454986"/>
            <a:ext cx="14401800" cy="185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400">
              <a:solidFill>
                <a:srgbClr val="41ACC0"/>
              </a:solidFill>
            </a:endParaRPr>
          </a:p>
        </p:txBody>
      </p:sp>
      <p:pic>
        <p:nvPicPr>
          <p:cNvPr id="23" name="图片 22" descr="10511689016790_.pic 拷贝"/>
          <p:cNvPicPr>
            <a:picLocks noChangeAspect="1"/>
          </p:cNvPicPr>
          <p:nvPr userDrawn="1"/>
        </p:nvPicPr>
        <p:blipFill>
          <a:blip r:embed="rId4"/>
          <a:stretch>
            <a:fillRect/>
          </a:stretch>
        </p:blipFill>
        <p:spPr>
          <a:xfrm>
            <a:off x="19596946" y="523242"/>
            <a:ext cx="4307840" cy="1708574"/>
          </a:xfrm>
          <a:prstGeom prst="rect">
            <a:avLst/>
          </a:prstGeom>
        </p:spPr>
      </p:pic>
      <p:sp>
        <p:nvSpPr>
          <p:cNvPr id="2" name="文本框 1"/>
          <p:cNvSpPr txBox="1"/>
          <p:nvPr userDrawn="1">
            <p:custDataLst>
              <p:tags r:id="rId5"/>
            </p:custDataLst>
          </p:nvPr>
        </p:nvSpPr>
        <p:spPr>
          <a:xfrm>
            <a:off x="6236968" y="4269318"/>
            <a:ext cx="11910060" cy="1814830"/>
          </a:xfrm>
          <a:prstGeom prst="rect">
            <a:avLst/>
          </a:prstGeom>
          <a:noFill/>
        </p:spPr>
        <p:txBody>
          <a:bodyPr wrap="square" rtlCol="0">
            <a:spAutoFit/>
            <a:scene3d>
              <a:camera prst="orthographicFront"/>
              <a:lightRig rig="threePt" dir="t"/>
            </a:scene3d>
          </a:bodyPr>
          <a:lstStyle/>
          <a:p>
            <a:pPr algn="ctr">
              <a:lnSpc>
                <a:spcPct val="100000"/>
              </a:lnSpc>
            </a:pPr>
            <a:r>
              <a:rPr lang="zh-CN" altLang="en-US" sz="56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rPr>
              <a:t>为中国数字化转型</a:t>
            </a:r>
            <a:endParaRPr lang="zh-CN" altLang="en-US" sz="56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endParaRPr>
          </a:p>
          <a:p>
            <a:pPr algn="ctr">
              <a:lnSpc>
                <a:spcPct val="100000"/>
              </a:lnSpc>
            </a:pPr>
            <a:r>
              <a:rPr lang="zh-CN" altLang="en-US" sz="56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rPr>
              <a:t>提供全生命周期质量保障</a:t>
            </a:r>
            <a:endParaRPr lang="zh-CN" altLang="en-US" sz="56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endParaRPr>
          </a:p>
        </p:txBody>
      </p:sp>
      <p:sp>
        <p:nvSpPr>
          <p:cNvPr id="3" name="文本框 2"/>
          <p:cNvSpPr txBox="1"/>
          <p:nvPr userDrawn="1">
            <p:custDataLst>
              <p:tags r:id="rId6"/>
            </p:custDataLst>
          </p:nvPr>
        </p:nvSpPr>
        <p:spPr>
          <a:xfrm>
            <a:off x="11994726" y="11151868"/>
            <a:ext cx="11910060" cy="1076325"/>
          </a:xfrm>
          <a:prstGeom prst="rect">
            <a:avLst/>
          </a:prstGeom>
          <a:noFill/>
        </p:spPr>
        <p:txBody>
          <a:bodyPr wrap="square" rtlCol="0">
            <a:spAutoFit/>
            <a:scene3d>
              <a:camera prst="orthographicFront"/>
              <a:lightRig rig="threePt" dir="t"/>
            </a:scene3d>
          </a:bodyPr>
          <a:lstStyle/>
          <a:p>
            <a:pPr algn="r">
              <a:lnSpc>
                <a:spcPct val="100000"/>
              </a:lnSpc>
            </a:pPr>
            <a:r>
              <a:rPr lang="zh-CN" altLang="en-US" sz="64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rPr>
              <a:t>谢谢！</a:t>
            </a:r>
            <a:endParaRPr lang="zh-CN" altLang="en-US" sz="64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29" name="FIT2CLOUD飞致云 logo 蓝色 无空白.png" descr="FIT2CLOUD飞致云 logo 蓝色 无空白.png"/>
          <p:cNvPicPr>
            <a:picLocks noChangeAspect="1"/>
          </p:cNvPicPr>
          <p:nvPr/>
        </p:nvPicPr>
        <p:blipFill>
          <a:blip r:embed="rId2"/>
          <a:stretch>
            <a:fillRect/>
          </a:stretch>
        </p:blipFill>
        <p:spPr>
          <a:xfrm>
            <a:off x="18239512" y="1026458"/>
            <a:ext cx="5461001" cy="566744"/>
          </a:xfrm>
          <a:prstGeom prst="rect">
            <a:avLst/>
          </a:prstGeom>
          <a:ln w="12700">
            <a:miter lim="400000"/>
            <a:headEnd/>
            <a:tailEnd/>
          </a:ln>
        </p:spPr>
      </p:pic>
      <p:sp>
        <p:nvSpPr>
          <p:cNvPr id="30" name="幻灯片编号"/>
          <p:cNvSpPr txBox="1">
            <a:spLocks noGrp="1"/>
          </p:cNvSpPr>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17" name="矩形"/>
          <p:cNvSpPr/>
          <p:nvPr userDrawn="1"/>
        </p:nvSpPr>
        <p:spPr>
          <a:xfrm>
            <a:off x="-21273" y="-19202"/>
            <a:ext cx="5106620" cy="258797"/>
          </a:xfrm>
          <a:prstGeom prst="rect">
            <a:avLst/>
          </a:prstGeom>
          <a:solidFill>
            <a:srgbClr val="783887">
              <a:alpha val="80000"/>
            </a:srgbClr>
          </a:solidFill>
          <a:ln w="12700">
            <a:miter lim="400000"/>
          </a:ln>
        </p:spPr>
        <p:txBody>
          <a:bodyPr lIns="45719" rIns="45719" anchor="ctr"/>
          <a:p>
            <a:pPr defTabSz="914400">
              <a:defRPr sz="2400">
                <a:solidFill>
                  <a:srgbClr val="FFFFFF"/>
                </a:solidFill>
                <a:latin typeface="Calibri" panose="020F0502020204030204"/>
                <a:ea typeface="Calibri" panose="020F0502020204030204"/>
                <a:cs typeface="Calibri" panose="020F0502020204030204"/>
                <a:sym typeface="Calibri" panose="020F0502020204030204"/>
              </a:defRPr>
            </a:pPr>
            <a:endParaRPr sz="3200"/>
          </a:p>
        </p:txBody>
      </p:sp>
      <p:pic>
        <p:nvPicPr>
          <p:cNvPr id="29" name="FIT2CLOUD飞致云 logo 蓝色 无空白.png" descr="FIT2CLOUD飞致云 logo 蓝色 无空白.png"/>
          <p:cNvPicPr>
            <a:picLocks noChangeAspect="1"/>
          </p:cNvPicPr>
          <p:nvPr userDrawn="1"/>
        </p:nvPicPr>
        <p:blipFill>
          <a:blip r:embed="rId2"/>
          <a:stretch>
            <a:fillRect/>
          </a:stretch>
        </p:blipFill>
        <p:spPr>
          <a:xfrm>
            <a:off x="18455412" y="378123"/>
            <a:ext cx="5461001" cy="566744"/>
          </a:xfrm>
          <a:prstGeom prst="rect">
            <a:avLst/>
          </a:prstGeom>
          <a:ln w="12700">
            <a:miter lim="400000"/>
            <a:headEnd/>
            <a:tailEnd/>
          </a:ln>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1_全空白">
    <p:spTree>
      <p:nvGrpSpPr>
        <p:cNvPr id="1" name=""/>
        <p:cNvGrpSpPr/>
        <p:nvPr/>
      </p:nvGrpSpPr>
      <p:grpSpPr>
        <a:xfrm>
          <a:off x="0" y="0"/>
          <a:ext cx="0" cy="0"/>
          <a:chOff x="0" y="0"/>
          <a:chExt cx="0" cy="0"/>
        </a:xfrm>
      </p:grpSpPr>
      <p:sp>
        <p:nvSpPr>
          <p:cNvPr id="5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62" name="2@2x.png" descr="2@2x.png"/>
          <p:cNvPicPr>
            <a:picLocks noChangeAspect="1"/>
          </p:cNvPicPr>
          <p:nvPr/>
        </p:nvPicPr>
        <p:blipFill>
          <a:blip r:embed="rId3"/>
          <a:stretch>
            <a:fillRect/>
          </a:stretch>
        </p:blipFill>
        <p:spPr>
          <a:xfrm>
            <a:off x="1275397" y="1029012"/>
            <a:ext cx="5033353" cy="525461"/>
          </a:xfrm>
          <a:prstGeom prst="rect">
            <a:avLst/>
          </a:prstGeom>
          <a:ln w="12700">
            <a:miter lim="400000"/>
            <a:headEnd/>
            <a:tailEnd/>
          </a:ln>
        </p:spPr>
      </p:pic>
      <p:sp>
        <p:nvSpPr>
          <p:cNvPr id="6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1_封面">
    <p:spTree>
      <p:nvGrpSpPr>
        <p:cNvPr id="1" name=""/>
        <p:cNvGrpSpPr/>
        <p:nvPr/>
      </p:nvGrpSpPr>
      <p:grpSpPr>
        <a:xfrm>
          <a:off x="0" y="0"/>
          <a:ext cx="0" cy="0"/>
          <a:chOff x="0" y="0"/>
          <a:chExt cx="0" cy="0"/>
        </a:xfrm>
      </p:grpSpPr>
      <p:pic>
        <p:nvPicPr>
          <p:cNvPr id="61" name="2@2x.png" descr="2@2x.png"/>
          <p:cNvPicPr>
            <a:picLocks noChangeAspect="1"/>
          </p:cNvPicPr>
          <p:nvPr userDrawn="1"/>
        </p:nvPicPr>
        <p:blipFill>
          <a:blip r:embed="rId2"/>
          <a:stretch>
            <a:fillRect/>
          </a:stretch>
        </p:blipFill>
        <p:spPr>
          <a:xfrm>
            <a:off x="1275397" y="1029012"/>
            <a:ext cx="5033353" cy="525461"/>
          </a:xfrm>
          <a:prstGeom prst="rect">
            <a:avLst/>
          </a:prstGeom>
          <a:ln w="12700">
            <a:miter lim="400000"/>
            <a:headEnd/>
            <a:tailEnd/>
          </a:ln>
        </p:spPr>
      </p:pic>
      <p:pic>
        <p:nvPicPr>
          <p:cNvPr id="62" name="【PPT封面】MeterSphere 2023（无文字）-1920X1080.jpg" descr="【PPT封面】MeterSphere 2023（无文字）-1920X1080.jpg"/>
          <p:cNvPicPr>
            <a:picLocks noChangeAspect="1"/>
          </p:cNvPicPr>
          <p:nvPr userDrawn="1"/>
        </p:nvPicPr>
        <p:blipFill>
          <a:blip r:embed="rId3"/>
          <a:stretch>
            <a:fillRect/>
          </a:stretch>
        </p:blipFill>
        <p:spPr>
          <a:xfrm>
            <a:off x="0" y="0"/>
            <a:ext cx="24384000" cy="13716000"/>
          </a:xfrm>
          <a:prstGeom prst="rect">
            <a:avLst/>
          </a:prstGeom>
          <a:ln w="12700">
            <a:miter lim="400000"/>
            <a:headEnd/>
            <a:tailEnd/>
          </a:ln>
        </p:spPr>
      </p:pic>
      <p:sp>
        <p:nvSpPr>
          <p:cNvPr id="63" name="幻灯片编号"/>
          <p:cNvSpPr txBox="1"/>
          <p:nvPr>
            <p:ph type="sldNum" sz="quarter" idx="2"/>
          </p:nvPr>
        </p:nvSpPr>
        <p:spPr>
          <a:prstGeom prst="rect">
            <a:avLst/>
          </a:prstGeom>
        </p:spPr>
        <p:txBody>
          <a:bodyPr/>
          <a:lstStyle/>
          <a:p>
            <a:fld id="{86CB4B4D-7CA3-9044-876B-883B54F8677D}" type="slidenum">
              <a:rPr/>
            </a:fld>
            <a:endParaRPr/>
          </a:p>
        </p:txBody>
      </p:sp>
      <p:pic>
        <p:nvPicPr>
          <p:cNvPr id="2" name="2@2x.png" descr="2@2x.png"/>
          <p:cNvPicPr>
            <a:picLocks noChangeAspect="1"/>
          </p:cNvPicPr>
          <p:nvPr userDrawn="1"/>
        </p:nvPicPr>
        <p:blipFill>
          <a:blip r:embed="rId2"/>
          <a:stretch>
            <a:fillRect/>
          </a:stretch>
        </p:blipFill>
        <p:spPr>
          <a:xfrm>
            <a:off x="1402397" y="1156012"/>
            <a:ext cx="5033353" cy="525461"/>
          </a:xfrm>
          <a:prstGeom prst="rect">
            <a:avLst/>
          </a:prstGeom>
          <a:ln w="12700">
            <a:miter lim="400000"/>
            <a:headEnd/>
            <a:tailEnd/>
          </a:ln>
        </p:spPr>
      </p:pic>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标题 - 顶部对齐">
    <p:spTree>
      <p:nvGrpSpPr>
        <p:cNvPr id="1" name=""/>
        <p:cNvGrpSpPr/>
        <p:nvPr/>
      </p:nvGrpSpPr>
      <p:grpSpPr>
        <a:xfrm>
          <a:off x="0" y="0"/>
          <a:ext cx="0" cy="0"/>
          <a:chOff x="0" y="0"/>
          <a:chExt cx="0" cy="0"/>
        </a:xfrm>
      </p:grpSpPr>
      <p:pic>
        <p:nvPicPr>
          <p:cNvPr id="84" name="【ppt 尾页】MeterSphere-1920X1080.png" descr="【ppt 尾页】MeterSphere-1920X1080.pn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85" name="幻灯片编号"/>
          <p:cNvSpPr txBox="1">
            <a:spLocks noGrp="1"/>
          </p:cNvSpPr>
          <p:nvPr>
            <p:ph type="sldNum" sz="quarter" idx="2"/>
          </p:nvPr>
        </p:nvSpPr>
        <p:spPr>
          <a:xfrm>
            <a:off x="11954104" y="13073062"/>
            <a:ext cx="466267" cy="477670"/>
          </a:xfrm>
          <a:prstGeom prst="rect">
            <a:avLst/>
          </a:prstGeom>
        </p:spPr>
        <p:txBody>
          <a:bodyPr lIns="71436" tIns="71436" rIns="71436" bIns="71436"/>
          <a:lstStyle>
            <a:lvl1pPr defTabSz="821690"/>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FIT2CLOUD飞致云 logo 蓝色 无空白.png" descr="FIT2CLOUD飞致云 logo 蓝色 无空白.png"/>
          <p:cNvPicPr>
            <a:picLocks noChangeAspect="1"/>
          </p:cNvPicPr>
          <p:nvPr/>
        </p:nvPicPr>
        <p:blipFill>
          <a:blip r:embed="rId13"/>
          <a:stretch>
            <a:fillRect/>
          </a:stretch>
        </p:blipFill>
        <p:spPr>
          <a:xfrm>
            <a:off x="18227447" y="762000"/>
            <a:ext cx="5461001" cy="566743"/>
          </a:xfrm>
          <a:prstGeom prst="rect">
            <a:avLst/>
          </a:prstGeom>
          <a:ln w="12700">
            <a:miter lim="400000"/>
            <a:headEnd/>
            <a:tailEnd/>
          </a:ln>
        </p:spPr>
      </p:pic>
      <p:sp>
        <p:nvSpPr>
          <p:cNvPr id="3" name="标题文本"/>
          <p:cNvSpPr txBox="1">
            <a:spLocks noGrp="1"/>
          </p:cNvSpPr>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a:spLocks noGrp="1"/>
          </p:cNvSpPr>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0.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image" Target="../media/image12.png"/><Relationship Id="rId1" Type="http://schemas.openxmlformats.org/officeDocument/2006/relationships/tags" Target="../tags/tag61.xml"/></Relationships>
</file>

<file path=ppt/slides/_rels/slide12.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5" Type="http://schemas.openxmlformats.org/officeDocument/2006/relationships/notesSlide" Target="../notesSlides/notesSlide8.xml"/><Relationship Id="rId34" Type="http://schemas.openxmlformats.org/officeDocument/2006/relationships/slideLayout" Target="../slideLayouts/slideLayout10.xml"/><Relationship Id="rId33" Type="http://schemas.openxmlformats.org/officeDocument/2006/relationships/tags" Target="../tags/tag97.xml"/><Relationship Id="rId32" Type="http://schemas.openxmlformats.org/officeDocument/2006/relationships/tags" Target="../tags/tag96.xml"/><Relationship Id="rId31" Type="http://schemas.openxmlformats.org/officeDocument/2006/relationships/tags" Target="../tags/tag95.xml"/><Relationship Id="rId30" Type="http://schemas.openxmlformats.org/officeDocument/2006/relationships/tags" Target="../tags/tag94.xml"/><Relationship Id="rId3" Type="http://schemas.openxmlformats.org/officeDocument/2006/relationships/tags" Target="../tags/tag67.xml"/><Relationship Id="rId29" Type="http://schemas.openxmlformats.org/officeDocument/2006/relationships/tags" Target="../tags/tag93.xml"/><Relationship Id="rId28" Type="http://schemas.openxmlformats.org/officeDocument/2006/relationships/tags" Target="../tags/tag92.xml"/><Relationship Id="rId27" Type="http://schemas.openxmlformats.org/officeDocument/2006/relationships/tags" Target="../tags/tag91.xml"/><Relationship Id="rId26" Type="http://schemas.openxmlformats.org/officeDocument/2006/relationships/tags" Target="../tags/tag90.xml"/><Relationship Id="rId25" Type="http://schemas.openxmlformats.org/officeDocument/2006/relationships/tags" Target="../tags/tag89.xml"/><Relationship Id="rId24" Type="http://schemas.openxmlformats.org/officeDocument/2006/relationships/tags" Target="../tags/tag88.xml"/><Relationship Id="rId23" Type="http://schemas.openxmlformats.org/officeDocument/2006/relationships/tags" Target="../tags/tag87.xml"/><Relationship Id="rId22" Type="http://schemas.openxmlformats.org/officeDocument/2006/relationships/tags" Target="../tags/tag86.xml"/><Relationship Id="rId21" Type="http://schemas.openxmlformats.org/officeDocument/2006/relationships/tags" Target="../tags/tag85.xml"/><Relationship Id="rId20" Type="http://schemas.openxmlformats.org/officeDocument/2006/relationships/tags" Target="../tags/tag84.xml"/><Relationship Id="rId2" Type="http://schemas.openxmlformats.org/officeDocument/2006/relationships/tags" Target="../tags/tag66.xml"/><Relationship Id="rId19" Type="http://schemas.openxmlformats.org/officeDocument/2006/relationships/tags" Target="../tags/tag83.xml"/><Relationship Id="rId18" Type="http://schemas.openxmlformats.org/officeDocument/2006/relationships/tags" Target="../tags/tag82.xml"/><Relationship Id="rId17" Type="http://schemas.openxmlformats.org/officeDocument/2006/relationships/tags" Target="../tags/tag81.xml"/><Relationship Id="rId16" Type="http://schemas.openxmlformats.org/officeDocument/2006/relationships/tags" Target="../tags/tag80.xml"/><Relationship Id="rId15" Type="http://schemas.openxmlformats.org/officeDocument/2006/relationships/tags" Target="../tags/tag79.xml"/><Relationship Id="rId14" Type="http://schemas.openxmlformats.org/officeDocument/2006/relationships/tags" Target="../tags/tag78.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5.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0.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image" Target="../media/image13.png"/><Relationship Id="rId2" Type="http://schemas.openxmlformats.org/officeDocument/2006/relationships/tags" Target="../tags/tag99.xml"/><Relationship Id="rId1" Type="http://schemas.openxmlformats.org/officeDocument/2006/relationships/tags" Target="../tags/tag98.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0.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image" Target="../media/image14.png"/><Relationship Id="rId2" Type="http://schemas.openxmlformats.org/officeDocument/2006/relationships/tags" Target="../tags/tag104.xml"/><Relationship Id="rId1" Type="http://schemas.openxmlformats.org/officeDocument/2006/relationships/tags" Target="../tags/tag103.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0.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image" Target="../media/image15.png"/><Relationship Id="rId2" Type="http://schemas.openxmlformats.org/officeDocument/2006/relationships/tags" Target="../tags/tag109.xml"/><Relationship Id="rId1" Type="http://schemas.openxmlformats.org/officeDocument/2006/relationships/tags" Target="../tags/tag108.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0.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image" Target="../media/image16.png"/><Relationship Id="rId2" Type="http://schemas.openxmlformats.org/officeDocument/2006/relationships/tags" Target="../tags/tag114.xml"/><Relationship Id="rId1" Type="http://schemas.openxmlformats.org/officeDocument/2006/relationships/tags" Target="../tags/tag113.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0.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image" Target="../media/image17.png"/><Relationship Id="rId2" Type="http://schemas.openxmlformats.org/officeDocument/2006/relationships/tags" Target="../tags/tag123.xml"/><Relationship Id="rId1" Type="http://schemas.openxmlformats.org/officeDocument/2006/relationships/tags" Target="../tags/tag122.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0.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image" Target="../media/image18.png"/><Relationship Id="rId2" Type="http://schemas.openxmlformats.org/officeDocument/2006/relationships/tags" Target="../tags/tag128.xml"/><Relationship Id="rId1" Type="http://schemas.openxmlformats.org/officeDocument/2006/relationships/tags" Target="../tags/tag127.xml"/></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3" Type="http://schemas.openxmlformats.org/officeDocument/2006/relationships/slideLayout" Target="../slideLayouts/slideLayout10.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0.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image" Target="../media/image19.png"/><Relationship Id="rId2" Type="http://schemas.openxmlformats.org/officeDocument/2006/relationships/tags" Target="../tags/tag133.xml"/><Relationship Id="rId1" Type="http://schemas.openxmlformats.org/officeDocument/2006/relationships/tags" Target="../tags/tag13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0.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microsoft.com/office/2007/relationships/hdphoto" Target="../media/image21.wdp"/><Relationship Id="rId3" Type="http://schemas.openxmlformats.org/officeDocument/2006/relationships/image" Target="../media/image20.png"/><Relationship Id="rId2" Type="http://schemas.openxmlformats.org/officeDocument/2006/relationships/tags" Target="../tags/tag138.xml"/><Relationship Id="rId1" Type="http://schemas.openxmlformats.org/officeDocument/2006/relationships/tags" Target="../tags/tag137.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10.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image" Target="../media/image22.png"/><Relationship Id="rId2" Type="http://schemas.openxmlformats.org/officeDocument/2006/relationships/tags" Target="../tags/tag143.xml"/><Relationship Id="rId1" Type="http://schemas.openxmlformats.org/officeDocument/2006/relationships/tags" Target="../tags/tag142.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10.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image" Target="../media/image24.png"/><Relationship Id="rId3" Type="http://schemas.openxmlformats.org/officeDocument/2006/relationships/tags" Target="../tags/tag148.xml"/><Relationship Id="rId2" Type="http://schemas.openxmlformats.org/officeDocument/2006/relationships/image" Target="../media/image23.png"/><Relationship Id="rId1" Type="http://schemas.openxmlformats.org/officeDocument/2006/relationships/tags" Target="../tags/tag147.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0.xml"/><Relationship Id="rId6" Type="http://schemas.openxmlformats.org/officeDocument/2006/relationships/tags" Target="../tags/tag156.xml"/><Relationship Id="rId5" Type="http://schemas.openxmlformats.org/officeDocument/2006/relationships/tags" Target="../tags/tag155.xml"/><Relationship Id="rId4" Type="http://schemas.openxmlformats.org/officeDocument/2006/relationships/tags" Target="../tags/tag154.xml"/><Relationship Id="rId3" Type="http://schemas.openxmlformats.org/officeDocument/2006/relationships/image" Target="../media/image25.png"/><Relationship Id="rId2" Type="http://schemas.openxmlformats.org/officeDocument/2006/relationships/tags" Target="../tags/tag153.xml"/><Relationship Id="rId1" Type="http://schemas.openxmlformats.org/officeDocument/2006/relationships/tags" Target="../tags/tag152.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0.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image" Target="../media/image26.png"/><Relationship Id="rId2" Type="http://schemas.openxmlformats.org/officeDocument/2006/relationships/tags" Target="../tags/tag158.xml"/><Relationship Id="rId1" Type="http://schemas.openxmlformats.org/officeDocument/2006/relationships/tags" Target="../tags/tag157.xml"/></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0.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image" Target="../media/image27.png"/><Relationship Id="rId2" Type="http://schemas.openxmlformats.org/officeDocument/2006/relationships/tags" Target="../tags/tag163.xml"/><Relationship Id="rId1" Type="http://schemas.openxmlformats.org/officeDocument/2006/relationships/tags" Target="../tags/tag16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67.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9.xml"/><Relationship Id="rId2" Type="http://schemas.openxmlformats.org/officeDocument/2006/relationships/image" Target="../media/image29.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3" Type="http://schemas.openxmlformats.org/officeDocument/2006/relationships/notesSlide" Target="../notesSlides/notesSlide3.xml"/><Relationship Id="rId12" Type="http://schemas.openxmlformats.org/officeDocument/2006/relationships/slideLayout" Target="../slideLayouts/slideLayout2.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0.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image" Target="../media/image10.png"/><Relationship Id="rId1" Type="http://schemas.openxmlformats.org/officeDocument/2006/relationships/tags" Target="../tags/tag31.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0.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0.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image" Target="../media/image11.png"/><Relationship Id="rId3" Type="http://schemas.openxmlformats.org/officeDocument/2006/relationships/tags" Target="../tags/tag42.xml"/><Relationship Id="rId2" Type="http://schemas.openxmlformats.org/officeDocument/2006/relationships/hyperlink" Target="https://link.zhihu.com/?target=http%3A//jmeter.properties" TargetMode="External"/><Relationship Id="rId1" Type="http://schemas.openxmlformats.org/officeDocument/2006/relationships/tags" Target="../tags/tag41.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image" Target="../media/image10.png"/><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0.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5"/>
          <p:cNvSpPr txBox="1"/>
          <p:nvPr/>
        </p:nvSpPr>
        <p:spPr>
          <a:xfrm>
            <a:off x="9127628" y="9810954"/>
            <a:ext cx="6128744" cy="1843405"/>
          </a:xfrm>
          <a:prstGeom prst="rect">
            <a:avLst/>
          </a:prstGeom>
          <a:ln w="12700">
            <a:miter lim="400000"/>
          </a:ln>
        </p:spPr>
        <p:txBody>
          <a:bodyPr tIns="91439" bIns="91439">
            <a:spAutoFit/>
          </a:bodyPr>
          <a:lstStyle>
            <a:lvl1pPr defTabSz="1828800">
              <a:defRPr b="0">
                <a:solidFill>
                  <a:srgbClr val="FFFFFF"/>
                </a:solidFill>
                <a:latin typeface="Helvetica"/>
                <a:ea typeface="Helvetica"/>
                <a:cs typeface="Helvetica"/>
                <a:sym typeface="Helvetica"/>
              </a:defRPr>
            </a:lvl1pPr>
          </a:lstStyle>
          <a:p>
            <a:r>
              <a:rPr lang="en-US" altLang="zh-CN" sz="3600" b="1" dirty="0" err="1">
                <a:latin typeface="Times New Roman Bold" panose="02020603050405020304" charset="0"/>
                <a:cs typeface="Times New Roman Bold" panose="02020603050405020304" charset="0"/>
              </a:rPr>
              <a:t>MeterSphere</a:t>
            </a:r>
            <a:r>
              <a:rPr lang="zh-CN" altLang="en-US" sz="3600" b="1" dirty="0"/>
              <a:t> </a:t>
            </a:r>
            <a:r>
              <a:rPr lang="zh-CN" altLang="en-US" sz="3600" b="1" dirty="0">
                <a:latin typeface="黑体" panose="02010609060101010101" charset="-122"/>
                <a:ea typeface="黑体" panose="02010609060101010101" charset="-122"/>
              </a:rPr>
              <a:t>开源社区</a:t>
            </a:r>
            <a:endParaRPr lang="en-US" altLang="zh-CN" sz="3600" b="1" dirty="0"/>
          </a:p>
          <a:p>
            <a:endParaRPr lang="en-US" altLang="zh-CN" sz="3600" b="1" dirty="0"/>
          </a:p>
          <a:p>
            <a:r>
              <a:rPr lang="en-US" altLang="zh-CN" sz="3600" b="1" dirty="0"/>
              <a:t>2023</a:t>
            </a:r>
            <a:r>
              <a:rPr lang="zh-CN" altLang="en-US" sz="3600" b="1" dirty="0"/>
              <a:t> 年 </a:t>
            </a:r>
            <a:r>
              <a:rPr lang="en-US" altLang="zh-CN" sz="3600" b="1" dirty="0"/>
              <a:t>11 </a:t>
            </a:r>
            <a:r>
              <a:rPr lang="zh-CN" altLang="en-US" sz="3600" b="1" dirty="0"/>
              <a:t>月</a:t>
            </a:r>
            <a:endParaRPr sz="3600" b="1" dirty="0"/>
          </a:p>
        </p:txBody>
      </p:sp>
      <p:sp>
        <p:nvSpPr>
          <p:cNvPr id="2" name="一站式开源持续测试平台"/>
          <p:cNvSpPr txBox="1"/>
          <p:nvPr/>
        </p:nvSpPr>
        <p:spPr>
          <a:xfrm>
            <a:off x="8448040" y="5346065"/>
            <a:ext cx="14163040" cy="2342515"/>
          </a:xfrm>
          <a:prstGeom prst="rect">
            <a:avLst/>
          </a:prstGeom>
          <a:ln w="12700">
            <a:miter lim="400000"/>
          </a:ln>
        </p:spPr>
        <p:txBody>
          <a:bodyPr wrap="square" tIns="91439" bIns="91439">
            <a:noAutofit/>
          </a:bodyPr>
          <a:lstStyle>
            <a:lvl1pPr defTabSz="1828800">
              <a:defRPr sz="9000">
                <a:solidFill>
                  <a:srgbClr val="FFFFFF"/>
                </a:solidFill>
                <a:latin typeface="Helvetica"/>
                <a:ea typeface="Helvetica"/>
                <a:cs typeface="Helvetica"/>
                <a:sym typeface="Helvetica"/>
              </a:defRPr>
            </a:lvl1pPr>
          </a:lstStyle>
          <a:p>
            <a:pPr algn="l"/>
            <a:r>
              <a:rPr lang="zh-CN" altLang="en-US" sz="8800" dirty="0">
                <a:solidFill>
                  <a:srgbClr val="FFFFFF"/>
                </a:solidFill>
                <a:latin typeface="+mj-ea"/>
                <a:ea typeface="微软雅黑" panose="020B0503020204020204" charset="-122"/>
              </a:rPr>
              <a:t>接口测试工具介绍</a:t>
            </a:r>
            <a:endParaRPr lang="zh-CN" altLang="en-US" sz="8800" dirty="0">
              <a:solidFill>
                <a:srgbClr val="FFFFFF"/>
              </a:solidFill>
              <a:latin typeface="+mj-ea"/>
              <a:ea typeface="微软雅黑" panose="020B0503020204020204"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p:nvPr>
            <p:custDataLst>
              <p:tags r:id="rId1"/>
            </p:custDataLst>
          </p:nvPr>
        </p:nvSpPr>
        <p:spPr>
          <a:xfrm>
            <a:off x="2251710" y="2438400"/>
            <a:ext cx="20360640" cy="10662285"/>
          </a:xfrm>
          <a:prstGeom prst="rect">
            <a:avLst/>
          </a:prstGeom>
          <a:noFill/>
          <a:ln w="3175">
            <a:noFill/>
            <a:prstDash val="dash"/>
          </a:ln>
        </p:spPr>
        <p:txBody>
          <a:bodyPr wrap="square" lIns="127000" tIns="50800" rIns="127000" bIns="508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indent="0" algn="l">
              <a:lnSpc>
                <a:spcPct val="150000"/>
              </a:lnSpc>
              <a:buNone/>
            </a:pPr>
            <a:r>
              <a:rPr altLang="zh-CN" sz="36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Jmeter</a:t>
            </a:r>
            <a:r>
              <a:rPr lang="zh-CN" altLang="en-US" sz="36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组件介绍</a:t>
            </a:r>
            <a:r>
              <a:rPr altLang="zh-CN" sz="36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(2)</a:t>
            </a:r>
            <a:r>
              <a:rPr lang="zh-CN" altLang="en-US" sz="36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endParaRPr lang="zh-CN" altLang="en-US" sz="3600" b="1"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812800" algn="l">
              <a:lnSpc>
                <a:spcPct val="150000"/>
              </a:lnSpc>
              <a:buNone/>
              <a:extLst>
                <a:ext uri="{35155182-B16C-46BC-9424-99874614C6A1}">
                  <wpsdc:marlchars xmlns:wpsdc="http://www.wps.cn/officeDocument/2017/drawingmlCustomData" val="200" checksum="34799616"/>
                </a:ext>
              </a:extLst>
            </a:pPr>
            <a:r>
              <a:rPr lang="en-US"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7</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定时器</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负责定义请求之间的延迟间隔。</a:t>
            </a:r>
            <a:endParaRPr altLang="zh-CN"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None/>
              <a:extLst>
                <a:ext uri="{35155182-B16C-46BC-9424-99874614C6A1}">
                  <wpsdc:marlchars xmlns:wpsdc="http://www.wps.cn/officeDocument/2017/drawingmlCustomData" val="200" checksum="34799616"/>
                </a:ext>
              </a:extLst>
            </a:pPr>
            <a:r>
              <a:rPr lang="en-US"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8</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取样器</a:t>
            </a:r>
            <a:r>
              <a:rPr lang="en-US" altLang="zh-CN"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(Sampler)</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：Sampler </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是</a:t>
            </a:r>
            <a:r>
              <a:rPr lang="zh-CN" altLang="en-US"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测试</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中向服务器发送请求，记录响应信息、响应时间的最小单元，如：</a:t>
            </a:r>
            <a:r>
              <a:rPr lang="en-US"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 Request Sampler</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lang="en-US"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FTP Request Sample</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lang="en-US"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TCP Request Sample</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lang="en-US"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JDBC Request </a:t>
            </a:r>
            <a:r>
              <a:rPr lang="zh-CN" altLang="en-US"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lang="en-US"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Sampler </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等，每一种不同类型的 </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Sampler </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可以根据设置的参数向服务器发出不同类型的请求。</a:t>
            </a:r>
            <a:endParaRPr altLang="zh-CN"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None/>
              <a:extLst>
                <a:ext uri="{35155182-B16C-46BC-9424-99874614C6A1}">
                  <wpsdc:marlchars xmlns:wpsdc="http://www.wps.cn/officeDocument/2017/drawingmlCustomData" val="200" checksum="34799616"/>
                </a:ext>
              </a:extLst>
            </a:pPr>
            <a:r>
              <a:rPr lang="en-US"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9</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逻辑控制器</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可以自定义 </a:t>
            </a:r>
            <a:r>
              <a:rPr lang="en-US"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JMeter </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发送请求的行为逻辑，它与 </a:t>
            </a:r>
            <a:r>
              <a:rPr lang="en-US"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Sampler </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结合使用可以模拟复杂的请求序列。</a:t>
            </a:r>
            <a:endParaRPr altLang="zh-CN"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None/>
              <a:extLst>
                <a:ext uri="{35155182-B16C-46BC-9424-99874614C6A1}">
                  <wpsdc:marlchars xmlns:wpsdc="http://www.wps.cn/officeDocument/2017/drawingmlCustomData" val="200" checksum="34799616"/>
                </a:ext>
              </a:extLst>
            </a:pPr>
            <a:r>
              <a:rPr lang="en-US"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10</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lang="en-US" altLang="zh-CN"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CSV </a:t>
            </a:r>
            <a:r>
              <a:rPr altLang="zh-CN"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数据文件设置</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：读取文件中存在的变量</a:t>
            </a:r>
            <a:r>
              <a:rPr lang="zh-CN" altLang="en-US"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endParaRPr altLang="zh-CN"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None/>
              <a:extLst>
                <a:ext uri="{35155182-B16C-46BC-9424-99874614C6A1}">
                  <wpsdc:marlchars xmlns:wpsdc="http://www.wps.cn/officeDocument/2017/drawingmlCustomData" val="200" checksum="34799616"/>
                </a:ext>
              </a:extLst>
            </a:pPr>
            <a:r>
              <a:rPr lang="en-US"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11</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定时器</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在其作用范围内的每一个 </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Sampler </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有效</a:t>
            </a:r>
            <a:r>
              <a:rPr lang="zh-CN" altLang="en-US"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endParaRPr altLang="zh-CN"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None/>
              <a:extLst>
                <a:ext uri="{35155182-B16C-46BC-9424-99874614C6A1}">
                  <wpsdc:marlchars xmlns:wpsdc="http://www.wps.cn/officeDocument/2017/drawingmlCustomData" val="200" checksum="34799616"/>
                </a:ext>
              </a:extLst>
            </a:pPr>
            <a:r>
              <a:rPr lang="en-US"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12</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监听器</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在其作用范围内对每一个 </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Sampler </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元件的信息收集并呈现。</a:t>
            </a:r>
            <a:endParaRPr lang="zh-CN" altLang="zh-CN" sz="3200" b="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custDataLst>
              <p:tags r:id="rId2"/>
            </p:custDataLst>
          </p:nvPr>
        </p:nvSpPr>
        <p:spPr>
          <a:xfrm>
            <a:off x="533400" y="378460"/>
            <a:ext cx="13292455" cy="1150620"/>
          </a:xfrm>
          <a:prstGeom prst="rect">
            <a:avLst/>
          </a:prstGeom>
          <a:noFill/>
        </p:spPr>
        <p:txBody>
          <a:bodyPr wrap="square" lIns="127000" tIns="50800" rIns="127000" bIns="50800" rtlCol="0" anchor="b" anchorCtr="0">
            <a:normAutofit/>
          </a:bodyPr>
          <a:p>
            <a:pPr marL="0" indent="0" algn="l">
              <a:lnSpc>
                <a:spcPct val="110000"/>
              </a:lnSpc>
              <a:spcBef>
                <a:spcPts val="0"/>
              </a:spcBef>
              <a:spcAft>
                <a:spcPts val="0"/>
              </a:spcAft>
              <a:buSzPct val="100000"/>
              <a:buNone/>
            </a:pPr>
            <a:r>
              <a:rPr lang="en-US" altLang="zh-CN" sz="4400" b="1" spc="230" dirty="0">
                <a:solidFill>
                  <a:schemeClr val="accent1">
                    <a:lumMod val="50000"/>
                  </a:schemeClr>
                </a:solidFill>
                <a:uFillTx/>
                <a:latin typeface="微软雅黑" panose="020B0503020204020204" charset="-122"/>
                <a:ea typeface="微软雅黑" panose="020B0503020204020204" charset="-122"/>
                <a:sym typeface="+mn-lt"/>
              </a:rPr>
              <a:t>2.1 Jmeter介绍(</a:t>
            </a:r>
            <a:r>
              <a:rPr lang="zh-CN" altLang="en-US" sz="4400" b="1" spc="230" dirty="0">
                <a:solidFill>
                  <a:schemeClr val="accent1">
                    <a:lumMod val="50000"/>
                  </a:schemeClr>
                </a:solidFill>
                <a:uFillTx/>
                <a:latin typeface="微软雅黑" panose="020B0503020204020204" charset="-122"/>
                <a:ea typeface="微软雅黑" panose="020B0503020204020204" charset="-122"/>
                <a:sym typeface="+mn-lt"/>
              </a:rPr>
              <a:t>续）</a:t>
            </a:r>
            <a:endParaRPr lang="zh-CN" altLang="en-US" sz="4400" b="1" spc="230" dirty="0">
              <a:solidFill>
                <a:schemeClr val="accent1">
                  <a:lumMod val="50000"/>
                </a:schemeClr>
              </a:solidFill>
              <a:uFillTx/>
              <a:latin typeface="微软雅黑" panose="020B0503020204020204" charset="-122"/>
              <a:ea typeface="微软雅黑" panose="020B0503020204020204" charset="-122"/>
              <a:sym typeface="+mn-lt"/>
            </a:endParaRPr>
          </a:p>
        </p:txBody>
      </p:sp>
      <p:sp>
        <p:nvSpPr>
          <p:cNvPr id="2" name="矩形 1"/>
          <p:cNvSpPr/>
          <p:nvPr>
            <p:custDataLst>
              <p:tags r:id="rId3"/>
            </p:custDataLst>
          </p:nvPr>
        </p:nvSpPr>
        <p:spPr>
          <a:xfrm>
            <a:off x="0" y="699135"/>
            <a:ext cx="158750" cy="833120"/>
          </a:xfrm>
          <a:prstGeom prst="rect">
            <a:avLst/>
          </a:prstGeom>
          <a:solidFill>
            <a:schemeClr val="accent1">
              <a:lumMod val="5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chemeClr val="accent1">
                  <a:lumMod val="50000"/>
                </a:schemeClr>
              </a:solidFill>
              <a:effectLst/>
              <a:uFillTx/>
              <a:latin typeface="+mn-lt"/>
              <a:ea typeface="+mn-ea"/>
              <a:cs typeface="+mn-cs"/>
              <a:sym typeface="Helvetica Neue Medium" panose="02000503000000020004"/>
            </a:endParaRPr>
          </a:p>
        </p:txBody>
      </p:sp>
    </p:spTree>
    <p:custDataLst>
      <p:tags r:id="rId4"/>
    </p:custData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descr="7b0a202020202262756c6c6574223a20227b5c2263617465676f727949645c223a31303030352c5c2274656d706c61746549645c223a32303233313539397d220a7d0a"/>
          <p:cNvSpPr txBox="1"/>
          <p:nvPr>
            <p:custDataLst>
              <p:tags r:id="rId1"/>
            </p:custDataLst>
          </p:nvPr>
        </p:nvSpPr>
        <p:spPr>
          <a:xfrm>
            <a:off x="2061845" y="2347595"/>
            <a:ext cx="20340955" cy="9425940"/>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ctr">
              <a:lnSpc>
                <a:spcPct val="120000"/>
              </a:lnSpc>
              <a:spcBef>
                <a:spcPts val="0"/>
              </a:spcBef>
              <a:spcAft>
                <a:spcPts val="800"/>
              </a:spcAft>
              <a:buSzPct val="100000"/>
              <a:buFont typeface="Wingdings" panose="05000000000000000000" charset="0"/>
              <a:buChar char="l"/>
            </a:pPr>
            <a:r>
              <a:rPr altLang="zh-CN"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Jmeter </a:t>
            </a:r>
            <a:r>
              <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元件的作用域和执行顺序：</a:t>
            </a:r>
            <a:endPar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812800" algn="l">
              <a:lnSpc>
                <a:spcPct val="150000"/>
              </a:lnSpc>
              <a:buFont typeface="Wingdings" panose="05000000000000000000" charset="0"/>
              <a:buBlip>
                <a:blip r:embed="rId2"/>
              </a:buBlip>
              <a:extLst>
                <a:ext uri="{35155182-B16C-46BC-9424-99874614C6A1}">
                  <wpsdc:marlchars xmlns:wpsdc="http://www.wps.cn/officeDocument/2017/drawingmlCustomData" val="200" checksum="34799616"/>
                </a:ext>
              </a:extLst>
            </a:pPr>
            <a:r>
              <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配置元件：影响其作用范围内的所有元件。</a:t>
            </a:r>
            <a:endPar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812800" algn="l">
              <a:lnSpc>
                <a:spcPct val="150000"/>
              </a:lnSpc>
              <a:buFont typeface="Wingdings" panose="05000000000000000000" charset="0"/>
              <a:buBlip>
                <a:blip r:embed="rId2"/>
              </a:buBlip>
              <a:extLst>
                <a:ext uri="{35155182-B16C-46BC-9424-99874614C6A1}">
                  <wpsdc:marlchars xmlns:wpsdc="http://www.wps.cn/officeDocument/2017/drawingmlCustomData" val="200" checksum="34799616"/>
                </a:ext>
              </a:extLst>
            </a:pPr>
            <a:r>
              <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前置处理器：在其作用范围内的每一个 </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Sampler </a:t>
            </a:r>
            <a:r>
              <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元件之前执行。</a:t>
            </a:r>
            <a:endPar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812800" algn="l">
              <a:lnSpc>
                <a:spcPct val="150000"/>
              </a:lnSpc>
              <a:buFont typeface="Wingdings" panose="05000000000000000000" charset="0"/>
              <a:buBlip>
                <a:blip r:embed="rId2"/>
              </a:buBlip>
              <a:extLst>
                <a:ext uri="{35155182-B16C-46BC-9424-99874614C6A1}">
                  <wpsdc:marlchars xmlns:wpsdc="http://www.wps.cn/officeDocument/2017/drawingmlCustomData" val="200" checksum="34799616"/>
                </a:ext>
              </a:extLst>
            </a:pPr>
            <a:r>
              <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定时器：在其作用范围内的每一个 </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Sampler </a:t>
            </a:r>
            <a:r>
              <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有效</a:t>
            </a:r>
            <a:endPar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812800" algn="l">
              <a:lnSpc>
                <a:spcPct val="150000"/>
              </a:lnSpc>
              <a:buFont typeface="Wingdings" panose="05000000000000000000" charset="0"/>
              <a:buBlip>
                <a:blip r:embed="rId2"/>
              </a:buBlip>
              <a:extLst>
                <a:ext uri="{35155182-B16C-46BC-9424-99874614C6A1}">
                  <wpsdc:marlchars xmlns:wpsdc="http://www.wps.cn/officeDocument/2017/drawingmlCustomData" val="200" checksum="34799616"/>
                </a:ext>
              </a:extLst>
            </a:pPr>
            <a:r>
              <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后置处理器：在其作用范围内的每一个 </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Sampler </a:t>
            </a:r>
            <a:r>
              <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元件之后执行。</a:t>
            </a:r>
            <a:endPar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812800" algn="l">
              <a:lnSpc>
                <a:spcPct val="150000"/>
              </a:lnSpc>
              <a:buFont typeface="Wingdings" panose="05000000000000000000" charset="0"/>
              <a:buBlip>
                <a:blip r:embed="rId2"/>
              </a:buBlip>
              <a:extLst>
                <a:ext uri="{35155182-B16C-46BC-9424-99874614C6A1}">
                  <wpsdc:marlchars xmlns:wpsdc="http://www.wps.cn/officeDocument/2017/drawingmlCustomData" val="200" checksum="34799616"/>
                </a:ext>
              </a:extLst>
            </a:pPr>
            <a:r>
              <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断言：在其作用范围内的对每一个 </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Sampler </a:t>
            </a:r>
            <a:r>
              <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元件执行后的结果进行校验。</a:t>
            </a:r>
            <a:endPar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812800" algn="l">
              <a:lnSpc>
                <a:spcPct val="150000"/>
              </a:lnSpc>
              <a:buFont typeface="Wingdings" panose="05000000000000000000" charset="0"/>
              <a:buBlip>
                <a:blip r:embed="rId2"/>
              </a:buBlip>
              <a:extLst>
                <a:ext uri="{35155182-B16C-46BC-9424-99874614C6A1}">
                  <wpsdc:marlchars xmlns:wpsdc="http://www.wps.cn/officeDocument/2017/drawingmlCustomData" val="200" checksum="34799616"/>
                </a:ext>
              </a:extLst>
            </a:pPr>
            <a:r>
              <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监听器：在其作用范围内对每一个 </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Sampler </a:t>
            </a:r>
            <a:r>
              <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元件的信息收集并呈现。</a:t>
            </a:r>
            <a:endPar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812800" algn="l">
              <a:lnSpc>
                <a:spcPct val="150000"/>
              </a:lnSpc>
              <a:buFont typeface="Wingdings" panose="05000000000000000000" charset="0"/>
              <a:buBlip>
                <a:blip r:embed="rId2"/>
              </a:buBlip>
              <a:extLst>
                <a:ext uri="{35155182-B16C-46BC-9424-99874614C6A1}">
                  <wpsdc:marlchars xmlns:wpsdc="http://www.wps.cn/officeDocument/2017/drawingmlCustomData" val="200" checksum="34799616"/>
                </a:ext>
              </a:extLst>
            </a:pPr>
            <a:r>
              <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总结：从各个元件的层次结构判断每个元件的作用域。</a:t>
            </a:r>
            <a:endPar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buFont typeface="Wingdings" panose="05000000000000000000" charset="0"/>
            </a:pPr>
            <a:endPar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buFont typeface="Wingdings" panose="05000000000000000000" charset="0"/>
            </a:pPr>
            <a:r>
              <a:rPr lang="zh-CN" altLang="en-US"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元件执行顺序</a:t>
            </a:r>
            <a:endParaRPr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indent="848360" algn="l">
              <a:lnSpc>
                <a:spcPct val="150000"/>
              </a:lnSpc>
              <a:buFont typeface="Wingdings" panose="05000000000000000000" charset="0"/>
              <a:extLst>
                <a:ext uri="{35155182-B16C-46BC-9424-99874614C6A1}">
                  <wpsdc:indentchars xmlns:wpsdc="http://www.wps.cn/officeDocument/2017/drawingmlCustomData" val="200" checksum="547875102"/>
                </a:ext>
              </a:extLst>
            </a:pPr>
            <a:r>
              <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配置</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元件</a:t>
            </a:r>
            <a:r>
              <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-&gt;前置处理器-&gt;定时器-&gt;取样器-&gt;后置处理程序-&gt;断言-&gt;监听器</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endPar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buFont typeface="Wingdings" panose="05000000000000000000" charset="0"/>
            </a:pPr>
            <a:endPar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buFont typeface="Wingdings" panose="05000000000000000000" charset="0"/>
            </a:pPr>
            <a:endPar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custDataLst>
              <p:tags r:id="rId3"/>
            </p:custDataLst>
          </p:nvPr>
        </p:nvSpPr>
        <p:spPr>
          <a:xfrm>
            <a:off x="533400" y="378460"/>
            <a:ext cx="13292455" cy="1150620"/>
          </a:xfrm>
          <a:prstGeom prst="rect">
            <a:avLst/>
          </a:prstGeom>
          <a:noFill/>
        </p:spPr>
        <p:txBody>
          <a:bodyPr wrap="square" lIns="127000" tIns="50800" rIns="127000" bIns="50800" rtlCol="0" anchor="b" anchorCtr="0">
            <a:normAutofit/>
          </a:bodyPr>
          <a:p>
            <a:pPr marL="0" indent="0" algn="l">
              <a:lnSpc>
                <a:spcPct val="110000"/>
              </a:lnSpc>
              <a:spcBef>
                <a:spcPts val="0"/>
              </a:spcBef>
              <a:spcAft>
                <a:spcPts val="0"/>
              </a:spcAft>
              <a:buSzPct val="100000"/>
              <a:buNone/>
            </a:pPr>
            <a:r>
              <a:rPr lang="en-US" altLang="zh-CN" sz="4400" b="1" spc="230" dirty="0">
                <a:solidFill>
                  <a:schemeClr val="accent1">
                    <a:lumMod val="50000"/>
                  </a:schemeClr>
                </a:solidFill>
                <a:uFillTx/>
                <a:latin typeface="微软雅黑" panose="020B0503020204020204" charset="-122"/>
                <a:ea typeface="微软雅黑" panose="020B0503020204020204" charset="-122"/>
                <a:sym typeface="+mn-lt"/>
              </a:rPr>
              <a:t>2.1 Jmeter 介绍(</a:t>
            </a:r>
            <a:r>
              <a:rPr lang="zh-CN" altLang="en-US" sz="4400" b="1" spc="230" dirty="0">
                <a:solidFill>
                  <a:schemeClr val="accent1">
                    <a:lumMod val="50000"/>
                  </a:schemeClr>
                </a:solidFill>
                <a:uFillTx/>
                <a:latin typeface="微软雅黑" panose="020B0503020204020204" charset="-122"/>
                <a:ea typeface="微软雅黑" panose="020B0503020204020204" charset="-122"/>
                <a:sym typeface="+mn-lt"/>
              </a:rPr>
              <a:t>续）</a:t>
            </a:r>
            <a:endParaRPr lang="zh-CN" altLang="en-US" sz="4400" b="1" spc="230" dirty="0">
              <a:solidFill>
                <a:schemeClr val="accent1">
                  <a:lumMod val="50000"/>
                </a:schemeClr>
              </a:solidFill>
              <a:uFillTx/>
              <a:latin typeface="微软雅黑" panose="020B0503020204020204" charset="-122"/>
              <a:ea typeface="微软雅黑" panose="020B0503020204020204" charset="-122"/>
              <a:sym typeface="+mn-lt"/>
            </a:endParaRPr>
          </a:p>
        </p:txBody>
      </p:sp>
      <p:sp>
        <p:nvSpPr>
          <p:cNvPr id="2" name="矩形 1"/>
          <p:cNvSpPr/>
          <p:nvPr>
            <p:custDataLst>
              <p:tags r:id="rId4"/>
            </p:custDataLst>
          </p:nvPr>
        </p:nvSpPr>
        <p:spPr>
          <a:xfrm>
            <a:off x="0" y="699135"/>
            <a:ext cx="158750" cy="833120"/>
          </a:xfrm>
          <a:prstGeom prst="rect">
            <a:avLst/>
          </a:prstGeom>
          <a:solidFill>
            <a:schemeClr val="accent1">
              <a:lumMod val="5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chemeClr val="accent1">
                  <a:lumMod val="50000"/>
                </a:schemeClr>
              </a:solidFill>
              <a:effectLst/>
              <a:uFillTx/>
              <a:latin typeface="+mn-lt"/>
              <a:ea typeface="+mn-ea"/>
              <a:cs typeface="+mn-cs"/>
              <a:sym typeface="Helvetica Neue Medium" panose="02000503000000020004"/>
            </a:endParaRPr>
          </a:p>
        </p:txBody>
      </p:sp>
    </p:spTree>
    <p:custDataLst>
      <p:tags r:id="rId5"/>
    </p:custData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2183130" y="5181600"/>
            <a:ext cx="7407275" cy="3352800"/>
          </a:xfrm>
          <a:prstGeom prst="rect">
            <a:avLst/>
          </a:prstGeom>
          <a:noFill/>
        </p:spPr>
        <p:txBody>
          <a:bodyPr wrap="square" lIns="127000" tIns="50800" rIns="127000" bIns="50800" rtlCol="0" anchor="ctr" anchorCtr="0">
            <a:normAutofit/>
          </a:bodyPr>
          <a:p>
            <a:pPr marL="0" indent="0" algn="ctr">
              <a:lnSpc>
                <a:spcPct val="110000"/>
              </a:lnSpc>
              <a:spcBef>
                <a:spcPts val="0"/>
              </a:spcBef>
              <a:spcAft>
                <a:spcPts val="0"/>
              </a:spcAft>
              <a:buSzPct val="100000"/>
              <a:buNone/>
            </a:pPr>
            <a:r>
              <a:rPr lang="en-US" altLang="zh-CN" sz="4400" b="1" spc="200" dirty="0">
                <a:solidFill>
                  <a:schemeClr val="accent1">
                    <a:lumMod val="50000"/>
                  </a:schemeClr>
                </a:solidFill>
                <a:uFillTx/>
                <a:latin typeface="微软雅黑" panose="020B0503020204020204" charset="-122"/>
                <a:ea typeface="微软雅黑" panose="020B0503020204020204" charset="-122"/>
                <a:sym typeface="+mn-lt"/>
              </a:rPr>
              <a:t>jmeter 接口测试</a:t>
            </a:r>
            <a:r>
              <a:rPr lang="zh-CN" altLang="en-US" sz="4400" b="1" spc="200" dirty="0">
                <a:solidFill>
                  <a:schemeClr val="accent1">
                    <a:lumMod val="50000"/>
                  </a:schemeClr>
                </a:solidFill>
                <a:uFillTx/>
                <a:latin typeface="微软雅黑" panose="020B0503020204020204" charset="-122"/>
                <a:ea typeface="微软雅黑" panose="020B0503020204020204" charset="-122"/>
                <a:sym typeface="+mn-lt"/>
              </a:rPr>
              <a:t>流程步骤</a:t>
            </a:r>
            <a:endParaRPr lang="zh-CN" altLang="en-US" sz="4400" b="1" spc="200" dirty="0">
              <a:solidFill>
                <a:schemeClr val="accent1">
                  <a:lumMod val="50000"/>
                </a:schemeClr>
              </a:solidFill>
              <a:uFillTx/>
              <a:latin typeface="微软雅黑" panose="020B0503020204020204" charset="-122"/>
              <a:ea typeface="微软雅黑" panose="020B0503020204020204" charset="-122"/>
              <a:sym typeface="+mn-lt"/>
            </a:endParaRPr>
          </a:p>
        </p:txBody>
      </p:sp>
      <p:cxnSp>
        <p:nvCxnSpPr>
          <p:cNvPr id="41" name="直接连接符 40"/>
          <p:cNvCxnSpPr/>
          <p:nvPr>
            <p:custDataLst>
              <p:tags r:id="rId2"/>
            </p:custDataLst>
          </p:nvPr>
        </p:nvCxnSpPr>
        <p:spPr>
          <a:xfrm>
            <a:off x="13684878" y="2212524"/>
            <a:ext cx="0" cy="913547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等腰三角形 26"/>
          <p:cNvSpPr/>
          <p:nvPr>
            <p:custDataLst>
              <p:tags r:id="rId3"/>
            </p:custDataLst>
          </p:nvPr>
        </p:nvSpPr>
        <p:spPr>
          <a:xfrm rot="20700000" flipH="1" flipV="1">
            <a:off x="13168327" y="2005650"/>
            <a:ext cx="1031834" cy="926493"/>
          </a:xfrm>
          <a:prstGeom prst="triangl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latin typeface="Arial" panose="020B0604020202020204" pitchFamily="34" charset="0"/>
              <a:ea typeface="微软雅黑" panose="020B0503020204020204" charset="-122"/>
              <a:sym typeface="Arial" panose="020B0604020202020204" pitchFamily="34" charset="0"/>
            </a:endParaRPr>
          </a:p>
        </p:txBody>
      </p:sp>
      <p:sp>
        <p:nvSpPr>
          <p:cNvPr id="29" name="等腰三角形 28"/>
          <p:cNvSpPr/>
          <p:nvPr>
            <p:custDataLst>
              <p:tags r:id="rId4"/>
            </p:custDataLst>
          </p:nvPr>
        </p:nvSpPr>
        <p:spPr>
          <a:xfrm flipH="1" flipV="1">
            <a:off x="13168327" y="2005650"/>
            <a:ext cx="1031834" cy="92649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latin typeface="Arial" panose="020B0604020202020204" pitchFamily="34" charset="0"/>
              <a:ea typeface="微软雅黑" panose="020B0503020204020204" charset="-122"/>
              <a:sym typeface="Arial" panose="020B0604020202020204" pitchFamily="34" charset="0"/>
            </a:endParaRPr>
          </a:p>
        </p:txBody>
      </p:sp>
      <p:sp>
        <p:nvSpPr>
          <p:cNvPr id="30" name="文本框 29"/>
          <p:cNvSpPr txBox="1"/>
          <p:nvPr>
            <p:custDataLst>
              <p:tags r:id="rId5"/>
            </p:custDataLst>
          </p:nvPr>
        </p:nvSpPr>
        <p:spPr>
          <a:xfrm>
            <a:off x="13241938" y="2037379"/>
            <a:ext cx="884611" cy="613009"/>
          </a:xfrm>
          <a:prstGeom prst="rect">
            <a:avLst/>
          </a:prstGeom>
          <a:noFill/>
        </p:spPr>
        <p:txBody>
          <a:bodyPr wrap="square" rtlCol="0">
            <a:normAutofit/>
          </a:bodyPr>
          <a:p>
            <a:pPr algn="ctr"/>
            <a:r>
              <a:rPr lang="en-US" altLang="zh-CN" sz="2800" b="1">
                <a:solidFill>
                  <a:schemeClr val="lt1"/>
                </a:solidFill>
                <a:latin typeface="Arial" panose="020B0604020202020204" pitchFamily="34" charset="0"/>
                <a:ea typeface="微软雅黑" panose="020B0503020204020204" charset="-122"/>
                <a:sym typeface="Arial" panose="020B0604020202020204" pitchFamily="34" charset="0"/>
              </a:rPr>
              <a:t>01</a:t>
            </a:r>
            <a:endParaRPr lang="en-US" altLang="zh-CN" sz="2800" b="1">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71" name="等腰三角形 70"/>
          <p:cNvSpPr/>
          <p:nvPr>
            <p:custDataLst>
              <p:tags r:id="rId6"/>
            </p:custDataLst>
          </p:nvPr>
        </p:nvSpPr>
        <p:spPr>
          <a:xfrm rot="20700000" flipH="1" flipV="1">
            <a:off x="13168327" y="5536477"/>
            <a:ext cx="1031834" cy="926493"/>
          </a:xfrm>
          <a:prstGeom prst="triangl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latin typeface="Arial" panose="020B0604020202020204" pitchFamily="34" charset="0"/>
              <a:ea typeface="微软雅黑" panose="020B0503020204020204" charset="-122"/>
              <a:sym typeface="Arial" panose="020B0604020202020204" pitchFamily="34" charset="0"/>
            </a:endParaRPr>
          </a:p>
        </p:txBody>
      </p:sp>
      <p:sp>
        <p:nvSpPr>
          <p:cNvPr id="72" name="等腰三角形 71"/>
          <p:cNvSpPr/>
          <p:nvPr>
            <p:custDataLst>
              <p:tags r:id="rId7"/>
            </p:custDataLst>
          </p:nvPr>
        </p:nvSpPr>
        <p:spPr>
          <a:xfrm flipH="1" flipV="1">
            <a:off x="13168327" y="5536477"/>
            <a:ext cx="1031834" cy="92649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latin typeface="Arial" panose="020B0604020202020204" pitchFamily="34" charset="0"/>
              <a:ea typeface="微软雅黑" panose="020B0503020204020204" charset="-122"/>
              <a:sym typeface="Arial" panose="020B0604020202020204" pitchFamily="34" charset="0"/>
            </a:endParaRPr>
          </a:p>
        </p:txBody>
      </p:sp>
      <p:sp>
        <p:nvSpPr>
          <p:cNvPr id="73" name="文本框 72"/>
          <p:cNvSpPr txBox="1"/>
          <p:nvPr>
            <p:custDataLst>
              <p:tags r:id="rId8"/>
            </p:custDataLst>
          </p:nvPr>
        </p:nvSpPr>
        <p:spPr>
          <a:xfrm>
            <a:off x="13241938" y="5568207"/>
            <a:ext cx="884611" cy="613009"/>
          </a:xfrm>
          <a:prstGeom prst="rect">
            <a:avLst/>
          </a:prstGeom>
          <a:noFill/>
        </p:spPr>
        <p:txBody>
          <a:bodyPr wrap="square" rtlCol="0">
            <a:normAutofit/>
          </a:bodyPr>
          <a:p>
            <a:pPr algn="ctr"/>
            <a:r>
              <a:rPr lang="en-US" altLang="zh-CN" sz="2800" b="1">
                <a:solidFill>
                  <a:schemeClr val="lt1"/>
                </a:solidFill>
                <a:latin typeface="Arial" panose="020B0604020202020204" pitchFamily="34" charset="0"/>
                <a:ea typeface="微软雅黑" panose="020B0503020204020204" charset="-122"/>
                <a:sym typeface="Arial" panose="020B0604020202020204" pitchFamily="34" charset="0"/>
              </a:rPr>
              <a:t>03</a:t>
            </a:r>
            <a:endParaRPr lang="en-US" altLang="zh-CN" sz="2800" b="1">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78" name="等腰三角形 77"/>
          <p:cNvSpPr/>
          <p:nvPr>
            <p:custDataLst>
              <p:tags r:id="rId9"/>
            </p:custDataLst>
          </p:nvPr>
        </p:nvSpPr>
        <p:spPr>
          <a:xfrm rot="20700000" flipH="1" flipV="1">
            <a:off x="13168327" y="7301891"/>
            <a:ext cx="1031834" cy="926493"/>
          </a:xfrm>
          <a:prstGeom prst="triangl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latin typeface="Arial" panose="020B0604020202020204" pitchFamily="34" charset="0"/>
              <a:ea typeface="微软雅黑" panose="020B0503020204020204" charset="-122"/>
              <a:sym typeface="Arial" panose="020B0604020202020204" pitchFamily="34" charset="0"/>
            </a:endParaRPr>
          </a:p>
        </p:txBody>
      </p:sp>
      <p:sp>
        <p:nvSpPr>
          <p:cNvPr id="79" name="等腰三角形 78"/>
          <p:cNvSpPr/>
          <p:nvPr>
            <p:custDataLst>
              <p:tags r:id="rId10"/>
            </p:custDataLst>
          </p:nvPr>
        </p:nvSpPr>
        <p:spPr>
          <a:xfrm flipH="1" flipV="1">
            <a:off x="13168327" y="7301891"/>
            <a:ext cx="1031834" cy="92649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latin typeface="Arial" panose="020B0604020202020204" pitchFamily="34" charset="0"/>
              <a:ea typeface="微软雅黑" panose="020B0503020204020204" charset="-122"/>
              <a:sym typeface="Arial" panose="020B0604020202020204" pitchFamily="34" charset="0"/>
            </a:endParaRPr>
          </a:p>
        </p:txBody>
      </p:sp>
      <p:sp>
        <p:nvSpPr>
          <p:cNvPr id="80" name="文本框 79"/>
          <p:cNvSpPr txBox="1"/>
          <p:nvPr>
            <p:custDataLst>
              <p:tags r:id="rId11"/>
            </p:custDataLst>
          </p:nvPr>
        </p:nvSpPr>
        <p:spPr>
          <a:xfrm>
            <a:off x="13241938" y="7333621"/>
            <a:ext cx="884611" cy="613009"/>
          </a:xfrm>
          <a:prstGeom prst="rect">
            <a:avLst/>
          </a:prstGeom>
          <a:noFill/>
        </p:spPr>
        <p:txBody>
          <a:bodyPr wrap="square" rtlCol="0">
            <a:normAutofit/>
          </a:bodyPr>
          <a:p>
            <a:pPr algn="ctr"/>
            <a:r>
              <a:rPr lang="en-US" altLang="zh-CN" sz="2800" b="1">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rPr>
              <a:t>04</a:t>
            </a:r>
            <a:endParaRPr lang="en-US" altLang="zh-CN" sz="2800" b="1">
              <a:solidFill>
                <a:schemeClr val="dk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34" name="等腰三角形 33"/>
          <p:cNvSpPr/>
          <p:nvPr>
            <p:custDataLst>
              <p:tags r:id="rId12"/>
            </p:custDataLst>
          </p:nvPr>
        </p:nvSpPr>
        <p:spPr>
          <a:xfrm rot="20700000" flipH="1" flipV="1">
            <a:off x="13168327" y="3771064"/>
            <a:ext cx="1031834" cy="926493"/>
          </a:xfrm>
          <a:prstGeom prst="triangl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latin typeface="Arial" panose="020B0604020202020204" pitchFamily="34" charset="0"/>
              <a:ea typeface="微软雅黑" panose="020B0503020204020204" charset="-122"/>
              <a:sym typeface="Arial" panose="020B0604020202020204" pitchFamily="34" charset="0"/>
            </a:endParaRPr>
          </a:p>
        </p:txBody>
      </p:sp>
      <p:sp>
        <p:nvSpPr>
          <p:cNvPr id="35" name="等腰三角形 34"/>
          <p:cNvSpPr/>
          <p:nvPr>
            <p:custDataLst>
              <p:tags r:id="rId13"/>
            </p:custDataLst>
          </p:nvPr>
        </p:nvSpPr>
        <p:spPr>
          <a:xfrm flipH="1" flipV="1">
            <a:off x="13168327" y="3771064"/>
            <a:ext cx="1031834" cy="9264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custDataLst>
              <p:tags r:id="rId14"/>
            </p:custDataLst>
          </p:nvPr>
        </p:nvSpPr>
        <p:spPr>
          <a:xfrm>
            <a:off x="13241938" y="3804062"/>
            <a:ext cx="884611" cy="613009"/>
          </a:xfrm>
          <a:prstGeom prst="rect">
            <a:avLst/>
          </a:prstGeom>
          <a:noFill/>
        </p:spPr>
        <p:txBody>
          <a:bodyPr wrap="square" rtlCol="0">
            <a:normAutofit/>
          </a:bodyPr>
          <a:p>
            <a:pPr algn="ctr"/>
            <a:r>
              <a:rPr lang="en-US" altLang="zh-CN" sz="2800" b="1">
                <a:solidFill>
                  <a:schemeClr val="lt1"/>
                </a:solidFill>
                <a:latin typeface="Arial" panose="020B0604020202020204" pitchFamily="34" charset="0"/>
                <a:ea typeface="微软雅黑" panose="020B0503020204020204" charset="-122"/>
                <a:sym typeface="Arial" panose="020B0604020202020204" pitchFamily="34" charset="0"/>
              </a:rPr>
              <a:t>02</a:t>
            </a:r>
            <a:endParaRPr lang="en-US" altLang="zh-CN" sz="2800" b="1">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85" name="等腰三角形 84"/>
          <p:cNvSpPr/>
          <p:nvPr>
            <p:custDataLst>
              <p:tags r:id="rId15"/>
            </p:custDataLst>
          </p:nvPr>
        </p:nvSpPr>
        <p:spPr>
          <a:xfrm rot="20700000" flipH="1" flipV="1">
            <a:off x="13168327" y="9067305"/>
            <a:ext cx="1031834" cy="926493"/>
          </a:xfrm>
          <a:prstGeom prst="triangl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latin typeface="Arial" panose="020B0604020202020204" pitchFamily="34" charset="0"/>
              <a:ea typeface="微软雅黑" panose="020B0503020204020204" charset="-122"/>
              <a:sym typeface="Arial" panose="020B0604020202020204" pitchFamily="34" charset="0"/>
            </a:endParaRPr>
          </a:p>
        </p:txBody>
      </p:sp>
      <p:sp>
        <p:nvSpPr>
          <p:cNvPr id="86" name="等腰三角形 85"/>
          <p:cNvSpPr/>
          <p:nvPr>
            <p:custDataLst>
              <p:tags r:id="rId16"/>
            </p:custDataLst>
          </p:nvPr>
        </p:nvSpPr>
        <p:spPr>
          <a:xfrm flipH="1" flipV="1">
            <a:off x="13168327" y="9067305"/>
            <a:ext cx="1031834" cy="92649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latin typeface="Arial" panose="020B0604020202020204" pitchFamily="34" charset="0"/>
              <a:ea typeface="微软雅黑" panose="020B0503020204020204" charset="-122"/>
              <a:sym typeface="Arial" panose="020B0604020202020204" pitchFamily="34" charset="0"/>
            </a:endParaRPr>
          </a:p>
        </p:txBody>
      </p:sp>
      <p:sp>
        <p:nvSpPr>
          <p:cNvPr id="87" name="文本框 86"/>
          <p:cNvSpPr txBox="1"/>
          <p:nvPr>
            <p:custDataLst>
              <p:tags r:id="rId17"/>
            </p:custDataLst>
          </p:nvPr>
        </p:nvSpPr>
        <p:spPr>
          <a:xfrm>
            <a:off x="13241938" y="9099035"/>
            <a:ext cx="884611" cy="613009"/>
          </a:xfrm>
          <a:prstGeom prst="rect">
            <a:avLst/>
          </a:prstGeom>
          <a:noFill/>
        </p:spPr>
        <p:txBody>
          <a:bodyPr wrap="square" rtlCol="0">
            <a:normAutofit/>
          </a:bodyPr>
          <a:p>
            <a:pPr algn="ctr"/>
            <a:r>
              <a:rPr lang="en-US" altLang="zh-CN" sz="2800" b="1">
                <a:solidFill>
                  <a:schemeClr val="lt1"/>
                </a:solidFill>
                <a:latin typeface="Arial" panose="020B0604020202020204" pitchFamily="34" charset="0"/>
                <a:ea typeface="微软雅黑" panose="020B0503020204020204" charset="-122"/>
                <a:sym typeface="Arial" panose="020B0604020202020204" pitchFamily="34" charset="0"/>
              </a:rPr>
              <a:t>05</a:t>
            </a:r>
            <a:endParaRPr lang="en-US" altLang="zh-CN" sz="2800" b="1">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91" name="等腰三角形 90"/>
          <p:cNvSpPr/>
          <p:nvPr>
            <p:custDataLst>
              <p:tags r:id="rId18"/>
            </p:custDataLst>
          </p:nvPr>
        </p:nvSpPr>
        <p:spPr>
          <a:xfrm rot="20700000" flipH="1" flipV="1">
            <a:off x="13168327" y="10832719"/>
            <a:ext cx="1031834" cy="926493"/>
          </a:xfrm>
          <a:prstGeom prst="triangl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latin typeface="Arial" panose="020B0604020202020204" pitchFamily="34" charset="0"/>
              <a:ea typeface="微软雅黑" panose="020B0503020204020204" charset="-122"/>
              <a:sym typeface="Arial" panose="020B0604020202020204" pitchFamily="34" charset="0"/>
            </a:endParaRPr>
          </a:p>
        </p:txBody>
      </p:sp>
      <p:sp>
        <p:nvSpPr>
          <p:cNvPr id="92" name="等腰三角形 91"/>
          <p:cNvSpPr/>
          <p:nvPr>
            <p:custDataLst>
              <p:tags r:id="rId19"/>
            </p:custDataLst>
          </p:nvPr>
        </p:nvSpPr>
        <p:spPr>
          <a:xfrm flipH="1" flipV="1">
            <a:off x="13168327" y="10832719"/>
            <a:ext cx="1031834" cy="92649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latin typeface="Arial" panose="020B0604020202020204" pitchFamily="34" charset="0"/>
              <a:ea typeface="微软雅黑" panose="020B0503020204020204" charset="-122"/>
              <a:sym typeface="Arial" panose="020B0604020202020204" pitchFamily="34" charset="0"/>
            </a:endParaRPr>
          </a:p>
        </p:txBody>
      </p:sp>
      <p:sp>
        <p:nvSpPr>
          <p:cNvPr id="93" name="文本框 92"/>
          <p:cNvSpPr txBox="1"/>
          <p:nvPr>
            <p:custDataLst>
              <p:tags r:id="rId20"/>
            </p:custDataLst>
          </p:nvPr>
        </p:nvSpPr>
        <p:spPr>
          <a:xfrm>
            <a:off x="13241938" y="10864449"/>
            <a:ext cx="884611" cy="613009"/>
          </a:xfrm>
          <a:prstGeom prst="rect">
            <a:avLst/>
          </a:prstGeom>
          <a:noFill/>
        </p:spPr>
        <p:txBody>
          <a:bodyPr wrap="square" rtlCol="0">
            <a:normAutofit/>
          </a:bodyPr>
          <a:p>
            <a:pPr algn="ctr"/>
            <a:r>
              <a:rPr lang="en-US" altLang="zh-CN" sz="2800" b="1">
                <a:solidFill>
                  <a:schemeClr val="lt1"/>
                </a:solidFill>
                <a:latin typeface="Arial" panose="020B0604020202020204" pitchFamily="34" charset="0"/>
                <a:ea typeface="微软雅黑" panose="020B0503020204020204" charset="-122"/>
                <a:sym typeface="Arial" panose="020B0604020202020204" pitchFamily="34" charset="0"/>
              </a:rPr>
              <a:t>06</a:t>
            </a:r>
            <a:endParaRPr lang="en-US" altLang="zh-CN" sz="2800" b="1">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49" name="文本框 48"/>
          <p:cNvSpPr txBox="1"/>
          <p:nvPr>
            <p:custDataLst>
              <p:tags r:id="rId21"/>
            </p:custDataLst>
          </p:nvPr>
        </p:nvSpPr>
        <p:spPr>
          <a:xfrm>
            <a:off x="14680329" y="1523785"/>
            <a:ext cx="6288682" cy="1705283"/>
          </a:xfrm>
          <a:prstGeom prst="rect">
            <a:avLst/>
          </a:prstGeom>
          <a:noFill/>
        </p:spPr>
        <p:txBody>
          <a:bodyPr wrap="square" rtlCol="0">
            <a:noAutofit/>
          </a:bodyPr>
          <a:p>
            <a:pPr marL="0" lvl="0" indent="0" algn="l">
              <a:lnSpc>
                <a:spcPct val="130000"/>
              </a:lnSpc>
              <a:spcBef>
                <a:spcPts val="0"/>
              </a:spcBef>
              <a:spcAft>
                <a:spcPts val="0"/>
              </a:spcAft>
              <a:buSzPct val="100000"/>
              <a:buNone/>
            </a:pPr>
            <a:r>
              <a:rPr lang="en-US" sz="2800" strike="noStrike" kern="1200" spc="140" baseline="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Helvetica Neue Medium" panose="02000503000000020004"/>
              </a:rPr>
              <a:t>测试</a:t>
            </a:r>
            <a:r>
              <a:rPr lang="zh-CN" altLang="en-US" sz="2800" strike="noStrike" spc="150" baseline="0">
                <a:solidFill>
                  <a:schemeClr val="tx1">
                    <a:lumMod val="85000"/>
                    <a:lumOff val="15000"/>
                  </a:schemeClr>
                </a:solidFill>
                <a:latin typeface="Arial" panose="020B0604020202020204" pitchFamily="34" charset="0"/>
                <a:ea typeface="微软雅黑" panose="020B0503020204020204" charset="-122"/>
                <a:sym typeface="Helvetica Neue Medium" panose="02000503000000020004"/>
              </a:rPr>
              <a:t>计划</a:t>
            </a:r>
            <a:endParaRPr lang="zh-CN" altLang="en-US" sz="2800" strike="noStrike" spc="150" baseline="0">
              <a:solidFill>
                <a:schemeClr val="tx1">
                  <a:lumMod val="85000"/>
                  <a:lumOff val="15000"/>
                </a:schemeClr>
              </a:solidFill>
              <a:latin typeface="Arial" panose="020B0604020202020204" pitchFamily="34" charset="0"/>
              <a:ea typeface="微软雅黑" panose="020B0503020204020204" charset="-122"/>
              <a:sym typeface="Helvetica Neue Medium" panose="02000503000000020004"/>
            </a:endParaRPr>
          </a:p>
        </p:txBody>
      </p:sp>
      <p:sp>
        <p:nvSpPr>
          <p:cNvPr id="13" name="文本框 12"/>
          <p:cNvSpPr txBox="1"/>
          <p:nvPr>
            <p:custDataLst>
              <p:tags r:id="rId22"/>
            </p:custDataLst>
          </p:nvPr>
        </p:nvSpPr>
        <p:spPr>
          <a:xfrm>
            <a:off x="14680329" y="3316275"/>
            <a:ext cx="6288682" cy="1705283"/>
          </a:xfrm>
          <a:prstGeom prst="rect">
            <a:avLst/>
          </a:prstGeom>
          <a:noFill/>
        </p:spPr>
        <p:txBody>
          <a:bodyPr wrap="square" rtlCol="0">
            <a:noAutofit/>
          </a:bodyPr>
          <a:p>
            <a:pPr marL="0" lvl="0" indent="0" algn="l">
              <a:lnSpc>
                <a:spcPct val="130000"/>
              </a:lnSpc>
              <a:spcBef>
                <a:spcPts val="0"/>
              </a:spcBef>
              <a:spcAft>
                <a:spcPts val="0"/>
              </a:spcAft>
              <a:buSzPct val="100000"/>
              <a:buNone/>
            </a:pPr>
            <a:r>
              <a:rPr lang="zh-CN" altLang="en-US" sz="2400" strike="noStrike" spc="150" baseline="0">
                <a:solidFill>
                  <a:schemeClr val="tx1">
                    <a:lumMod val="85000"/>
                    <a:lumOff val="15000"/>
                  </a:schemeClr>
                </a:solidFill>
                <a:latin typeface="Arial" panose="020B0604020202020204" pitchFamily="34" charset="0"/>
                <a:ea typeface="微软雅黑" panose="020B0503020204020204" charset="-122"/>
                <a:sym typeface="Helvetica Neue Medium" panose="02000503000000020004"/>
              </a:rPr>
              <a:t>线程组</a:t>
            </a:r>
            <a:endParaRPr lang="zh-CN" altLang="en-US" sz="2400" strike="noStrike" spc="150" baseline="0">
              <a:solidFill>
                <a:schemeClr val="tx1">
                  <a:lumMod val="85000"/>
                  <a:lumOff val="15000"/>
                </a:schemeClr>
              </a:solidFill>
              <a:latin typeface="Arial" panose="020B0604020202020204" pitchFamily="34" charset="0"/>
              <a:ea typeface="微软雅黑" panose="020B0503020204020204" charset="-122"/>
              <a:sym typeface="Helvetica Neue Medium" panose="02000503000000020004"/>
            </a:endParaRPr>
          </a:p>
        </p:txBody>
      </p:sp>
      <p:sp>
        <p:nvSpPr>
          <p:cNvPr id="15" name="文本框 14"/>
          <p:cNvSpPr txBox="1"/>
          <p:nvPr>
            <p:custDataLst>
              <p:tags r:id="rId23"/>
            </p:custDataLst>
          </p:nvPr>
        </p:nvSpPr>
        <p:spPr>
          <a:xfrm>
            <a:off x="14680329" y="5108766"/>
            <a:ext cx="6288682" cy="1705283"/>
          </a:xfrm>
          <a:prstGeom prst="rect">
            <a:avLst/>
          </a:prstGeom>
          <a:noFill/>
        </p:spPr>
        <p:txBody>
          <a:bodyPr wrap="square" rtlCol="0">
            <a:noAutofit/>
          </a:bodyPr>
          <a:p>
            <a:pPr marL="0" lvl="0" indent="0" algn="l">
              <a:lnSpc>
                <a:spcPct val="130000"/>
              </a:lnSpc>
              <a:spcBef>
                <a:spcPts val="0"/>
              </a:spcBef>
              <a:spcAft>
                <a:spcPts val="0"/>
              </a:spcAft>
              <a:buSzPct val="100000"/>
              <a:buNone/>
            </a:pPr>
            <a:r>
              <a:rPr lang="en-US" altLang="zh-CN" sz="2400" strike="noStrike" spc="150" baseline="0">
                <a:solidFill>
                  <a:schemeClr val="tx1">
                    <a:lumMod val="85000"/>
                    <a:lumOff val="15000"/>
                  </a:schemeClr>
                </a:solidFill>
                <a:latin typeface="Arial" panose="020B0604020202020204" pitchFamily="34" charset="0"/>
                <a:ea typeface="微软雅黑" panose="020B0503020204020204" charset="-122"/>
                <a:sym typeface="Helvetica Neue Medium" panose="02000503000000020004"/>
              </a:rPr>
              <a:t>HTTP Cookie </a:t>
            </a:r>
            <a:r>
              <a:rPr lang="zh-CN" altLang="en-US" sz="2400" strike="noStrike" spc="150" baseline="0">
                <a:solidFill>
                  <a:schemeClr val="tx1">
                    <a:lumMod val="85000"/>
                    <a:lumOff val="15000"/>
                  </a:schemeClr>
                </a:solidFill>
                <a:latin typeface="Arial" panose="020B0604020202020204" pitchFamily="34" charset="0"/>
                <a:ea typeface="微软雅黑" panose="020B0503020204020204" charset="-122"/>
                <a:sym typeface="Helvetica Neue Medium" panose="02000503000000020004"/>
              </a:rPr>
              <a:t>管理器</a:t>
            </a:r>
            <a:endParaRPr lang="zh-CN" altLang="en-US" sz="2400" strike="noStrike" spc="150" baseline="0">
              <a:solidFill>
                <a:schemeClr val="tx1">
                  <a:lumMod val="85000"/>
                  <a:lumOff val="15000"/>
                </a:schemeClr>
              </a:solidFill>
              <a:latin typeface="Arial" panose="020B0604020202020204" pitchFamily="34" charset="0"/>
              <a:ea typeface="微软雅黑" panose="020B0503020204020204" charset="-122"/>
              <a:sym typeface="Helvetica Neue Medium" panose="02000503000000020004"/>
            </a:endParaRPr>
          </a:p>
        </p:txBody>
      </p:sp>
      <p:sp>
        <p:nvSpPr>
          <p:cNvPr id="18" name="文本框 17"/>
          <p:cNvSpPr txBox="1"/>
          <p:nvPr>
            <p:custDataLst>
              <p:tags r:id="rId24"/>
            </p:custDataLst>
          </p:nvPr>
        </p:nvSpPr>
        <p:spPr>
          <a:xfrm>
            <a:off x="14680329" y="6901256"/>
            <a:ext cx="6288682" cy="1705283"/>
          </a:xfrm>
          <a:prstGeom prst="rect">
            <a:avLst/>
          </a:prstGeom>
          <a:noFill/>
        </p:spPr>
        <p:txBody>
          <a:bodyPr wrap="square" rtlCol="0">
            <a:noAutofit/>
          </a:bodyPr>
          <a:p>
            <a:pPr marL="0" lvl="0" indent="0" algn="l">
              <a:lnSpc>
                <a:spcPct val="130000"/>
              </a:lnSpc>
              <a:spcBef>
                <a:spcPts val="0"/>
              </a:spcBef>
              <a:spcAft>
                <a:spcPts val="0"/>
              </a:spcAft>
              <a:buSzPct val="100000"/>
              <a:buNone/>
            </a:pPr>
            <a:r>
              <a:rPr lang="en-US" altLang="zh-CN" sz="2400" strike="noStrike" spc="150" baseline="0">
                <a:solidFill>
                  <a:schemeClr val="tx1">
                    <a:lumMod val="85000"/>
                    <a:lumOff val="15000"/>
                  </a:schemeClr>
                </a:solidFill>
                <a:latin typeface="Arial" panose="020B0604020202020204" pitchFamily="34" charset="0"/>
                <a:ea typeface="微软雅黑" panose="020B0503020204020204" charset="-122"/>
                <a:sym typeface="Helvetica Neue Medium" panose="02000503000000020004"/>
              </a:rPr>
              <a:t>Sampler</a:t>
            </a:r>
            <a:endParaRPr lang="en-US" altLang="zh-CN" sz="2400" strike="noStrike" spc="150" baseline="0">
              <a:solidFill>
                <a:schemeClr val="tx1">
                  <a:lumMod val="85000"/>
                  <a:lumOff val="15000"/>
                </a:schemeClr>
              </a:solidFill>
              <a:latin typeface="Arial" panose="020B0604020202020204" pitchFamily="34" charset="0"/>
              <a:ea typeface="微软雅黑" panose="020B0503020204020204" charset="-122"/>
              <a:sym typeface="Helvetica Neue Medium" panose="02000503000000020004"/>
            </a:endParaRPr>
          </a:p>
        </p:txBody>
      </p:sp>
      <p:sp>
        <p:nvSpPr>
          <p:cNvPr id="19" name="文本框 18"/>
          <p:cNvSpPr txBox="1"/>
          <p:nvPr>
            <p:custDataLst>
              <p:tags r:id="rId25"/>
            </p:custDataLst>
          </p:nvPr>
        </p:nvSpPr>
        <p:spPr>
          <a:xfrm>
            <a:off x="14680329" y="8693746"/>
            <a:ext cx="6288682" cy="1705283"/>
          </a:xfrm>
          <a:prstGeom prst="rect">
            <a:avLst/>
          </a:prstGeom>
          <a:noFill/>
        </p:spPr>
        <p:txBody>
          <a:bodyPr wrap="square" rtlCol="0">
            <a:noAutofit/>
          </a:bodyPr>
          <a:p>
            <a:pPr marL="0" lvl="0" indent="0" algn="l">
              <a:lnSpc>
                <a:spcPct val="130000"/>
              </a:lnSpc>
              <a:spcBef>
                <a:spcPts val="0"/>
              </a:spcBef>
              <a:spcAft>
                <a:spcPts val="0"/>
              </a:spcAft>
              <a:buSzPct val="100000"/>
              <a:buNone/>
            </a:pPr>
            <a:r>
              <a:rPr lang="zh-CN" altLang="en-US" sz="2400" strike="noStrike" spc="150" baseline="0">
                <a:solidFill>
                  <a:schemeClr val="tx1">
                    <a:lumMod val="85000"/>
                    <a:lumOff val="15000"/>
                  </a:schemeClr>
                </a:solidFill>
                <a:latin typeface="Arial" panose="020B0604020202020204" pitchFamily="34" charset="0"/>
                <a:ea typeface="微软雅黑" panose="020B0503020204020204" charset="-122"/>
                <a:sym typeface="Helvetica Neue Medium" panose="02000503000000020004"/>
              </a:rPr>
              <a:t>断言</a:t>
            </a:r>
            <a:endParaRPr lang="zh-CN" altLang="en-US" sz="2400" strike="noStrike" spc="150" baseline="0">
              <a:solidFill>
                <a:schemeClr val="tx1">
                  <a:lumMod val="85000"/>
                  <a:lumOff val="15000"/>
                </a:schemeClr>
              </a:solidFill>
              <a:latin typeface="Arial" panose="020B0604020202020204" pitchFamily="34" charset="0"/>
              <a:ea typeface="微软雅黑" panose="020B0503020204020204" charset="-122"/>
              <a:sym typeface="Helvetica Neue Medium" panose="02000503000000020004"/>
            </a:endParaRPr>
          </a:p>
        </p:txBody>
      </p:sp>
      <p:sp>
        <p:nvSpPr>
          <p:cNvPr id="26" name="文本框 25"/>
          <p:cNvSpPr txBox="1"/>
          <p:nvPr>
            <p:custDataLst>
              <p:tags r:id="rId26"/>
            </p:custDataLst>
          </p:nvPr>
        </p:nvSpPr>
        <p:spPr>
          <a:xfrm>
            <a:off x="14680329" y="10486236"/>
            <a:ext cx="6288682" cy="1705283"/>
          </a:xfrm>
          <a:prstGeom prst="rect">
            <a:avLst/>
          </a:prstGeom>
          <a:noFill/>
        </p:spPr>
        <p:txBody>
          <a:bodyPr wrap="square" rtlCol="0">
            <a:noAutofit/>
          </a:bodyPr>
          <a:p>
            <a:pPr marL="0" lvl="0" indent="0" algn="l">
              <a:lnSpc>
                <a:spcPct val="130000"/>
              </a:lnSpc>
              <a:spcBef>
                <a:spcPts val="0"/>
              </a:spcBef>
              <a:spcAft>
                <a:spcPts val="0"/>
              </a:spcAft>
              <a:buSzPct val="100000"/>
              <a:buNone/>
            </a:pPr>
            <a:r>
              <a:rPr lang="zh-CN" altLang="en-US" sz="2400" strike="noStrike" spc="150" baseline="0">
                <a:solidFill>
                  <a:schemeClr val="tx1">
                    <a:lumMod val="85000"/>
                    <a:lumOff val="15000"/>
                  </a:schemeClr>
                </a:solidFill>
                <a:latin typeface="Arial" panose="020B0604020202020204" pitchFamily="34" charset="0"/>
                <a:ea typeface="微软雅黑" panose="020B0503020204020204" charset="-122"/>
                <a:sym typeface="Helvetica Neue Medium" panose="02000503000000020004"/>
              </a:rPr>
              <a:t>查看结果树</a:t>
            </a:r>
            <a:endParaRPr lang="zh-CN" altLang="en-US" sz="2400" strike="noStrike" spc="150" baseline="0">
              <a:solidFill>
                <a:schemeClr val="tx1">
                  <a:lumMod val="85000"/>
                  <a:lumOff val="15000"/>
                </a:schemeClr>
              </a:solidFill>
              <a:latin typeface="Arial" panose="020B0604020202020204" pitchFamily="34" charset="0"/>
              <a:ea typeface="微软雅黑" panose="020B0503020204020204" charset="-122"/>
              <a:sym typeface="Helvetica Neue Medium" panose="02000503000000020004"/>
            </a:endParaRPr>
          </a:p>
        </p:txBody>
      </p:sp>
      <p:sp>
        <p:nvSpPr>
          <p:cNvPr id="8" name="AutoShape 3"/>
          <p:cNvSpPr>
            <a:spLocks noChangeAspect="1" noChangeArrowheads="1" noTextEdit="1"/>
          </p:cNvSpPr>
          <p:nvPr>
            <p:custDataLst>
              <p:tags r:id="rId27"/>
            </p:custDataLst>
          </p:nvPr>
        </p:nvSpPr>
        <p:spPr bwMode="auto">
          <a:xfrm>
            <a:off x="1239520" y="3378200"/>
            <a:ext cx="1602740" cy="147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
            <a:endParaRPr lang="zh-CN" altLang="en-US" sz="3600">
              <a:solidFill>
                <a:schemeClr val="dk1"/>
              </a:solidFill>
              <a:latin typeface="微软雅黑" panose="020B0503020204020204" charset="-122"/>
              <a:ea typeface="微软雅黑" panose="020B0503020204020204" charset="-122"/>
            </a:endParaRPr>
          </a:p>
        </p:txBody>
      </p:sp>
      <p:sp>
        <p:nvSpPr>
          <p:cNvPr id="4" name="Freeform 5"/>
          <p:cNvSpPr>
            <a:spLocks noEditPoints="1"/>
          </p:cNvSpPr>
          <p:nvPr>
            <p:custDataLst>
              <p:tags r:id="rId28"/>
            </p:custDataLst>
          </p:nvPr>
        </p:nvSpPr>
        <p:spPr bwMode="auto">
          <a:xfrm>
            <a:off x="1219210" y="3048024"/>
            <a:ext cx="1605280" cy="148336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zh-CN" altLang="en-US" sz="3600">
              <a:solidFill>
                <a:schemeClr val="dk1"/>
              </a:solidFill>
              <a:latin typeface="微软雅黑" panose="020B0503020204020204" charset="-122"/>
              <a:ea typeface="微软雅黑" panose="020B0503020204020204" charset="-122"/>
            </a:endParaRPr>
          </a:p>
        </p:txBody>
      </p:sp>
      <p:sp>
        <p:nvSpPr>
          <p:cNvPr id="7" name="AutoShape 3"/>
          <p:cNvSpPr>
            <a:spLocks noChangeAspect="1" noChangeArrowheads="1" noTextEdit="1"/>
          </p:cNvSpPr>
          <p:nvPr>
            <p:custDataLst>
              <p:tags r:id="rId29"/>
            </p:custDataLst>
          </p:nvPr>
        </p:nvSpPr>
        <p:spPr bwMode="auto">
          <a:xfrm rot="10800000">
            <a:off x="8475980" y="8877300"/>
            <a:ext cx="1602740" cy="1478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
            <a:endParaRPr lang="zh-CN" altLang="en-US" sz="3600">
              <a:solidFill>
                <a:schemeClr val="dk1"/>
              </a:solidFill>
              <a:latin typeface="微软雅黑" panose="020B0503020204020204" charset="-122"/>
              <a:ea typeface="微软雅黑" panose="020B0503020204020204" charset="-122"/>
            </a:endParaRPr>
          </a:p>
        </p:txBody>
      </p:sp>
      <p:sp>
        <p:nvSpPr>
          <p:cNvPr id="10" name="Freeform 5"/>
          <p:cNvSpPr>
            <a:spLocks noEditPoints="1"/>
          </p:cNvSpPr>
          <p:nvPr>
            <p:custDataLst>
              <p:tags r:id="rId30"/>
            </p:custDataLst>
          </p:nvPr>
        </p:nvSpPr>
        <p:spPr bwMode="auto">
          <a:xfrm rot="10800000">
            <a:off x="8473440" y="9144072"/>
            <a:ext cx="1605280" cy="1483360"/>
          </a:xfrm>
          <a:custGeom>
            <a:avLst/>
            <a:gdLst>
              <a:gd name="T0" fmla="*/ 87 w 234"/>
              <a:gd name="T1" fmla="*/ 122 h 217"/>
              <a:gd name="T2" fmla="*/ 87 w 234"/>
              <a:gd name="T3" fmla="*/ 217 h 217"/>
              <a:gd name="T4" fmla="*/ 0 w 234"/>
              <a:gd name="T5" fmla="*/ 217 h 217"/>
              <a:gd name="T6" fmla="*/ 0 w 234"/>
              <a:gd name="T7" fmla="*/ 142 h 217"/>
              <a:gd name="T8" fmla="*/ 14 w 234"/>
              <a:gd name="T9" fmla="*/ 55 h 217"/>
              <a:gd name="T10" fmla="*/ 74 w 234"/>
              <a:gd name="T11" fmla="*/ 0 h 217"/>
              <a:gd name="T12" fmla="*/ 94 w 234"/>
              <a:gd name="T13" fmla="*/ 32 h 217"/>
              <a:gd name="T14" fmla="*/ 58 w 234"/>
              <a:gd name="T15" fmla="*/ 63 h 217"/>
              <a:gd name="T16" fmla="*/ 44 w 234"/>
              <a:gd name="T17" fmla="*/ 122 h 217"/>
              <a:gd name="T18" fmla="*/ 87 w 234"/>
              <a:gd name="T19" fmla="*/ 122 h 217"/>
              <a:gd name="T20" fmla="*/ 227 w 234"/>
              <a:gd name="T21" fmla="*/ 122 h 217"/>
              <a:gd name="T22" fmla="*/ 227 w 234"/>
              <a:gd name="T23" fmla="*/ 217 h 217"/>
              <a:gd name="T24" fmla="*/ 140 w 234"/>
              <a:gd name="T25" fmla="*/ 217 h 217"/>
              <a:gd name="T26" fmla="*/ 140 w 234"/>
              <a:gd name="T27" fmla="*/ 142 h 217"/>
              <a:gd name="T28" fmla="*/ 154 w 234"/>
              <a:gd name="T29" fmla="*/ 55 h 217"/>
              <a:gd name="T30" fmla="*/ 214 w 234"/>
              <a:gd name="T31" fmla="*/ 0 h 217"/>
              <a:gd name="T32" fmla="*/ 234 w 234"/>
              <a:gd name="T33" fmla="*/ 32 h 217"/>
              <a:gd name="T34" fmla="*/ 198 w 234"/>
              <a:gd name="T35" fmla="*/ 63 h 217"/>
              <a:gd name="T36" fmla="*/ 185 w 234"/>
              <a:gd name="T37" fmla="*/ 122 h 217"/>
              <a:gd name="T38" fmla="*/ 227 w 234"/>
              <a:gd name="T39" fmla="*/ 122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217">
                <a:moveTo>
                  <a:pt x="87" y="122"/>
                </a:moveTo>
                <a:cubicBezTo>
                  <a:pt x="87" y="217"/>
                  <a:pt x="87" y="217"/>
                  <a:pt x="87" y="217"/>
                </a:cubicBezTo>
                <a:cubicBezTo>
                  <a:pt x="0" y="217"/>
                  <a:pt x="0" y="217"/>
                  <a:pt x="0" y="217"/>
                </a:cubicBezTo>
                <a:cubicBezTo>
                  <a:pt x="0" y="142"/>
                  <a:pt x="0" y="142"/>
                  <a:pt x="0" y="142"/>
                </a:cubicBezTo>
                <a:cubicBezTo>
                  <a:pt x="0" y="102"/>
                  <a:pt x="5" y="73"/>
                  <a:pt x="14" y="55"/>
                </a:cubicBezTo>
                <a:cubicBezTo>
                  <a:pt x="27" y="30"/>
                  <a:pt x="47" y="12"/>
                  <a:pt x="74" y="0"/>
                </a:cubicBezTo>
                <a:cubicBezTo>
                  <a:pt x="94" y="32"/>
                  <a:pt x="94" y="32"/>
                  <a:pt x="94" y="32"/>
                </a:cubicBezTo>
                <a:cubicBezTo>
                  <a:pt x="78" y="38"/>
                  <a:pt x="65" y="49"/>
                  <a:pt x="58" y="63"/>
                </a:cubicBezTo>
                <a:cubicBezTo>
                  <a:pt x="50" y="76"/>
                  <a:pt x="45" y="96"/>
                  <a:pt x="44" y="122"/>
                </a:cubicBezTo>
                <a:lnTo>
                  <a:pt x="87" y="122"/>
                </a:lnTo>
                <a:close/>
                <a:moveTo>
                  <a:pt x="227" y="122"/>
                </a:moveTo>
                <a:cubicBezTo>
                  <a:pt x="227" y="217"/>
                  <a:pt x="227" y="217"/>
                  <a:pt x="227" y="217"/>
                </a:cubicBezTo>
                <a:cubicBezTo>
                  <a:pt x="140" y="217"/>
                  <a:pt x="140" y="217"/>
                  <a:pt x="140" y="217"/>
                </a:cubicBezTo>
                <a:cubicBezTo>
                  <a:pt x="140" y="142"/>
                  <a:pt x="140" y="142"/>
                  <a:pt x="140" y="142"/>
                </a:cubicBezTo>
                <a:cubicBezTo>
                  <a:pt x="140" y="102"/>
                  <a:pt x="145" y="73"/>
                  <a:pt x="154" y="55"/>
                </a:cubicBezTo>
                <a:cubicBezTo>
                  <a:pt x="167" y="30"/>
                  <a:pt x="187" y="12"/>
                  <a:pt x="214" y="0"/>
                </a:cubicBezTo>
                <a:cubicBezTo>
                  <a:pt x="234" y="32"/>
                  <a:pt x="234" y="32"/>
                  <a:pt x="234" y="32"/>
                </a:cubicBezTo>
                <a:cubicBezTo>
                  <a:pt x="218" y="38"/>
                  <a:pt x="206" y="49"/>
                  <a:pt x="198" y="63"/>
                </a:cubicBezTo>
                <a:cubicBezTo>
                  <a:pt x="190" y="76"/>
                  <a:pt x="185" y="96"/>
                  <a:pt x="185" y="122"/>
                </a:cubicBezTo>
                <a:lnTo>
                  <a:pt x="227" y="122"/>
                </a:lnTo>
                <a:close/>
              </a:path>
            </a:pathLst>
          </a:custGeom>
          <a:solidFill>
            <a:schemeClr val="accent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82880" tIns="91440" rIns="182880" bIns="91440" numCol="1" anchor="t" anchorCtr="0" compatLnSpc="1"/>
          <a:p>
            <a:endParaRPr lang="zh-CN" altLang="en-US" sz="3600">
              <a:solidFill>
                <a:schemeClr val="dk1"/>
              </a:solidFill>
              <a:latin typeface="微软雅黑" panose="020B0503020204020204" charset="-122"/>
              <a:ea typeface="微软雅黑" panose="020B0503020204020204" charset="-122"/>
            </a:endParaRPr>
          </a:p>
        </p:txBody>
      </p:sp>
      <p:sp>
        <p:nvSpPr>
          <p:cNvPr id="3" name="文本框 2"/>
          <p:cNvSpPr txBox="1"/>
          <p:nvPr>
            <p:custDataLst>
              <p:tags r:id="rId31"/>
            </p:custDataLst>
          </p:nvPr>
        </p:nvSpPr>
        <p:spPr>
          <a:xfrm>
            <a:off x="533400" y="378460"/>
            <a:ext cx="13292455" cy="1150620"/>
          </a:xfrm>
          <a:prstGeom prst="rect">
            <a:avLst/>
          </a:prstGeom>
          <a:noFill/>
        </p:spPr>
        <p:txBody>
          <a:bodyPr wrap="square" lIns="127000" tIns="50800" rIns="127000" bIns="50800" rtlCol="0" anchor="b" anchorCtr="0">
            <a:normAutofit/>
          </a:bodyPr>
          <a:p>
            <a:pPr marL="0" indent="0" algn="l">
              <a:lnSpc>
                <a:spcPct val="110000"/>
              </a:lnSpc>
              <a:spcBef>
                <a:spcPts val="0"/>
              </a:spcBef>
              <a:spcAft>
                <a:spcPts val="0"/>
              </a:spcAft>
              <a:buSzPct val="100000"/>
              <a:buNone/>
            </a:pPr>
            <a:r>
              <a:rPr lang="en-US" altLang="zh-CN" sz="4400" b="1" spc="230" dirty="0">
                <a:solidFill>
                  <a:schemeClr val="accent1">
                    <a:lumMod val="50000"/>
                  </a:schemeClr>
                </a:solidFill>
                <a:uFillTx/>
                <a:latin typeface="微软雅黑" panose="020B0503020204020204" charset="-122"/>
                <a:ea typeface="微软雅黑" panose="020B0503020204020204" charset="-122"/>
                <a:sym typeface="+mn-lt"/>
              </a:rPr>
              <a:t>2.1 Jmeter 介绍(</a:t>
            </a:r>
            <a:r>
              <a:rPr lang="zh-CN" altLang="en-US" sz="4400" b="1" spc="230" dirty="0">
                <a:solidFill>
                  <a:schemeClr val="accent1">
                    <a:lumMod val="50000"/>
                  </a:schemeClr>
                </a:solidFill>
                <a:uFillTx/>
                <a:latin typeface="微软雅黑" panose="020B0503020204020204" charset="-122"/>
                <a:ea typeface="微软雅黑" panose="020B0503020204020204" charset="-122"/>
                <a:sym typeface="+mn-lt"/>
              </a:rPr>
              <a:t>续）</a:t>
            </a:r>
            <a:endParaRPr lang="zh-CN" altLang="en-US" sz="4400" b="1" spc="230" dirty="0">
              <a:solidFill>
                <a:schemeClr val="accent1">
                  <a:lumMod val="50000"/>
                </a:schemeClr>
              </a:solidFill>
              <a:uFillTx/>
              <a:latin typeface="微软雅黑" panose="020B0503020204020204" charset="-122"/>
              <a:ea typeface="微软雅黑" panose="020B0503020204020204" charset="-122"/>
              <a:sym typeface="+mn-lt"/>
            </a:endParaRPr>
          </a:p>
        </p:txBody>
      </p:sp>
      <p:sp>
        <p:nvSpPr>
          <p:cNvPr id="5" name="矩形 4"/>
          <p:cNvSpPr/>
          <p:nvPr>
            <p:custDataLst>
              <p:tags r:id="rId32"/>
            </p:custDataLst>
          </p:nvPr>
        </p:nvSpPr>
        <p:spPr>
          <a:xfrm>
            <a:off x="0" y="699135"/>
            <a:ext cx="158750" cy="833120"/>
          </a:xfrm>
          <a:prstGeom prst="rect">
            <a:avLst/>
          </a:prstGeom>
          <a:solidFill>
            <a:schemeClr val="accent1">
              <a:lumMod val="5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chemeClr val="accent1">
                  <a:lumMod val="50000"/>
                </a:schemeClr>
              </a:solidFill>
              <a:effectLst/>
              <a:uFillTx/>
              <a:latin typeface="+mn-lt"/>
              <a:ea typeface="+mn-ea"/>
              <a:cs typeface="+mn-cs"/>
              <a:sym typeface="Helvetica Neue Medium" panose="02000503000000020004"/>
            </a:endParaRPr>
          </a:p>
        </p:txBody>
      </p:sp>
    </p:spTree>
    <p:custDataLst>
      <p:tags r:id="rId33"/>
    </p:custData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descr="7b0a202020202262756c6c6574223a20227b5c2263617465676f727949645c223a31303030352c5c2274656d706c61746549645c223a32303233313539397d220a7d0a"/>
          <p:cNvSpPr txBox="1"/>
          <p:nvPr>
            <p:custDataLst>
              <p:tags r:id="rId1"/>
            </p:custDataLst>
          </p:nvPr>
        </p:nvSpPr>
        <p:spPr>
          <a:xfrm>
            <a:off x="1607820" y="3258185"/>
            <a:ext cx="7722870" cy="8070850"/>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20000"/>
              </a:lnSpc>
              <a:spcBef>
                <a:spcPts val="0"/>
              </a:spcBef>
              <a:spcAft>
                <a:spcPts val="800"/>
              </a:spcAft>
              <a:buSzPct val="100000"/>
              <a:buFont typeface="Wingdings" panose="05000000000000000000" charset="0"/>
            </a:pPr>
            <a:r>
              <a:rPr lang="zh-CN" altLang="en-US" sz="3600" b="1"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测试计划</a:t>
            </a:r>
            <a:r>
              <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1" indent="746760" algn="l" eaLnBrk="1" fontAlgn="ctr">
              <a:lnSpc>
                <a:spcPct val="150000"/>
              </a:lnSpc>
              <a:spcBef>
                <a:spcPts val="0"/>
              </a:spcBef>
              <a:spcAft>
                <a:spcPts val="800"/>
              </a:spcAft>
              <a:buSzPct val="100000"/>
              <a:buFont typeface="Wingdings" panose="05000000000000000000" charset="0"/>
              <a:extLst>
                <a:ext uri="{35155182-B16C-46BC-9424-99874614C6A1}">
                  <wpsdc:indentchars xmlns:wpsdc="http://www.wps.cn/officeDocument/2017/drawingmlCustomData" val="200" checksum="731816232"/>
                </a:ext>
              </a:extLst>
            </a:pPr>
            <a:r>
              <a:rPr lang="zh-CN" sz="28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用来描述一个性能</a:t>
            </a:r>
            <a:r>
              <a:rPr lang="en-US" altLang="zh-CN" sz="28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8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接口测试脚本和场景设计，它是测试的入口，</a:t>
            </a:r>
            <a:r>
              <a:rPr lang="en-US" altLang="zh-CN" sz="28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Jmeter </a:t>
            </a:r>
            <a:r>
              <a:rPr lang="zh-CN" altLang="en-US" sz="28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所有组件都是在测试计划中添加的。测试计划中可以设置用户变量和运行模式。</a:t>
            </a:r>
            <a:endParaRPr sz="28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buFont typeface="Wingdings" panose="05000000000000000000" charset="0"/>
            </a:pPr>
            <a:endParaRPr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buFont typeface="Wingdings" panose="05000000000000000000" charset="0"/>
            </a:pPr>
            <a:endParaRPr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7" name="图片 6"/>
          <p:cNvPicPr>
            <a:picLocks noChangeAspect="1"/>
          </p:cNvPicPr>
          <p:nvPr>
            <p:custDataLst>
              <p:tags r:id="rId2"/>
            </p:custDataLst>
          </p:nvPr>
        </p:nvPicPr>
        <p:blipFill>
          <a:blip r:embed="rId3"/>
          <a:stretch>
            <a:fillRect/>
          </a:stretch>
        </p:blipFill>
        <p:spPr>
          <a:xfrm>
            <a:off x="9744075" y="2438400"/>
            <a:ext cx="13789025" cy="8890000"/>
          </a:xfrm>
          <a:prstGeom prst="rect">
            <a:avLst/>
          </a:prstGeom>
        </p:spPr>
      </p:pic>
      <p:sp>
        <p:nvSpPr>
          <p:cNvPr id="3" name="文本框 2"/>
          <p:cNvSpPr txBox="1"/>
          <p:nvPr>
            <p:custDataLst>
              <p:tags r:id="rId4"/>
            </p:custDataLst>
          </p:nvPr>
        </p:nvSpPr>
        <p:spPr>
          <a:xfrm>
            <a:off x="533400" y="378460"/>
            <a:ext cx="13292455" cy="1150620"/>
          </a:xfrm>
          <a:prstGeom prst="rect">
            <a:avLst/>
          </a:prstGeom>
          <a:noFill/>
        </p:spPr>
        <p:txBody>
          <a:bodyPr wrap="square" lIns="127000" tIns="50800" rIns="127000" bIns="50800" rtlCol="0" anchor="b" anchorCtr="0">
            <a:normAutofit/>
          </a:bodyPr>
          <a:p>
            <a:pPr marL="0" indent="0" algn="l">
              <a:lnSpc>
                <a:spcPct val="110000"/>
              </a:lnSpc>
              <a:spcBef>
                <a:spcPts val="0"/>
              </a:spcBef>
              <a:spcAft>
                <a:spcPts val="0"/>
              </a:spcAft>
              <a:buSzPct val="100000"/>
              <a:buNone/>
            </a:pPr>
            <a:r>
              <a:rPr lang="en-US" altLang="zh-CN" sz="4400" b="1" spc="230" dirty="0">
                <a:solidFill>
                  <a:schemeClr val="accent1">
                    <a:lumMod val="50000"/>
                  </a:schemeClr>
                </a:solidFill>
                <a:uFillTx/>
                <a:latin typeface="微软雅黑" panose="020B0503020204020204" charset="-122"/>
                <a:ea typeface="微软雅黑" panose="020B0503020204020204" charset="-122"/>
                <a:sym typeface="+mn-lt"/>
              </a:rPr>
              <a:t>2.1 Jmeter 介绍(</a:t>
            </a:r>
            <a:r>
              <a:rPr lang="zh-CN" altLang="en-US" sz="4400" b="1" spc="230" dirty="0">
                <a:solidFill>
                  <a:schemeClr val="accent1">
                    <a:lumMod val="50000"/>
                  </a:schemeClr>
                </a:solidFill>
                <a:uFillTx/>
                <a:latin typeface="微软雅黑" panose="020B0503020204020204" charset="-122"/>
                <a:ea typeface="微软雅黑" panose="020B0503020204020204" charset="-122"/>
                <a:sym typeface="+mn-lt"/>
              </a:rPr>
              <a:t>续）</a:t>
            </a:r>
            <a:endParaRPr lang="zh-CN" altLang="en-US" sz="4400" b="1" spc="230" dirty="0">
              <a:solidFill>
                <a:schemeClr val="accent1">
                  <a:lumMod val="50000"/>
                </a:schemeClr>
              </a:solidFill>
              <a:uFillTx/>
              <a:latin typeface="微软雅黑" panose="020B0503020204020204" charset="-122"/>
              <a:ea typeface="微软雅黑" panose="020B0503020204020204" charset="-122"/>
              <a:sym typeface="+mn-lt"/>
            </a:endParaRPr>
          </a:p>
        </p:txBody>
      </p:sp>
      <p:sp>
        <p:nvSpPr>
          <p:cNvPr id="2" name="矩形 1"/>
          <p:cNvSpPr/>
          <p:nvPr>
            <p:custDataLst>
              <p:tags r:id="rId5"/>
            </p:custDataLst>
          </p:nvPr>
        </p:nvSpPr>
        <p:spPr>
          <a:xfrm>
            <a:off x="0" y="699135"/>
            <a:ext cx="158750" cy="833120"/>
          </a:xfrm>
          <a:prstGeom prst="rect">
            <a:avLst/>
          </a:prstGeom>
          <a:solidFill>
            <a:schemeClr val="accent1">
              <a:lumMod val="5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chemeClr val="accent1">
                  <a:lumMod val="50000"/>
                </a:schemeClr>
              </a:solidFill>
              <a:effectLst/>
              <a:uFillTx/>
              <a:latin typeface="+mn-lt"/>
              <a:ea typeface="+mn-ea"/>
              <a:cs typeface="+mn-cs"/>
              <a:sym typeface="Helvetica Neue Medium" panose="02000503000000020004"/>
            </a:endParaRPr>
          </a:p>
        </p:txBody>
      </p:sp>
    </p:spTree>
    <p:custDataLst>
      <p:tags r:id="rId6"/>
    </p:custData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descr="7b0a202020202262756c6c6574223a20227b5c2263617465676f727949645c223a31303030352c5c2274656d706c61746549645c223a32303233313539397d220a7d0a"/>
          <p:cNvSpPr txBox="1"/>
          <p:nvPr>
            <p:custDataLst>
              <p:tags r:id="rId1"/>
            </p:custDataLst>
          </p:nvPr>
        </p:nvSpPr>
        <p:spPr>
          <a:xfrm>
            <a:off x="1607820" y="2033905"/>
            <a:ext cx="21852255" cy="5601335"/>
          </a:xfrm>
          <a:prstGeom prst="rect">
            <a:avLst/>
          </a:prstGeom>
          <a:noFill/>
          <a:ln w="3175">
            <a:noFill/>
            <a:prstDash val="dash"/>
          </a:ln>
        </p:spPr>
        <p:txBody>
          <a:bodyPr wrap="square" lIns="127000" tIns="50800" rIns="127000" bIns="50800"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50000"/>
              </a:lnSpc>
              <a:spcBef>
                <a:spcPts val="0"/>
              </a:spcBef>
              <a:spcAft>
                <a:spcPts val="800"/>
              </a:spcAft>
              <a:buSzPct val="100000"/>
              <a:buFont typeface="Wingdings" panose="05000000000000000000" charset="0"/>
            </a:pPr>
            <a:r>
              <a:rPr lang="zh-CN" altLang="en-US" sz="3600" b="1"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线程组</a:t>
            </a:r>
            <a:r>
              <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720090" algn="l">
              <a:lnSpc>
                <a:spcPct val="150000"/>
              </a:lnSpc>
              <a:buNone/>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右键点击</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Test Plan-&gt;添加-&gt;线程(用户)-&gt;线程组。</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720090" algn="l">
              <a:lnSpc>
                <a:spcPct val="150000"/>
              </a:lnSpc>
              <a:buNone/>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1</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、线程数：即虚拟用户数，设置多少个线程就是设置多少用户数。</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720090" algn="l">
              <a:lnSpc>
                <a:spcPct val="150000"/>
              </a:lnSpc>
              <a:buNone/>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2</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R</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amp-</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U</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p</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时间（秒）：设置虚拟用户数全部启动的时长。如果线程数为20，准备时长为10秒，那么需要10秒钟启动20个线程，也就是平均每秒启动2个线程。</a:t>
            </a:r>
            <a:endPar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720090" algn="l">
              <a:lnSpc>
                <a:spcPct val="150000"/>
              </a:lnSpc>
              <a:buNone/>
            </a:pP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3</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、循环次数：每个线程发送请求的个数。如果线程数为20，循环次数为10，那么每个线程发送10次请求。总请求数为20*10=200。如果勾选了“永远”, 那么所有线程会一直发送请求，直到手动点击工具栏的停止按钮，或者设置的线程时间结束。</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algn="l">
              <a:lnSpc>
                <a:spcPct val="150000"/>
              </a:lnSpc>
              <a:buFont typeface="Wingdings" panose="05000000000000000000" charset="0"/>
            </a:pPr>
            <a:endParaRPr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buFont typeface="Wingdings" panose="05000000000000000000" charset="0"/>
            </a:pPr>
            <a:endParaRPr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9" name="图片 8"/>
          <p:cNvPicPr>
            <a:picLocks noChangeAspect="1"/>
          </p:cNvPicPr>
          <p:nvPr>
            <p:custDataLst>
              <p:tags r:id="rId2"/>
            </p:custDataLst>
          </p:nvPr>
        </p:nvPicPr>
        <p:blipFill>
          <a:blip r:embed="rId3"/>
          <a:stretch>
            <a:fillRect/>
          </a:stretch>
        </p:blipFill>
        <p:spPr>
          <a:xfrm>
            <a:off x="3695700" y="7649845"/>
            <a:ext cx="15640050" cy="5588000"/>
          </a:xfrm>
          <a:prstGeom prst="rect">
            <a:avLst/>
          </a:prstGeom>
        </p:spPr>
      </p:pic>
      <p:sp>
        <p:nvSpPr>
          <p:cNvPr id="10" name="文本框 9"/>
          <p:cNvSpPr txBox="1"/>
          <p:nvPr>
            <p:custDataLst>
              <p:tags r:id="rId4"/>
            </p:custDataLst>
          </p:nvPr>
        </p:nvSpPr>
        <p:spPr>
          <a:xfrm>
            <a:off x="533400" y="378460"/>
            <a:ext cx="13292455" cy="1150620"/>
          </a:xfrm>
          <a:prstGeom prst="rect">
            <a:avLst/>
          </a:prstGeom>
          <a:noFill/>
        </p:spPr>
        <p:txBody>
          <a:bodyPr wrap="square" lIns="127000" tIns="50800" rIns="127000" bIns="50800" rtlCol="0" anchor="b" anchorCtr="0">
            <a:normAutofit/>
          </a:bodyPr>
          <a:p>
            <a:pPr marL="0" indent="0" algn="l">
              <a:lnSpc>
                <a:spcPct val="110000"/>
              </a:lnSpc>
              <a:spcBef>
                <a:spcPts val="0"/>
              </a:spcBef>
              <a:spcAft>
                <a:spcPts val="0"/>
              </a:spcAft>
              <a:buSzPct val="100000"/>
              <a:buNone/>
            </a:pPr>
            <a:r>
              <a:rPr lang="en-US" altLang="zh-CN" sz="4400" b="1" spc="230" dirty="0">
                <a:solidFill>
                  <a:schemeClr val="accent1">
                    <a:lumMod val="50000"/>
                  </a:schemeClr>
                </a:solidFill>
                <a:uFillTx/>
                <a:latin typeface="微软雅黑" panose="020B0503020204020204" charset="-122"/>
                <a:ea typeface="微软雅黑" panose="020B0503020204020204" charset="-122"/>
                <a:sym typeface="+mn-lt"/>
              </a:rPr>
              <a:t>2.1 Jmeter 介绍(</a:t>
            </a:r>
            <a:r>
              <a:rPr lang="zh-CN" altLang="en-US" sz="4400" b="1" spc="230" dirty="0">
                <a:solidFill>
                  <a:schemeClr val="accent1">
                    <a:lumMod val="50000"/>
                  </a:schemeClr>
                </a:solidFill>
                <a:uFillTx/>
                <a:latin typeface="微软雅黑" panose="020B0503020204020204" charset="-122"/>
                <a:ea typeface="微软雅黑" panose="020B0503020204020204" charset="-122"/>
                <a:sym typeface="+mn-lt"/>
              </a:rPr>
              <a:t>续）</a:t>
            </a:r>
            <a:endParaRPr lang="zh-CN" altLang="en-US" sz="4400" b="1" spc="230" dirty="0">
              <a:solidFill>
                <a:schemeClr val="accent1">
                  <a:lumMod val="50000"/>
                </a:schemeClr>
              </a:solidFill>
              <a:uFillTx/>
              <a:latin typeface="微软雅黑" panose="020B0503020204020204" charset="-122"/>
              <a:ea typeface="微软雅黑" panose="020B0503020204020204" charset="-122"/>
              <a:sym typeface="+mn-lt"/>
            </a:endParaRPr>
          </a:p>
        </p:txBody>
      </p:sp>
      <p:sp>
        <p:nvSpPr>
          <p:cNvPr id="2" name="矩形 1"/>
          <p:cNvSpPr/>
          <p:nvPr>
            <p:custDataLst>
              <p:tags r:id="rId5"/>
            </p:custDataLst>
          </p:nvPr>
        </p:nvSpPr>
        <p:spPr>
          <a:xfrm>
            <a:off x="0" y="699135"/>
            <a:ext cx="158750" cy="833120"/>
          </a:xfrm>
          <a:prstGeom prst="rect">
            <a:avLst/>
          </a:prstGeom>
          <a:solidFill>
            <a:schemeClr val="accent1">
              <a:lumMod val="5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chemeClr val="accent1">
                  <a:lumMod val="50000"/>
                </a:schemeClr>
              </a:solidFill>
              <a:effectLst/>
              <a:uFillTx/>
              <a:latin typeface="+mn-lt"/>
              <a:ea typeface="+mn-ea"/>
              <a:cs typeface="+mn-cs"/>
              <a:sym typeface="Helvetica Neue Medium" panose="02000503000000020004"/>
            </a:endParaRPr>
          </a:p>
        </p:txBody>
      </p:sp>
    </p:spTree>
    <p:custDataLst>
      <p:tags r:id="rId6"/>
    </p:custData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descr="7b0a202020202262756c6c6574223a20227b5c2263617465676f727949645c223a31303030352c5c2274656d706c61746549645c223a32303233313539397d220a7d0a"/>
          <p:cNvSpPr txBox="1"/>
          <p:nvPr>
            <p:custDataLst>
              <p:tags r:id="rId1"/>
            </p:custDataLst>
          </p:nvPr>
        </p:nvSpPr>
        <p:spPr>
          <a:xfrm>
            <a:off x="1707515" y="2449830"/>
            <a:ext cx="20187285" cy="4303395"/>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50000"/>
              </a:lnSpc>
              <a:spcBef>
                <a:spcPts val="0"/>
              </a:spcBef>
              <a:spcAft>
                <a:spcPts val="800"/>
              </a:spcAft>
              <a:buSzPct val="100000"/>
              <a:buFont typeface="Wingdings" panose="05000000000000000000" charset="0"/>
            </a:pPr>
            <a:r>
              <a:rPr lang="zh-CN" altLang="en-US" sz="36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 Cookie管理器</a:t>
            </a:r>
            <a:r>
              <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812800" algn="l">
              <a:lnSpc>
                <a:spcPct val="150000"/>
              </a:lnSpc>
              <a:buNone/>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右键线程组-&gt;添加-&gt;配置元件-&gt;HTTP Cookie管理器。</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None/>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 Cookie管理器可以像浏览器一样存储和发送</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Cookie</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，如果要发送一个带</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Cookie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的</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请求，</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Cookie</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M</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anager</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会自动存储该请求的</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Cookie</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，并且后面如果发送同源站点的</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HTTP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请求时，都可以用这个</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Cookie</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algn="l">
              <a:lnSpc>
                <a:spcPct val="150000"/>
              </a:lnSpc>
              <a:buFont typeface="Wingdings" panose="05000000000000000000" charset="0"/>
            </a:pPr>
            <a:endParaRPr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buFont typeface="Wingdings" panose="05000000000000000000" charset="0"/>
            </a:pPr>
            <a:endParaRPr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4271645" y="6353810"/>
            <a:ext cx="15722600" cy="6934200"/>
          </a:xfrm>
          <a:prstGeom prst="rect">
            <a:avLst/>
          </a:prstGeom>
        </p:spPr>
      </p:pic>
      <p:sp>
        <p:nvSpPr>
          <p:cNvPr id="10" name="文本框 9"/>
          <p:cNvSpPr txBox="1"/>
          <p:nvPr>
            <p:custDataLst>
              <p:tags r:id="rId4"/>
            </p:custDataLst>
          </p:nvPr>
        </p:nvSpPr>
        <p:spPr>
          <a:xfrm>
            <a:off x="533400" y="378460"/>
            <a:ext cx="13292455" cy="1150620"/>
          </a:xfrm>
          <a:prstGeom prst="rect">
            <a:avLst/>
          </a:prstGeom>
          <a:noFill/>
        </p:spPr>
        <p:txBody>
          <a:bodyPr wrap="square" lIns="127000" tIns="50800" rIns="127000" bIns="50800" rtlCol="0" anchor="b" anchorCtr="0">
            <a:normAutofit/>
          </a:bodyPr>
          <a:p>
            <a:pPr marL="0" indent="0" algn="l">
              <a:lnSpc>
                <a:spcPct val="110000"/>
              </a:lnSpc>
              <a:spcBef>
                <a:spcPts val="0"/>
              </a:spcBef>
              <a:spcAft>
                <a:spcPts val="0"/>
              </a:spcAft>
              <a:buSzPct val="100000"/>
              <a:buNone/>
            </a:pPr>
            <a:r>
              <a:rPr lang="en-US" altLang="zh-CN" sz="4400" b="1" spc="230" dirty="0">
                <a:solidFill>
                  <a:schemeClr val="accent1">
                    <a:lumMod val="50000"/>
                  </a:schemeClr>
                </a:solidFill>
                <a:uFillTx/>
                <a:latin typeface="微软雅黑" panose="020B0503020204020204" charset="-122"/>
                <a:ea typeface="微软雅黑" panose="020B0503020204020204" charset="-122"/>
                <a:sym typeface="+mn-lt"/>
              </a:rPr>
              <a:t>2.1 Jmeter 介绍(</a:t>
            </a:r>
            <a:r>
              <a:rPr lang="zh-CN" altLang="en-US" sz="4400" b="1" spc="230" dirty="0">
                <a:solidFill>
                  <a:schemeClr val="accent1">
                    <a:lumMod val="50000"/>
                  </a:schemeClr>
                </a:solidFill>
                <a:uFillTx/>
                <a:latin typeface="微软雅黑" panose="020B0503020204020204" charset="-122"/>
                <a:ea typeface="微软雅黑" panose="020B0503020204020204" charset="-122"/>
                <a:sym typeface="+mn-lt"/>
              </a:rPr>
              <a:t>续）</a:t>
            </a:r>
            <a:endParaRPr lang="zh-CN" altLang="en-US" sz="4400" b="1" spc="230" dirty="0">
              <a:solidFill>
                <a:schemeClr val="accent1">
                  <a:lumMod val="50000"/>
                </a:schemeClr>
              </a:solidFill>
              <a:uFillTx/>
              <a:latin typeface="微软雅黑" panose="020B0503020204020204" charset="-122"/>
              <a:ea typeface="微软雅黑" panose="020B0503020204020204" charset="-122"/>
              <a:sym typeface="+mn-lt"/>
            </a:endParaRPr>
          </a:p>
        </p:txBody>
      </p:sp>
      <p:sp>
        <p:nvSpPr>
          <p:cNvPr id="2" name="矩形 1"/>
          <p:cNvSpPr/>
          <p:nvPr>
            <p:custDataLst>
              <p:tags r:id="rId5"/>
            </p:custDataLst>
          </p:nvPr>
        </p:nvSpPr>
        <p:spPr>
          <a:xfrm>
            <a:off x="0" y="699135"/>
            <a:ext cx="158750" cy="833120"/>
          </a:xfrm>
          <a:prstGeom prst="rect">
            <a:avLst/>
          </a:prstGeom>
          <a:solidFill>
            <a:schemeClr val="accent1">
              <a:lumMod val="5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chemeClr val="accent1">
                  <a:lumMod val="50000"/>
                </a:schemeClr>
              </a:solidFill>
              <a:effectLst/>
              <a:uFillTx/>
              <a:latin typeface="+mn-lt"/>
              <a:ea typeface="+mn-ea"/>
              <a:cs typeface="+mn-cs"/>
              <a:sym typeface="Helvetica Neue Medium" panose="02000503000000020004"/>
            </a:endParaRPr>
          </a:p>
        </p:txBody>
      </p:sp>
    </p:spTree>
    <p:custDataLst>
      <p:tags r:id="rId6"/>
    </p:custData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descr="7b0a202020202262756c6c6574223a20227b5c2263617465676f727949645c223a31303030352c5c2274656d706c61746549645c223a32303233313539397d220a7d0a"/>
          <p:cNvSpPr txBox="1"/>
          <p:nvPr>
            <p:custDataLst>
              <p:tags r:id="rId1"/>
            </p:custDataLst>
          </p:nvPr>
        </p:nvSpPr>
        <p:spPr>
          <a:xfrm>
            <a:off x="1536065" y="3185795"/>
            <a:ext cx="20286980" cy="3495040"/>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50000"/>
              </a:lnSpc>
              <a:spcBef>
                <a:spcPts val="0"/>
              </a:spcBef>
              <a:spcAft>
                <a:spcPts val="800"/>
              </a:spcAft>
              <a:buSzPct val="100000"/>
              <a:buFont typeface="Wingdings" panose="05000000000000000000" charset="0"/>
            </a:pPr>
            <a:r>
              <a:rPr altLang="zh-CN" sz="36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 </a:t>
            </a:r>
            <a:r>
              <a:rPr lang="zh-CN" altLang="en-US" sz="36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请求</a:t>
            </a:r>
            <a:r>
              <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812800" algn="l">
              <a:lnSpc>
                <a:spcPct val="150000"/>
              </a:lnSpc>
              <a:buNone/>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右键线程组-&gt;添加-&gt;Sampler-&gt;HTTP</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请求。</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None/>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请求包括接口请求方法、请求路径和请求参数等。</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algn="l">
              <a:lnSpc>
                <a:spcPct val="150000"/>
              </a:lnSpc>
              <a:buFont typeface="Wingdings" panose="05000000000000000000" charset="0"/>
            </a:pPr>
            <a:endParaRPr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buFont typeface="Wingdings" panose="05000000000000000000" charset="0"/>
            </a:pPr>
            <a:endParaRPr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2183765" y="5993765"/>
            <a:ext cx="16722725" cy="5986145"/>
          </a:xfrm>
          <a:prstGeom prst="rect">
            <a:avLst/>
          </a:prstGeom>
        </p:spPr>
      </p:pic>
      <p:sp>
        <p:nvSpPr>
          <p:cNvPr id="10" name="文本框 9"/>
          <p:cNvSpPr txBox="1"/>
          <p:nvPr>
            <p:custDataLst>
              <p:tags r:id="rId4"/>
            </p:custDataLst>
          </p:nvPr>
        </p:nvSpPr>
        <p:spPr>
          <a:xfrm>
            <a:off x="533400" y="378460"/>
            <a:ext cx="13292455" cy="1150620"/>
          </a:xfrm>
          <a:prstGeom prst="rect">
            <a:avLst/>
          </a:prstGeom>
          <a:noFill/>
        </p:spPr>
        <p:txBody>
          <a:bodyPr wrap="square" lIns="127000" tIns="50800" rIns="127000" bIns="50800" rtlCol="0" anchor="b" anchorCtr="0">
            <a:normAutofit/>
          </a:bodyPr>
          <a:p>
            <a:pPr marL="0" indent="0" algn="l">
              <a:lnSpc>
                <a:spcPct val="110000"/>
              </a:lnSpc>
              <a:spcBef>
                <a:spcPts val="0"/>
              </a:spcBef>
              <a:spcAft>
                <a:spcPts val="0"/>
              </a:spcAft>
              <a:buSzPct val="100000"/>
              <a:buNone/>
            </a:pPr>
            <a:r>
              <a:rPr lang="en-US" altLang="zh-CN" sz="4400" b="1" spc="230" dirty="0">
                <a:solidFill>
                  <a:schemeClr val="accent1">
                    <a:lumMod val="50000"/>
                  </a:schemeClr>
                </a:solidFill>
                <a:uFillTx/>
                <a:latin typeface="微软雅黑" panose="020B0503020204020204" charset="-122"/>
                <a:ea typeface="微软雅黑" panose="020B0503020204020204" charset="-122"/>
                <a:sym typeface="+mn-lt"/>
              </a:rPr>
              <a:t>2.1 Jmeter 介绍(</a:t>
            </a:r>
            <a:r>
              <a:rPr lang="zh-CN" altLang="en-US" sz="4400" b="1" spc="230" dirty="0">
                <a:solidFill>
                  <a:schemeClr val="accent1">
                    <a:lumMod val="50000"/>
                  </a:schemeClr>
                </a:solidFill>
                <a:uFillTx/>
                <a:latin typeface="微软雅黑" panose="020B0503020204020204" charset="-122"/>
                <a:ea typeface="微软雅黑" panose="020B0503020204020204" charset="-122"/>
                <a:sym typeface="+mn-lt"/>
              </a:rPr>
              <a:t>续）</a:t>
            </a:r>
            <a:endParaRPr lang="zh-CN" altLang="en-US" sz="4400" b="1" spc="230" dirty="0">
              <a:solidFill>
                <a:schemeClr val="accent1">
                  <a:lumMod val="50000"/>
                </a:schemeClr>
              </a:solidFill>
              <a:uFillTx/>
              <a:latin typeface="微软雅黑" panose="020B0503020204020204" charset="-122"/>
              <a:ea typeface="微软雅黑" panose="020B0503020204020204" charset="-122"/>
              <a:sym typeface="+mn-lt"/>
            </a:endParaRPr>
          </a:p>
        </p:txBody>
      </p:sp>
      <p:sp>
        <p:nvSpPr>
          <p:cNvPr id="2" name="矩形 1"/>
          <p:cNvSpPr/>
          <p:nvPr>
            <p:custDataLst>
              <p:tags r:id="rId5"/>
            </p:custDataLst>
          </p:nvPr>
        </p:nvSpPr>
        <p:spPr>
          <a:xfrm>
            <a:off x="0" y="699135"/>
            <a:ext cx="158750" cy="833120"/>
          </a:xfrm>
          <a:prstGeom prst="rect">
            <a:avLst/>
          </a:prstGeom>
          <a:solidFill>
            <a:schemeClr val="accent1">
              <a:lumMod val="5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chemeClr val="accent1">
                  <a:lumMod val="50000"/>
                </a:schemeClr>
              </a:solidFill>
              <a:effectLst/>
              <a:uFillTx/>
              <a:latin typeface="+mn-lt"/>
              <a:ea typeface="+mn-ea"/>
              <a:cs typeface="+mn-cs"/>
              <a:sym typeface="Helvetica Neue Medium" panose="02000503000000020004"/>
            </a:endParaRPr>
          </a:p>
        </p:txBody>
      </p:sp>
    </p:spTree>
    <p:custDataLst>
      <p:tags r:id="rId6"/>
    </p:custData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descr="7b0a202020202262756c6c6574223a20227b5c2263617465676f727949645c223a31303030352c5c2274656d706c61746549645c223a32303233313539397d220a7d0a"/>
          <p:cNvSpPr txBox="1"/>
          <p:nvPr>
            <p:custDataLst>
              <p:tags r:id="rId1"/>
            </p:custDataLst>
          </p:nvPr>
        </p:nvSpPr>
        <p:spPr>
          <a:xfrm>
            <a:off x="1607820" y="2677795"/>
            <a:ext cx="21934170" cy="9350375"/>
          </a:xfrm>
          <a:prstGeom prst="rect">
            <a:avLst/>
          </a:prstGeom>
          <a:noFill/>
          <a:ln w="3175">
            <a:noFill/>
            <a:prstDash val="dash"/>
          </a:ln>
        </p:spPr>
        <p:txBody>
          <a:bodyPr wrap="square" lIns="127000" tIns="50800" rIns="127000" bIns="50800" anchor="t" anchorCtr="0">
            <a:normAutofit fontScale="90000"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50000"/>
              </a:lnSpc>
              <a:spcBef>
                <a:spcPts val="0"/>
              </a:spcBef>
              <a:spcAft>
                <a:spcPts val="800"/>
              </a:spcAft>
              <a:buSzPct val="100000"/>
              <a:buFont typeface="Wingdings" panose="05000000000000000000" charset="0"/>
            </a:pPr>
            <a:r>
              <a:rPr altLang="zh-CN" sz="36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 </a:t>
            </a:r>
            <a:r>
              <a:rPr lang="zh-CN" altLang="en-US" sz="36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请求</a:t>
            </a:r>
            <a:r>
              <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812800" algn="l">
              <a:lnSpc>
                <a:spcPct val="150000"/>
              </a:lnSpc>
              <a:buFont typeface="Wingdings" panose="05000000000000000000" charset="0"/>
              <a:buChar char="Ø"/>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名称：本属性用于标识一个取样器，建议使用一个有意义的名称。</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Font typeface="Wingdings" panose="05000000000000000000" charset="0"/>
              <a:buChar char="Ø"/>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注释：对于测试没有任何作用，仅用户记录用户可读的注释信息。</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Font typeface="Wingdings" panose="05000000000000000000" charset="0"/>
              <a:buChar char="Ø"/>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服务器名称或</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IP：HTTP</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请求发送的目标服务器名称或IP地址。</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Font typeface="Wingdings" panose="05000000000000000000" charset="0"/>
              <a:buChar char="Ø"/>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端口号：目标服务器的端口号，默认值为80 。</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Font typeface="Wingdings" panose="05000000000000000000" charset="0"/>
              <a:buChar char="Ø"/>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协议：向目标服务器发送HTTP请求时的协议，可以是</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或者是</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HTTPS ，默认值为</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 。</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Font typeface="Wingdings" panose="05000000000000000000" charset="0"/>
              <a:buChar char="Ø"/>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方法：发送</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请求的方法，可用方法包括</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GET、POST</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等。</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Font typeface="Wingdings" panose="05000000000000000000" charset="0"/>
              <a:buChar char="Ø"/>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路径：目标</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URL</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路径（不包括服务器地址和端口）。</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Font typeface="Wingdings" panose="05000000000000000000" charset="0"/>
              <a:buChar char="Ø"/>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内容编码：内容的编码方式，默认值为iso8859。</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Font typeface="Wingdings" panose="05000000000000000000" charset="0"/>
              <a:buChar char="Ø"/>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自动重定向：如果选中该选项，当发送</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请求后得到的响应是302/301时，JMeter 自动重定向到新的页面。</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Font typeface="Wingdings" panose="05000000000000000000" charset="0"/>
              <a:buChar char="Ø"/>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使用</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keep Alive：保持</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Jmeter 和目标服务器之间的活跃状态，默认选中。</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Font typeface="Wingdings" panose="05000000000000000000" charset="0"/>
              <a:buChar char="Ø"/>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对</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Post</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使用</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multipart/from-data：当发送</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POST 请求时，使用</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multipart/from-data</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方法发送，默认不选中。</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Font typeface="Wingdings" panose="05000000000000000000" charset="0"/>
              <a:buChar char="Ø"/>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同请求一起发送参数： 在请求中发送</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URL</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参数，对于带参数的</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URL，Jmeter</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提供了一个简单的对参数化的方法。可以将</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URL</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中所有参数设置在本表中，表中的每一行是一个参数值对（对应</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RUL</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中的名称1=值1）。</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0" indent="0" algn="l">
              <a:buNone/>
            </a:pPr>
            <a:endParaRPr lang="zh-CN" altLang="en-US" sz="28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algn="l">
              <a:lnSpc>
                <a:spcPct val="150000"/>
              </a:lnSpc>
              <a:buFont typeface="Wingdings" panose="05000000000000000000" charset="0"/>
            </a:pPr>
            <a:endParaRPr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buFont typeface="Wingdings" panose="05000000000000000000" charset="0"/>
            </a:pPr>
            <a:endParaRPr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custDataLst>
              <p:tags r:id="rId2"/>
            </p:custDataLst>
          </p:nvPr>
        </p:nvSpPr>
        <p:spPr>
          <a:xfrm>
            <a:off x="533400" y="378460"/>
            <a:ext cx="13292455" cy="1150620"/>
          </a:xfrm>
          <a:prstGeom prst="rect">
            <a:avLst/>
          </a:prstGeom>
          <a:noFill/>
        </p:spPr>
        <p:txBody>
          <a:bodyPr wrap="square" lIns="127000" tIns="50800" rIns="127000" bIns="50800" rtlCol="0" anchor="b" anchorCtr="0">
            <a:normAutofit/>
          </a:bodyPr>
          <a:p>
            <a:pPr marL="0" indent="0" algn="l">
              <a:lnSpc>
                <a:spcPct val="110000"/>
              </a:lnSpc>
              <a:spcBef>
                <a:spcPts val="0"/>
              </a:spcBef>
              <a:spcAft>
                <a:spcPts val="0"/>
              </a:spcAft>
              <a:buSzPct val="100000"/>
              <a:buNone/>
            </a:pPr>
            <a:r>
              <a:rPr lang="en-US" altLang="zh-CN" sz="4400" b="1" spc="230" dirty="0">
                <a:solidFill>
                  <a:schemeClr val="accent1">
                    <a:lumMod val="50000"/>
                  </a:schemeClr>
                </a:solidFill>
                <a:uFillTx/>
                <a:latin typeface="微软雅黑" panose="020B0503020204020204" charset="-122"/>
                <a:ea typeface="微软雅黑" panose="020B0503020204020204" charset="-122"/>
                <a:sym typeface="+mn-lt"/>
              </a:rPr>
              <a:t>2.1 Jmeter 介绍(</a:t>
            </a:r>
            <a:r>
              <a:rPr lang="zh-CN" altLang="en-US" sz="4400" b="1" spc="230" dirty="0">
                <a:solidFill>
                  <a:schemeClr val="accent1">
                    <a:lumMod val="50000"/>
                  </a:schemeClr>
                </a:solidFill>
                <a:uFillTx/>
                <a:latin typeface="微软雅黑" panose="020B0503020204020204" charset="-122"/>
                <a:ea typeface="微软雅黑" panose="020B0503020204020204" charset="-122"/>
                <a:sym typeface="+mn-lt"/>
              </a:rPr>
              <a:t>续）</a:t>
            </a:r>
            <a:endParaRPr lang="zh-CN" altLang="en-US" sz="4400" b="1" spc="230" dirty="0">
              <a:solidFill>
                <a:schemeClr val="accent1">
                  <a:lumMod val="50000"/>
                </a:schemeClr>
              </a:solidFill>
              <a:uFillTx/>
              <a:latin typeface="微软雅黑" panose="020B0503020204020204" charset="-122"/>
              <a:ea typeface="微软雅黑" panose="020B0503020204020204" charset="-122"/>
              <a:sym typeface="+mn-lt"/>
            </a:endParaRPr>
          </a:p>
        </p:txBody>
      </p:sp>
      <p:sp>
        <p:nvSpPr>
          <p:cNvPr id="2" name="矩形 1"/>
          <p:cNvSpPr/>
          <p:nvPr>
            <p:custDataLst>
              <p:tags r:id="rId3"/>
            </p:custDataLst>
          </p:nvPr>
        </p:nvSpPr>
        <p:spPr>
          <a:xfrm>
            <a:off x="0" y="699135"/>
            <a:ext cx="158750" cy="833120"/>
          </a:xfrm>
          <a:prstGeom prst="rect">
            <a:avLst/>
          </a:prstGeom>
          <a:solidFill>
            <a:schemeClr val="accent1">
              <a:lumMod val="5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chemeClr val="accent1">
                  <a:lumMod val="50000"/>
                </a:schemeClr>
              </a:solidFill>
              <a:effectLst/>
              <a:uFillTx/>
              <a:latin typeface="+mn-lt"/>
              <a:ea typeface="+mn-ea"/>
              <a:cs typeface="+mn-cs"/>
              <a:sym typeface="Helvetica Neue Medium" panose="02000503000000020004"/>
            </a:endParaRPr>
          </a:p>
        </p:txBody>
      </p:sp>
    </p:spTree>
    <p:custDataLst>
      <p:tags r:id="rId4"/>
    </p:custData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descr="7b0a202020202262756c6c6574223a20227b5c2263617465676f727949645c223a31303030352c5c2274656d706c61746549645c223a32303233313539397d220a7d0a"/>
          <p:cNvSpPr txBox="1"/>
          <p:nvPr>
            <p:custDataLst>
              <p:tags r:id="rId1"/>
            </p:custDataLst>
          </p:nvPr>
        </p:nvSpPr>
        <p:spPr>
          <a:xfrm>
            <a:off x="1679575" y="1962150"/>
            <a:ext cx="20286980" cy="3495040"/>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50000"/>
              </a:lnSpc>
              <a:spcBef>
                <a:spcPts val="0"/>
              </a:spcBef>
              <a:spcAft>
                <a:spcPts val="800"/>
              </a:spcAft>
              <a:buSzPct val="100000"/>
              <a:buFont typeface="Wingdings" panose="05000000000000000000" charset="0"/>
            </a:pPr>
            <a:r>
              <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断言：</a:t>
            </a:r>
            <a:endPar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812800" algn="l">
              <a:lnSpc>
                <a:spcPct val="150000"/>
              </a:lnSpc>
              <a:buNone/>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添加方法：右键</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请求-&gt;添加-&gt;断言-&gt;响应断言。</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None/>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元件描述：</a:t>
            </a:r>
            <a:r>
              <a:rPr lang="zh-CN" altLang="en-US"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检查接口返回是否符合预期值</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。如果检查失败的话会提示找不到断言的内容，断言成功说明接口返回满足预期。</a:t>
            </a:r>
            <a:endParaRPr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7" name="图片 6"/>
          <p:cNvPicPr>
            <a:picLocks noChangeAspect="1"/>
          </p:cNvPicPr>
          <p:nvPr>
            <p:custDataLst>
              <p:tags r:id="rId2"/>
            </p:custDataLst>
          </p:nvPr>
        </p:nvPicPr>
        <p:blipFill>
          <a:blip r:embed="rId3"/>
          <a:stretch>
            <a:fillRect/>
          </a:stretch>
        </p:blipFill>
        <p:spPr>
          <a:xfrm>
            <a:off x="3623945" y="5634355"/>
            <a:ext cx="15684500" cy="7626350"/>
          </a:xfrm>
          <a:prstGeom prst="rect">
            <a:avLst/>
          </a:prstGeom>
        </p:spPr>
      </p:pic>
      <p:sp>
        <p:nvSpPr>
          <p:cNvPr id="10" name="文本框 9"/>
          <p:cNvSpPr txBox="1"/>
          <p:nvPr>
            <p:custDataLst>
              <p:tags r:id="rId4"/>
            </p:custDataLst>
          </p:nvPr>
        </p:nvSpPr>
        <p:spPr>
          <a:xfrm>
            <a:off x="533400" y="378460"/>
            <a:ext cx="13292455" cy="1150620"/>
          </a:xfrm>
          <a:prstGeom prst="rect">
            <a:avLst/>
          </a:prstGeom>
          <a:noFill/>
        </p:spPr>
        <p:txBody>
          <a:bodyPr wrap="square" lIns="127000" tIns="50800" rIns="127000" bIns="50800" rtlCol="0" anchor="b" anchorCtr="0">
            <a:normAutofit/>
          </a:bodyPr>
          <a:p>
            <a:pPr marL="0" indent="0" algn="l">
              <a:lnSpc>
                <a:spcPct val="110000"/>
              </a:lnSpc>
              <a:spcBef>
                <a:spcPts val="0"/>
              </a:spcBef>
              <a:spcAft>
                <a:spcPts val="0"/>
              </a:spcAft>
              <a:buSzPct val="100000"/>
              <a:buNone/>
            </a:pPr>
            <a:r>
              <a:rPr lang="en-US" altLang="zh-CN" sz="4400" b="1" spc="230" dirty="0">
                <a:solidFill>
                  <a:schemeClr val="accent1">
                    <a:lumMod val="50000"/>
                  </a:schemeClr>
                </a:solidFill>
                <a:uFillTx/>
                <a:latin typeface="微软雅黑" panose="020B0503020204020204" charset="-122"/>
                <a:ea typeface="微软雅黑" panose="020B0503020204020204" charset="-122"/>
                <a:sym typeface="+mn-lt"/>
              </a:rPr>
              <a:t>2.1 Jmeter 介绍(</a:t>
            </a:r>
            <a:r>
              <a:rPr lang="zh-CN" altLang="en-US" sz="4400" b="1" spc="230" dirty="0">
                <a:solidFill>
                  <a:schemeClr val="accent1">
                    <a:lumMod val="50000"/>
                  </a:schemeClr>
                </a:solidFill>
                <a:uFillTx/>
                <a:latin typeface="微软雅黑" panose="020B0503020204020204" charset="-122"/>
                <a:ea typeface="微软雅黑" panose="020B0503020204020204" charset="-122"/>
                <a:sym typeface="+mn-lt"/>
              </a:rPr>
              <a:t>续）</a:t>
            </a:r>
            <a:endParaRPr lang="zh-CN" altLang="en-US" sz="4400" b="1" spc="230" dirty="0">
              <a:solidFill>
                <a:schemeClr val="accent1">
                  <a:lumMod val="50000"/>
                </a:schemeClr>
              </a:solidFill>
              <a:uFillTx/>
              <a:latin typeface="微软雅黑" panose="020B0503020204020204" charset="-122"/>
              <a:ea typeface="微软雅黑" panose="020B0503020204020204" charset="-122"/>
              <a:sym typeface="+mn-lt"/>
            </a:endParaRPr>
          </a:p>
        </p:txBody>
      </p:sp>
      <p:sp>
        <p:nvSpPr>
          <p:cNvPr id="2" name="矩形 1"/>
          <p:cNvSpPr/>
          <p:nvPr>
            <p:custDataLst>
              <p:tags r:id="rId5"/>
            </p:custDataLst>
          </p:nvPr>
        </p:nvSpPr>
        <p:spPr>
          <a:xfrm>
            <a:off x="0" y="699135"/>
            <a:ext cx="158750" cy="833120"/>
          </a:xfrm>
          <a:prstGeom prst="rect">
            <a:avLst/>
          </a:prstGeom>
          <a:solidFill>
            <a:schemeClr val="accent1">
              <a:lumMod val="5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chemeClr val="accent1">
                  <a:lumMod val="50000"/>
                </a:schemeClr>
              </a:solidFill>
              <a:effectLst/>
              <a:uFillTx/>
              <a:latin typeface="+mn-lt"/>
              <a:ea typeface="+mn-ea"/>
              <a:cs typeface="+mn-cs"/>
              <a:sym typeface="Helvetica Neue Medium" panose="02000503000000020004"/>
            </a:endParaRPr>
          </a:p>
        </p:txBody>
      </p:sp>
    </p:spTree>
    <p:custDataLst>
      <p:tags r:id="rId6"/>
    </p:custData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descr="7b0a202020202262756c6c6574223a20227b5c2263617465676f727949645c223a31303030352c5c2274656d706c61746549645c223a32303233313539397d220a7d0a"/>
          <p:cNvSpPr txBox="1"/>
          <p:nvPr>
            <p:custDataLst>
              <p:tags r:id="rId1"/>
            </p:custDataLst>
          </p:nvPr>
        </p:nvSpPr>
        <p:spPr>
          <a:xfrm>
            <a:off x="1680210" y="2538095"/>
            <a:ext cx="20286980" cy="3495040"/>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50000"/>
              </a:lnSpc>
              <a:spcBef>
                <a:spcPts val="0"/>
              </a:spcBef>
              <a:spcAft>
                <a:spcPts val="800"/>
              </a:spcAft>
              <a:buSzPct val="100000"/>
              <a:buFont typeface="Wingdings" panose="05000000000000000000" charset="0"/>
            </a:pPr>
            <a:r>
              <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查看结果树：</a:t>
            </a:r>
            <a:endParaRPr lang="zh-CN" altLang="en-US" sz="28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None/>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添加方法：线程组 -&gt;右键添加 -&gt;监听器 -&gt;察看结果树。</a:t>
            </a:r>
            <a:endParaRPr lang="zh-CN" altLang="en-US"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None/>
              <a:extLst>
                <a:ext uri="{35155182-B16C-46BC-9424-99874614C6A1}">
                  <wpsdc:marlchars xmlns:wpsdc="http://www.wps.cn/officeDocument/2017/drawingmlCustomData" val="200" checksum="34799616"/>
                </a:ext>
              </a:extLst>
            </a:pP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元件描述：树状形式显示接口的访问结果，包括请求结果、请求内容、服务器的响应内容</a:t>
            </a:r>
            <a:r>
              <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endParaRPr lang="zh-CN" altLang="en-US" sz="28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algn="l">
              <a:lnSpc>
                <a:spcPct val="150000"/>
              </a:lnSpc>
              <a:buNone/>
            </a:pPr>
            <a:endPar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buFont typeface="Wingdings" panose="05000000000000000000" charset="0"/>
            </a:pPr>
            <a:endParaRPr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2976245" y="5561965"/>
            <a:ext cx="15684500" cy="6153150"/>
          </a:xfrm>
          <a:prstGeom prst="rect">
            <a:avLst/>
          </a:prstGeom>
        </p:spPr>
      </p:pic>
      <p:sp>
        <p:nvSpPr>
          <p:cNvPr id="10" name="文本框 9"/>
          <p:cNvSpPr txBox="1"/>
          <p:nvPr>
            <p:custDataLst>
              <p:tags r:id="rId4"/>
            </p:custDataLst>
          </p:nvPr>
        </p:nvSpPr>
        <p:spPr>
          <a:xfrm>
            <a:off x="533400" y="378460"/>
            <a:ext cx="13292455" cy="1150620"/>
          </a:xfrm>
          <a:prstGeom prst="rect">
            <a:avLst/>
          </a:prstGeom>
          <a:noFill/>
        </p:spPr>
        <p:txBody>
          <a:bodyPr wrap="square" lIns="127000" tIns="50800" rIns="127000" bIns="50800" rtlCol="0" anchor="b" anchorCtr="0">
            <a:normAutofit/>
          </a:bodyPr>
          <a:p>
            <a:pPr marL="0" indent="0" algn="l">
              <a:lnSpc>
                <a:spcPct val="110000"/>
              </a:lnSpc>
              <a:spcBef>
                <a:spcPts val="0"/>
              </a:spcBef>
              <a:spcAft>
                <a:spcPts val="0"/>
              </a:spcAft>
              <a:buSzPct val="100000"/>
              <a:buNone/>
            </a:pPr>
            <a:r>
              <a:rPr lang="en-US" altLang="zh-CN" sz="4400" b="1" spc="230" dirty="0">
                <a:solidFill>
                  <a:schemeClr val="accent1">
                    <a:lumMod val="50000"/>
                  </a:schemeClr>
                </a:solidFill>
                <a:uFillTx/>
                <a:latin typeface="微软雅黑" panose="020B0503020204020204" charset="-122"/>
                <a:ea typeface="微软雅黑" panose="020B0503020204020204" charset="-122"/>
                <a:sym typeface="+mn-lt"/>
              </a:rPr>
              <a:t>2.1 Jmeter 介绍(</a:t>
            </a:r>
            <a:r>
              <a:rPr lang="zh-CN" altLang="en-US" sz="4400" b="1" spc="230" dirty="0">
                <a:solidFill>
                  <a:schemeClr val="accent1">
                    <a:lumMod val="50000"/>
                  </a:schemeClr>
                </a:solidFill>
                <a:uFillTx/>
                <a:latin typeface="微软雅黑" panose="020B0503020204020204" charset="-122"/>
                <a:ea typeface="微软雅黑" panose="020B0503020204020204" charset="-122"/>
                <a:sym typeface="+mn-lt"/>
              </a:rPr>
              <a:t>续）</a:t>
            </a:r>
            <a:endParaRPr lang="zh-CN" altLang="en-US" sz="4400" b="1" spc="230" dirty="0">
              <a:solidFill>
                <a:schemeClr val="accent1">
                  <a:lumMod val="50000"/>
                </a:schemeClr>
              </a:solidFill>
              <a:uFillTx/>
              <a:latin typeface="微软雅黑" panose="020B0503020204020204" charset="-122"/>
              <a:ea typeface="微软雅黑" panose="020B0503020204020204" charset="-122"/>
              <a:sym typeface="+mn-lt"/>
            </a:endParaRPr>
          </a:p>
        </p:txBody>
      </p:sp>
      <p:sp>
        <p:nvSpPr>
          <p:cNvPr id="2" name="矩形 1"/>
          <p:cNvSpPr/>
          <p:nvPr>
            <p:custDataLst>
              <p:tags r:id="rId5"/>
            </p:custDataLst>
          </p:nvPr>
        </p:nvSpPr>
        <p:spPr>
          <a:xfrm>
            <a:off x="0" y="699135"/>
            <a:ext cx="158750" cy="833120"/>
          </a:xfrm>
          <a:prstGeom prst="rect">
            <a:avLst/>
          </a:prstGeom>
          <a:solidFill>
            <a:schemeClr val="accent1">
              <a:lumMod val="5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chemeClr val="accent1">
                  <a:lumMod val="50000"/>
                </a:schemeClr>
              </a:solidFill>
              <a:effectLst/>
              <a:uFillTx/>
              <a:latin typeface="+mn-lt"/>
              <a:ea typeface="+mn-ea"/>
              <a:cs typeface="+mn-cs"/>
              <a:sym typeface="Helvetica Neue Medium" panose="02000503000000020004"/>
            </a:endParaRPr>
          </a:p>
        </p:txBody>
      </p:sp>
    </p:spTree>
    <p:custDataLst>
      <p:tags r:id="rId6"/>
    </p:custData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21287558" y="1567542"/>
            <a:ext cx="3096442" cy="562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accent2">
                  <a:lumMod val="75000"/>
                </a:schemeClr>
              </a:solidFill>
              <a:latin typeface="Arial" panose="020B0604020202020204" pitchFamily="34" charset="0"/>
              <a:ea typeface="微软雅黑" panose="020B0503020204020204" charset="-122"/>
            </a:endParaRPr>
          </a:p>
        </p:txBody>
      </p:sp>
      <p:sp>
        <p:nvSpPr>
          <p:cNvPr id="7" name="文本框 61"/>
          <p:cNvSpPr txBox="1"/>
          <p:nvPr>
            <p:custDataLst>
              <p:tags r:id="rId2"/>
            </p:custDataLst>
          </p:nvPr>
        </p:nvSpPr>
        <p:spPr>
          <a:xfrm>
            <a:off x="2431690" y="6427522"/>
            <a:ext cx="8099244" cy="1789378"/>
          </a:xfrm>
          <a:prstGeom prst="rect">
            <a:avLst/>
          </a:prstGeom>
          <a:noFill/>
        </p:spPr>
        <p:txBody>
          <a:bodyPr wrap="square" lIns="182880" tIns="0" rIns="182880" bIns="91440" rtlCol="0" anchor="t">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spcBef>
                <a:spcPts val="0"/>
              </a:spcBef>
              <a:spcAft>
                <a:spcPts val="0"/>
              </a:spcAft>
              <a:buSzPct val="100000"/>
            </a:pPr>
            <a:r>
              <a:rPr lang="zh-CN" altLang="en-US" sz="2300" b="1" spc="150">
                <a:solidFill>
                  <a:schemeClr val="accent1">
                    <a:lumMod val="50000"/>
                  </a:schemeClr>
                </a:solidFill>
                <a:latin typeface="Arial" panose="020B0604020202020204" pitchFamily="34" charset="0"/>
                <a:ea typeface="微软雅黑" panose="020B0503020204020204" charset="-122"/>
              </a:rPr>
              <a:t>通过本课程的学习，您将可以</a:t>
            </a:r>
            <a:endParaRPr lang="zh-CN" altLang="en-US" sz="2300" b="1" spc="150">
              <a:solidFill>
                <a:schemeClr val="accent1">
                  <a:lumMod val="50000"/>
                </a:schemeClr>
              </a:solidFill>
              <a:latin typeface="Arial" panose="020B0604020202020204" pitchFamily="34" charset="0"/>
              <a:ea typeface="微软雅黑" panose="020B0503020204020204" charset="-122"/>
            </a:endParaRPr>
          </a:p>
        </p:txBody>
      </p:sp>
      <p:sp>
        <p:nvSpPr>
          <p:cNvPr id="8" name="文本框 60"/>
          <p:cNvSpPr txBox="1"/>
          <p:nvPr>
            <p:custDataLst>
              <p:tags r:id="rId3"/>
            </p:custDataLst>
          </p:nvPr>
        </p:nvSpPr>
        <p:spPr>
          <a:xfrm>
            <a:off x="2431690" y="4457700"/>
            <a:ext cx="8099244" cy="1944680"/>
          </a:xfrm>
          <a:prstGeom prst="rect">
            <a:avLst/>
          </a:prstGeom>
          <a:noFill/>
        </p:spPr>
        <p:txBody>
          <a:bodyPr wrap="square" lIns="182880" tIns="91440" rIns="182880" bIns="0" rtlCol="0"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spcBef>
                <a:spcPts val="0"/>
              </a:spcBef>
              <a:spcAft>
                <a:spcPts val="0"/>
              </a:spcAft>
              <a:buSzPct val="100000"/>
              <a:buNone/>
            </a:pPr>
            <a:r>
              <a:rPr lang="zh-CN" altLang="en-US" sz="5400" b="1" spc="380">
                <a:solidFill>
                  <a:schemeClr val="accent1">
                    <a:lumMod val="50000"/>
                  </a:schemeClr>
                </a:solidFill>
                <a:latin typeface="Arial" panose="020B0604020202020204" pitchFamily="34" charset="0"/>
                <a:ea typeface="微软雅黑" panose="020B0503020204020204" charset="-122"/>
              </a:rPr>
              <a:t>课程目标</a:t>
            </a:r>
            <a:endParaRPr lang="zh-CN" altLang="en-US" sz="5400" b="1" spc="380">
              <a:solidFill>
                <a:schemeClr val="accent1">
                  <a:lumMod val="50000"/>
                </a:schemeClr>
              </a:solidFill>
              <a:latin typeface="Arial" panose="020B0604020202020204" pitchFamily="34" charset="0"/>
              <a:ea typeface="微软雅黑" panose="020B0503020204020204" charset="-122"/>
            </a:endParaRPr>
          </a:p>
        </p:txBody>
      </p:sp>
      <p:sp>
        <p:nvSpPr>
          <p:cNvPr id="9" name="文本框 58"/>
          <p:cNvSpPr txBox="1"/>
          <p:nvPr>
            <p:custDataLst>
              <p:tags r:id="rId4"/>
            </p:custDataLst>
          </p:nvPr>
        </p:nvSpPr>
        <p:spPr>
          <a:xfrm>
            <a:off x="12149770" y="2924066"/>
            <a:ext cx="2036466" cy="1448906"/>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0" b="1" spc="300" dirty="0">
                <a:solidFill>
                  <a:schemeClr val="accent1">
                    <a:lumMod val="50000"/>
                  </a:schemeClr>
                </a:solidFill>
                <a:latin typeface="Arial" panose="020B0604020202020204" pitchFamily="34" charset="0"/>
                <a:ea typeface="微软雅黑" panose="020B0503020204020204" charset="-122"/>
              </a:rPr>
              <a:t>01.</a:t>
            </a:r>
            <a:endParaRPr lang="en-US" altLang="zh-CN" sz="8000" b="1" spc="300" dirty="0">
              <a:solidFill>
                <a:schemeClr val="accent1">
                  <a:lumMod val="50000"/>
                </a:schemeClr>
              </a:solidFill>
              <a:latin typeface="Arial" panose="020B0604020202020204" pitchFamily="34" charset="0"/>
              <a:ea typeface="微软雅黑" panose="020B0503020204020204" charset="-122"/>
            </a:endParaRPr>
          </a:p>
        </p:txBody>
      </p:sp>
      <p:sp>
        <p:nvSpPr>
          <p:cNvPr id="10" name="文本框 61"/>
          <p:cNvSpPr txBox="1"/>
          <p:nvPr>
            <p:custDataLst>
              <p:tags r:id="rId5"/>
            </p:custDataLst>
          </p:nvPr>
        </p:nvSpPr>
        <p:spPr>
          <a:xfrm>
            <a:off x="14231956" y="2924066"/>
            <a:ext cx="7055602" cy="1448904"/>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algn="l">
              <a:lnSpc>
                <a:spcPct val="100000"/>
              </a:lnSpc>
              <a:spcBef>
                <a:spcPts val="0"/>
              </a:spcBef>
              <a:spcAft>
                <a:spcPts val="800"/>
              </a:spcAft>
            </a:pP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了解</a:t>
            </a:r>
            <a:r>
              <a:rPr lang="en-US" altLang="zh-CN" sz="3200" spc="240">
                <a:solidFill>
                  <a:schemeClr val="tx1">
                    <a:lumMod val="75000"/>
                    <a:lumOff val="25000"/>
                  </a:schemeClr>
                </a:solidFill>
                <a:latin typeface="Arial" panose="020B0604020202020204" pitchFamily="34" charset="0"/>
                <a:ea typeface="微软雅黑" panose="020B0503020204020204" charset="-122"/>
                <a:sym typeface="+mn-ea"/>
              </a:rPr>
              <a:t> </a:t>
            </a: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Jmeter</a:t>
            </a:r>
            <a:r>
              <a:rPr lang="en-US" altLang="zh-CN" sz="3200" spc="240">
                <a:solidFill>
                  <a:schemeClr val="tx1">
                    <a:lumMod val="75000"/>
                    <a:lumOff val="25000"/>
                  </a:schemeClr>
                </a:solidFill>
                <a:latin typeface="Arial" panose="020B0604020202020204" pitchFamily="34" charset="0"/>
                <a:ea typeface="微软雅黑" panose="020B0503020204020204" charset="-122"/>
                <a:sym typeface="+mn-ea"/>
              </a:rPr>
              <a:t> </a:t>
            </a: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工具使用。</a:t>
            </a:r>
            <a:endParaRPr lang="zh-CN" altLang="en-US" sz="3200" spc="240">
              <a:solidFill>
                <a:schemeClr val="tx1">
                  <a:lumMod val="75000"/>
                  <a:lumOff val="25000"/>
                </a:schemeClr>
              </a:solidFill>
              <a:latin typeface="Arial" panose="020B0604020202020204" pitchFamily="34" charset="0"/>
              <a:ea typeface="微软雅黑" panose="020B0503020204020204" charset="-122"/>
            </a:endParaRPr>
          </a:p>
        </p:txBody>
      </p:sp>
      <p:sp>
        <p:nvSpPr>
          <p:cNvPr id="23" name="文本框 58"/>
          <p:cNvSpPr txBox="1"/>
          <p:nvPr>
            <p:custDataLst>
              <p:tags r:id="rId6"/>
            </p:custDataLst>
          </p:nvPr>
        </p:nvSpPr>
        <p:spPr>
          <a:xfrm>
            <a:off x="12149770" y="4732008"/>
            <a:ext cx="2036466" cy="1448906"/>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0" b="1" spc="300" dirty="0">
                <a:solidFill>
                  <a:schemeClr val="accent1">
                    <a:lumMod val="50000"/>
                  </a:schemeClr>
                </a:solidFill>
                <a:latin typeface="Arial" panose="020B0604020202020204" pitchFamily="34" charset="0"/>
                <a:ea typeface="微软雅黑" panose="020B0503020204020204" charset="-122"/>
              </a:rPr>
              <a:t>02.</a:t>
            </a:r>
            <a:endParaRPr lang="en-US" altLang="zh-CN" sz="8000" b="1" spc="300" dirty="0">
              <a:solidFill>
                <a:schemeClr val="accent1">
                  <a:lumMod val="50000"/>
                </a:schemeClr>
              </a:solidFill>
              <a:latin typeface="Arial" panose="020B0604020202020204" pitchFamily="34" charset="0"/>
              <a:ea typeface="微软雅黑" panose="020B0503020204020204" charset="-122"/>
            </a:endParaRPr>
          </a:p>
        </p:txBody>
      </p:sp>
      <p:sp>
        <p:nvSpPr>
          <p:cNvPr id="24" name="文本框 61"/>
          <p:cNvSpPr txBox="1"/>
          <p:nvPr>
            <p:custDataLst>
              <p:tags r:id="rId7"/>
            </p:custDataLst>
          </p:nvPr>
        </p:nvSpPr>
        <p:spPr>
          <a:xfrm>
            <a:off x="14231956" y="4732008"/>
            <a:ext cx="7055602" cy="1448904"/>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了解</a:t>
            </a:r>
            <a:r>
              <a:rPr lang="en-US" altLang="zh-CN" sz="3200" spc="240">
                <a:solidFill>
                  <a:schemeClr val="tx1">
                    <a:lumMod val="75000"/>
                    <a:lumOff val="25000"/>
                  </a:schemeClr>
                </a:solidFill>
                <a:latin typeface="Arial" panose="020B0604020202020204" pitchFamily="34" charset="0"/>
                <a:ea typeface="微软雅黑" panose="020B0503020204020204" charset="-122"/>
                <a:sym typeface="+mn-ea"/>
              </a:rPr>
              <a:t> </a:t>
            </a: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Postman</a:t>
            </a:r>
            <a:r>
              <a:rPr lang="en-US" altLang="zh-CN" sz="3200" spc="240">
                <a:solidFill>
                  <a:schemeClr val="tx1">
                    <a:lumMod val="75000"/>
                    <a:lumOff val="25000"/>
                  </a:schemeClr>
                </a:solidFill>
                <a:latin typeface="Arial" panose="020B0604020202020204" pitchFamily="34" charset="0"/>
                <a:ea typeface="微软雅黑" panose="020B0503020204020204" charset="-122"/>
                <a:sym typeface="+mn-ea"/>
              </a:rPr>
              <a:t> </a:t>
            </a: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工具使用</a:t>
            </a:r>
            <a:endParaRPr lang="zh-CN" altLang="en-US" sz="3200" spc="240">
              <a:solidFill>
                <a:schemeClr val="tx1">
                  <a:lumMod val="75000"/>
                  <a:lumOff val="25000"/>
                </a:schemeClr>
              </a:solidFill>
              <a:latin typeface="Arial" panose="020B0604020202020204" pitchFamily="34" charset="0"/>
              <a:ea typeface="微软雅黑" panose="020B0503020204020204" charset="-122"/>
            </a:endParaRPr>
          </a:p>
        </p:txBody>
      </p:sp>
      <p:sp>
        <p:nvSpPr>
          <p:cNvPr id="26" name="文本框 58"/>
          <p:cNvSpPr txBox="1"/>
          <p:nvPr>
            <p:custDataLst>
              <p:tags r:id="rId8"/>
            </p:custDataLst>
          </p:nvPr>
        </p:nvSpPr>
        <p:spPr>
          <a:xfrm>
            <a:off x="12149770" y="6539948"/>
            <a:ext cx="2036466" cy="1448906"/>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0" b="1" spc="300" dirty="0">
                <a:solidFill>
                  <a:schemeClr val="accent1">
                    <a:lumMod val="50000"/>
                  </a:schemeClr>
                </a:solidFill>
                <a:latin typeface="Arial" panose="020B0604020202020204" pitchFamily="34" charset="0"/>
                <a:ea typeface="微软雅黑" panose="020B0503020204020204" charset="-122"/>
              </a:rPr>
              <a:t>03.</a:t>
            </a:r>
            <a:endParaRPr lang="en-US" altLang="zh-CN" sz="8000" b="1" spc="300" dirty="0">
              <a:solidFill>
                <a:schemeClr val="accent1"/>
              </a:solidFill>
              <a:latin typeface="Arial" panose="020B0604020202020204" pitchFamily="34" charset="0"/>
              <a:ea typeface="微软雅黑" panose="020B0503020204020204" charset="-122"/>
            </a:endParaRPr>
          </a:p>
        </p:txBody>
      </p:sp>
      <p:sp>
        <p:nvSpPr>
          <p:cNvPr id="27" name="文本框 61"/>
          <p:cNvSpPr txBox="1"/>
          <p:nvPr>
            <p:custDataLst>
              <p:tags r:id="rId9"/>
            </p:custDataLst>
          </p:nvPr>
        </p:nvSpPr>
        <p:spPr>
          <a:xfrm>
            <a:off x="14231956" y="6539948"/>
            <a:ext cx="7055602" cy="1448904"/>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掌握</a:t>
            </a:r>
            <a:r>
              <a:rPr lang="en-US" altLang="zh-CN" sz="3200" spc="240">
                <a:solidFill>
                  <a:schemeClr val="tx1">
                    <a:lumMod val="75000"/>
                    <a:lumOff val="25000"/>
                  </a:schemeClr>
                </a:solidFill>
                <a:latin typeface="Arial" panose="020B0604020202020204" pitchFamily="34" charset="0"/>
                <a:ea typeface="微软雅黑" panose="020B0503020204020204" charset="-122"/>
                <a:sym typeface="+mn-ea"/>
              </a:rPr>
              <a:t> </a:t>
            </a: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Jmeter</a:t>
            </a:r>
            <a:r>
              <a:rPr lang="en-US" altLang="zh-CN" sz="3200" spc="240">
                <a:solidFill>
                  <a:schemeClr val="tx1">
                    <a:lumMod val="75000"/>
                    <a:lumOff val="25000"/>
                  </a:schemeClr>
                </a:solidFill>
                <a:latin typeface="Arial" panose="020B0604020202020204" pitchFamily="34" charset="0"/>
                <a:ea typeface="微软雅黑" panose="020B0503020204020204" charset="-122"/>
                <a:sym typeface="+mn-ea"/>
              </a:rPr>
              <a:t> </a:t>
            </a: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工具使用</a:t>
            </a: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a:t>
            </a:r>
            <a:endParaRPr lang="zh-CN" altLang="en-US" sz="3200" spc="240">
              <a:solidFill>
                <a:schemeClr val="tx1">
                  <a:lumMod val="75000"/>
                  <a:lumOff val="25000"/>
                </a:schemeClr>
              </a:solidFill>
              <a:latin typeface="Arial" panose="020B0604020202020204" pitchFamily="34" charset="0"/>
              <a:ea typeface="微软雅黑" panose="020B0503020204020204" charset="-122"/>
            </a:endParaRPr>
          </a:p>
        </p:txBody>
      </p:sp>
      <p:sp>
        <p:nvSpPr>
          <p:cNvPr id="32" name="文本框 58"/>
          <p:cNvSpPr txBox="1"/>
          <p:nvPr>
            <p:custDataLst>
              <p:tags r:id="rId10"/>
            </p:custDataLst>
          </p:nvPr>
        </p:nvSpPr>
        <p:spPr>
          <a:xfrm>
            <a:off x="12149770" y="8347888"/>
            <a:ext cx="2036466" cy="1448906"/>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0" b="1" spc="300" dirty="0">
                <a:solidFill>
                  <a:schemeClr val="accent1">
                    <a:lumMod val="50000"/>
                  </a:schemeClr>
                </a:solidFill>
                <a:latin typeface="Arial" panose="020B0604020202020204" pitchFamily="34" charset="0"/>
                <a:ea typeface="微软雅黑" panose="020B0503020204020204" charset="-122"/>
              </a:rPr>
              <a:t>04.</a:t>
            </a:r>
            <a:endParaRPr lang="en-US" altLang="zh-CN" sz="8000" b="1" spc="300" dirty="0">
              <a:solidFill>
                <a:schemeClr val="accent1"/>
              </a:solidFill>
              <a:latin typeface="Arial" panose="020B0604020202020204" pitchFamily="34" charset="0"/>
              <a:ea typeface="微软雅黑" panose="020B0503020204020204" charset="-122"/>
            </a:endParaRPr>
          </a:p>
        </p:txBody>
      </p:sp>
      <p:sp>
        <p:nvSpPr>
          <p:cNvPr id="33" name="文本框 61"/>
          <p:cNvSpPr txBox="1"/>
          <p:nvPr>
            <p:custDataLst>
              <p:tags r:id="rId11"/>
            </p:custDataLst>
          </p:nvPr>
        </p:nvSpPr>
        <p:spPr>
          <a:xfrm>
            <a:off x="14231956" y="8347888"/>
            <a:ext cx="7055602" cy="1448904"/>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algn="l">
              <a:lnSpc>
                <a:spcPct val="100000"/>
              </a:lnSpc>
              <a:spcBef>
                <a:spcPts val="0"/>
              </a:spcBef>
              <a:spcAft>
                <a:spcPts val="800"/>
              </a:spcAft>
            </a:pP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掌握</a:t>
            </a:r>
            <a:r>
              <a:rPr lang="en-US" altLang="zh-CN" sz="3200" spc="240">
                <a:solidFill>
                  <a:schemeClr val="tx1">
                    <a:lumMod val="75000"/>
                    <a:lumOff val="25000"/>
                  </a:schemeClr>
                </a:solidFill>
                <a:latin typeface="Arial" panose="020B0604020202020204" pitchFamily="34" charset="0"/>
                <a:ea typeface="微软雅黑" panose="020B0503020204020204" charset="-122"/>
                <a:sym typeface="+mn-ea"/>
              </a:rPr>
              <a:t> </a:t>
            </a: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Postman</a:t>
            </a:r>
            <a:r>
              <a:rPr lang="en-US" altLang="zh-CN" sz="3200" spc="240">
                <a:solidFill>
                  <a:schemeClr val="tx1">
                    <a:lumMod val="75000"/>
                    <a:lumOff val="25000"/>
                  </a:schemeClr>
                </a:solidFill>
                <a:latin typeface="Arial" panose="020B0604020202020204" pitchFamily="34" charset="0"/>
                <a:ea typeface="微软雅黑" panose="020B0503020204020204" charset="-122"/>
                <a:sym typeface="+mn-ea"/>
              </a:rPr>
              <a:t> </a:t>
            </a: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工具使用。</a:t>
            </a:r>
            <a:endParaRPr lang="zh-CN" altLang="en-US" sz="3200" spc="240">
              <a:solidFill>
                <a:schemeClr val="tx1">
                  <a:lumMod val="75000"/>
                  <a:lumOff val="25000"/>
                </a:schemeClr>
              </a:solidFill>
              <a:latin typeface="Arial" panose="020B0604020202020204" pitchFamily="34" charset="0"/>
              <a:ea typeface="微软雅黑" panose="020B0503020204020204" charset="-122"/>
            </a:endParaRPr>
          </a:p>
        </p:txBody>
      </p:sp>
    </p:spTree>
    <p:custDataLst>
      <p:tags r:id="rId12"/>
    </p:custData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descr="7b0a202020202262756c6c6574223a20227b5c2263617465676f727949645c223a31303030352c5c2274656d706c61746549645c223a32303233313539397d220a7d0a"/>
          <p:cNvSpPr txBox="1"/>
          <p:nvPr>
            <p:custDataLst>
              <p:tags r:id="rId1"/>
            </p:custDataLst>
          </p:nvPr>
        </p:nvSpPr>
        <p:spPr>
          <a:xfrm>
            <a:off x="1680210" y="2538095"/>
            <a:ext cx="20286980" cy="3495040"/>
          </a:xfrm>
          <a:prstGeom prst="rect">
            <a:avLst/>
          </a:prstGeom>
          <a:noFill/>
          <a:ln w="3175">
            <a:noFill/>
            <a:prstDash val="dash"/>
          </a:ln>
        </p:spPr>
        <p:txBody>
          <a:bodyPr wrap="square" lIns="127000" tIns="50800" rIns="127000" bIns="50800"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20000"/>
              </a:lnSpc>
              <a:spcBef>
                <a:spcPts val="0"/>
              </a:spcBef>
              <a:spcAft>
                <a:spcPts val="800"/>
              </a:spcAft>
              <a:buSzPct val="100000"/>
              <a:buFont typeface="Wingdings" panose="05000000000000000000" charset="0"/>
            </a:pPr>
            <a:r>
              <a:rPr altLang="zh-CN" sz="3600" b="1"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Postman</a:t>
            </a:r>
            <a:r>
              <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lang="zh-CN" altLang="en-US" sz="28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lvl="1" indent="863600" algn="l" eaLnBrk="1">
              <a:lnSpc>
                <a:spcPct val="150000"/>
              </a:lnSpc>
              <a:buNone/>
              <a:extLst>
                <a:ext uri="{35155182-B16C-46BC-9424-99874614C6A1}">
                  <wpsdc:indentchars xmlns:wpsdc="http://www.wps.cn/officeDocument/2017/drawingmlCustomData" val="200" checksum="1238311891"/>
                </a:ext>
              </a:extLst>
            </a:pPr>
            <a:r>
              <a:rPr lang="zh-CN" altLang="en-US" sz="326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是</a:t>
            </a:r>
            <a:r>
              <a:rPr lang="en-US" altLang="zh-CN" sz="326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google </a:t>
            </a:r>
            <a:r>
              <a:rPr lang="zh-CN" altLang="en-US" sz="326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开发的一款接口测试工具，其特点就是使用简单，功能强大</a:t>
            </a:r>
            <a:r>
              <a:rPr lang="en-US" altLang="zh-CN" sz="326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326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。使用角色非常广泛，后端开发，前端人员，测试都可以使用它进行接口调试和测试。</a:t>
            </a:r>
            <a:endParaRPr lang="zh-CN" altLang="en-US" sz="326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0" lvl="0" indent="0" algn="l" eaLnBrk="1">
              <a:lnSpc>
                <a:spcPct val="150000"/>
              </a:lnSpc>
              <a:buNone/>
            </a:pPr>
            <a:r>
              <a:rPr lang="zh-CN" altLang="en-US" sz="36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rPr>
              <a:t>官网</a:t>
            </a:r>
            <a:endParaRPr lang="zh-CN" altLang="en-US" sz="326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lvl="1" indent="863600" algn="l" eaLnBrk="1">
              <a:lnSpc>
                <a:spcPct val="150000"/>
              </a:lnSpc>
              <a:buNone/>
              <a:extLst>
                <a:ext uri="{35155182-B16C-46BC-9424-99874614C6A1}">
                  <wpsdc:indentchars xmlns:wpsdc="http://www.wps.cn/officeDocument/2017/drawingmlCustomData" val="200" checksum="1238311891"/>
                </a:ext>
              </a:extLst>
            </a:pPr>
            <a:r>
              <a:rPr lang="zh-CN" altLang="en-US" sz="326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https://www.getpostman.com</a:t>
            </a:r>
            <a:endParaRPr lang="zh-CN" altLang="en-US" sz="326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457200" lvl="1" indent="0" algn="l">
              <a:lnSpc>
                <a:spcPct val="150000"/>
              </a:lnSpc>
              <a:buNone/>
            </a:pPr>
            <a:endParaRPr lang="zh-CN" altLang="en-US" sz="326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0" indent="0" algn="l">
              <a:lnSpc>
                <a:spcPct val="150000"/>
              </a:lnSpc>
              <a:buNone/>
            </a:pPr>
            <a:endPar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buFont typeface="Wingdings" panose="05000000000000000000" charset="0"/>
            </a:pPr>
            <a:endParaRPr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4" name="图片 3"/>
          <p:cNvPicPr>
            <a:picLocks noChangeAspect="1"/>
          </p:cNvPicPr>
          <p:nvPr>
            <p:custDataLst>
              <p:tags r:id="rId2"/>
            </p:custDataLst>
          </p:nvPr>
        </p:nvPicPr>
        <p:blipFill>
          <a:blip r:embed="rId3"/>
          <a:stretch>
            <a:fillRect/>
          </a:stretch>
        </p:blipFill>
        <p:spPr>
          <a:xfrm>
            <a:off x="2543810" y="6353810"/>
            <a:ext cx="19704050" cy="7016750"/>
          </a:xfrm>
          <a:prstGeom prst="rect">
            <a:avLst/>
          </a:prstGeom>
        </p:spPr>
      </p:pic>
      <p:sp>
        <p:nvSpPr>
          <p:cNvPr id="2" name="文本框 1"/>
          <p:cNvSpPr txBox="1"/>
          <p:nvPr>
            <p:custDataLst>
              <p:tags r:id="rId4"/>
            </p:custDataLst>
          </p:nvPr>
        </p:nvSpPr>
        <p:spPr>
          <a:xfrm>
            <a:off x="1103630" y="624840"/>
            <a:ext cx="8260080" cy="1260475"/>
          </a:xfrm>
          <a:prstGeom prst="rect">
            <a:avLst/>
          </a:prstGeom>
          <a:noFill/>
        </p:spPr>
        <p:txBody>
          <a:bodyPr wrap="square" lIns="127000" tIns="50800" rIns="127000" bIns="50800" rtlCol="0" anchor="t" anchorCtr="0">
            <a:normAutofit/>
          </a:bodyPr>
          <a:p>
            <a:pPr marL="0" indent="0" algn="l">
              <a:lnSpc>
                <a:spcPct val="110000"/>
              </a:lnSpc>
              <a:spcBef>
                <a:spcPts val="0"/>
              </a:spcBef>
              <a:spcAft>
                <a:spcPts val="0"/>
              </a:spcAft>
              <a:buSzPct val="100000"/>
              <a:buNone/>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Postman </a:t>
            </a:r>
            <a:r>
              <a:rPr lang="zh-CN" altLang="en-US"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工具介绍</a:t>
            </a:r>
            <a:endParaRPr lang="zh-CN" altLang="en-US" sz="4400" kern="1200" spc="260" dirty="0">
              <a:solidFill>
                <a:schemeClr val="accent1">
                  <a:lumMod val="50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3" name="矩形 2"/>
          <p:cNvSpPr/>
          <p:nvPr>
            <p:custDataLst>
              <p:tags r:id="rId5"/>
            </p:custDataLst>
          </p:nvPr>
        </p:nvSpPr>
        <p:spPr>
          <a:xfrm>
            <a:off x="24130" y="666115"/>
            <a:ext cx="194310" cy="77597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accent1">
                  <a:lumMod val="50000"/>
                </a:schemeClr>
              </a:solidFill>
              <a:latin typeface="微软雅黑" panose="020B0503020204020204" charset="-122"/>
              <a:ea typeface="微软雅黑" panose="020B0503020204020204" charset="-122"/>
            </a:endParaRPr>
          </a:p>
        </p:txBody>
      </p:sp>
    </p:spTree>
    <p:custDataLst>
      <p:tags r:id="rId6"/>
    </p:custData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descr="7b0a202020202262756c6c6574223a20227b5c2263617465676f727949645c223a31303030352c5c2274656d706c61746549645c223a32303233313539397d220a7d0a"/>
          <p:cNvSpPr txBox="1"/>
          <p:nvPr>
            <p:custDataLst>
              <p:tags r:id="rId1"/>
            </p:custDataLst>
          </p:nvPr>
        </p:nvSpPr>
        <p:spPr>
          <a:xfrm>
            <a:off x="1680210" y="2538095"/>
            <a:ext cx="20286980" cy="3997960"/>
          </a:xfrm>
          <a:prstGeom prst="rect">
            <a:avLst/>
          </a:prstGeom>
          <a:noFill/>
          <a:ln w="3175">
            <a:noFill/>
            <a:prstDash val="dash"/>
          </a:ln>
        </p:spPr>
        <p:txBody>
          <a:bodyPr wrap="square" lIns="127000" tIns="50800" rIns="127000" bIns="50800"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l" fontAlgn="ctr">
              <a:lnSpc>
                <a:spcPct val="150000"/>
              </a:lnSpc>
              <a:spcBef>
                <a:spcPts val="0"/>
              </a:spcBef>
              <a:spcAft>
                <a:spcPts val="800"/>
              </a:spcAft>
              <a:buSzPct val="100000"/>
              <a:buFont typeface="Wingdings" panose="05000000000000000000" charset="0"/>
            </a:pPr>
            <a:r>
              <a:rPr altLang="zh-CN" sz="3600" b="1"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Postman </a:t>
            </a:r>
            <a:r>
              <a:rPr lang="zh-CN" altLang="en-US" sz="3600" b="1"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安装：</a:t>
            </a:r>
            <a:endParaRPr lang="zh-CN" altLang="en-US" sz="2800" b="1"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lvl="1" indent="0" algn="l" eaLnBrk="1">
              <a:lnSpc>
                <a:spcPct val="150000"/>
              </a:lnSpc>
              <a:buNone/>
              <a:extLst>
                <a:ext uri="{35155182-B16C-46BC-9424-99874614C6A1}">
                  <wpsdc:marlchars xmlns:wpsdc="http://www.wps.cn/officeDocument/2017/drawingmlCustomData" val="200" checksum="34799616"/>
                </a:ext>
              </a:extLst>
            </a:pPr>
            <a:r>
              <a:rPr lang="en-US" altLang="zh-CN" b="0" kern="120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1</a:t>
            </a:r>
            <a:r>
              <a:rPr lang="zh-CN" altLang="en-US" b="0" kern="120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、访问</a:t>
            </a:r>
            <a:r>
              <a:rPr lang="en-US" altLang="zh-CN" b="0" kern="120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b="0" kern="120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https://www.getpostman.com/downloads/，根据自己电脑的操作系统下载对应的安装包，这里以下载</a:t>
            </a:r>
            <a:r>
              <a:rPr lang="en-US" altLang="zh-CN" b="0" kern="120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b="0" kern="120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Windows 64-bit</a:t>
            </a:r>
            <a:r>
              <a:rPr lang="en-US" altLang="zh-CN" b="0" kern="120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b="0" kern="120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安装包为例。</a:t>
            </a:r>
            <a:endParaRPr lang="zh-CN" altLang="en-US" b="0" kern="120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812800" lvl="1" indent="0" algn="l" eaLnBrk="1">
              <a:lnSpc>
                <a:spcPct val="150000"/>
              </a:lnSpc>
              <a:buNone/>
              <a:extLst>
                <a:ext uri="{35155182-B16C-46BC-9424-99874614C6A1}">
                  <wpsdc:marlchars xmlns:wpsdc="http://www.wps.cn/officeDocument/2017/drawingmlCustomData" val="200" checksum="34799616"/>
                </a:ext>
              </a:extLst>
            </a:pPr>
            <a:r>
              <a:rPr lang="en-US" altLang="zh-CN" b="0" kern="120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2</a:t>
            </a:r>
            <a:r>
              <a:rPr lang="zh-CN" altLang="en-US" b="0" kern="120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a:t>
            </a:r>
            <a:r>
              <a:rPr lang="zh-CN" altLang="en-US" b="0" kern="120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单击图中的</a:t>
            </a:r>
            <a:r>
              <a:rPr lang="en-US" altLang="zh-CN" b="0" kern="120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b="0" kern="120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Windows 64-bit 进行下载，下载后的文件名为 Postman-win64-6.7.1-Setup.exe。</a:t>
            </a:r>
            <a:endParaRPr lang="zh-CN" altLang="en-US" b="0" kern="120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457200" lvl="1" indent="0" algn="l">
              <a:lnSpc>
                <a:spcPct val="150000"/>
              </a:lnSpc>
              <a:buNone/>
            </a:pPr>
            <a:endParaRPr lang="zh-CN" altLang="en-US" sz="326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0" indent="0" algn="l">
              <a:lnSpc>
                <a:spcPct val="150000"/>
              </a:lnSpc>
              <a:buNone/>
            </a:pPr>
            <a:endPar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indent="0" algn="l">
              <a:lnSpc>
                <a:spcPct val="150000"/>
              </a:lnSpc>
              <a:buFont typeface="Wingdings" panose="05000000000000000000" charset="0"/>
            </a:pPr>
            <a:endParaRPr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36" name="图片 36"/>
          <p:cNvPicPr>
            <a:picLocks noChangeAspect="1"/>
          </p:cNvPicPr>
          <p:nvPr>
            <p:custDataLst>
              <p:tags r:id="rId2"/>
            </p:custDataLst>
          </p:nvPr>
        </p:nvPicPr>
        <p:blipFill>
          <a:blip r:embed="rId3" cstate="print">
            <a:extLst>
              <a:ext uri="{BEBA8EAE-BF5A-486C-A8C5-ECC9F3942E4B}">
                <a14:imgProps xmlns:a14="http://schemas.microsoft.com/office/drawing/2010/main">
                  <a14:imgLayer r:embed="rId4">
                    <a14:imgEffect>
                      <a14:saturation sat="0"/>
                    </a14:imgEffect>
                  </a14:imgLayer>
                </a14:imgProps>
              </a:ext>
            </a:extLst>
          </a:blip>
          <a:srcRect b="662"/>
          <a:stretch>
            <a:fillRect/>
          </a:stretch>
        </p:blipFill>
        <p:spPr>
          <a:xfrm>
            <a:off x="8016240" y="6210300"/>
            <a:ext cx="7799705" cy="6197600"/>
          </a:xfrm>
          <a:prstGeom prst="rect">
            <a:avLst/>
          </a:prstGeom>
          <a:ln>
            <a:noFill/>
          </a:ln>
        </p:spPr>
      </p:pic>
      <p:sp>
        <p:nvSpPr>
          <p:cNvPr id="4" name="文本框 3"/>
          <p:cNvSpPr txBox="1"/>
          <p:nvPr>
            <p:custDataLst>
              <p:tags r:id="rId5"/>
            </p:custDataLst>
          </p:nvPr>
        </p:nvSpPr>
        <p:spPr>
          <a:xfrm>
            <a:off x="1103630" y="624840"/>
            <a:ext cx="8260080" cy="1260475"/>
          </a:xfrm>
          <a:prstGeom prst="rect">
            <a:avLst/>
          </a:prstGeom>
          <a:noFill/>
        </p:spPr>
        <p:txBody>
          <a:bodyPr wrap="square" lIns="127000" tIns="50800" rIns="127000" bIns="50800" rtlCol="0" anchor="t" anchorCtr="0">
            <a:normAutofit/>
          </a:bodyPr>
          <a:p>
            <a:pPr marL="0" indent="0" algn="l">
              <a:lnSpc>
                <a:spcPct val="110000"/>
              </a:lnSpc>
              <a:spcBef>
                <a:spcPts val="0"/>
              </a:spcBef>
              <a:spcAft>
                <a:spcPts val="0"/>
              </a:spcAft>
              <a:buSzPct val="100000"/>
              <a:buNone/>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Postman </a:t>
            </a:r>
            <a:r>
              <a:rPr lang="zh-CN" altLang="en-US"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工具介绍</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续）</a:t>
            </a:r>
            <a:endParaRPr lang="zh-CN" altLang="en-US" sz="4400" kern="1200" spc="260" dirty="0">
              <a:solidFill>
                <a:schemeClr val="accent1">
                  <a:lumMod val="50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7" name="矩形 6"/>
          <p:cNvSpPr/>
          <p:nvPr>
            <p:custDataLst>
              <p:tags r:id="rId6"/>
            </p:custDataLst>
          </p:nvPr>
        </p:nvSpPr>
        <p:spPr>
          <a:xfrm>
            <a:off x="24130" y="666115"/>
            <a:ext cx="194310" cy="77597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accent1">
                  <a:lumMod val="50000"/>
                </a:schemeClr>
              </a:solidFill>
              <a:latin typeface="微软雅黑" panose="020B0503020204020204" charset="-122"/>
              <a:ea typeface="微软雅黑" panose="020B0503020204020204" charset="-122"/>
            </a:endParaRPr>
          </a:p>
        </p:txBody>
      </p:sp>
    </p:spTree>
    <p:custDataLst>
      <p:tags r:id="rId7"/>
    </p:custData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descr="7b0a202020202262756c6c6574223a20227b5c2263617465676f727949645c223a31303030352c5c2274656d706c61746549645c223a32303233313539397d220a7d0a"/>
          <p:cNvSpPr txBox="1"/>
          <p:nvPr>
            <p:custDataLst>
              <p:tags r:id="rId1"/>
            </p:custDataLst>
          </p:nvPr>
        </p:nvSpPr>
        <p:spPr>
          <a:xfrm>
            <a:off x="1680210" y="1925955"/>
            <a:ext cx="20286980" cy="4107180"/>
          </a:xfrm>
          <a:prstGeom prst="rect">
            <a:avLst/>
          </a:prstGeom>
          <a:noFill/>
          <a:ln w="3175">
            <a:noFill/>
            <a:prstDash val="dash"/>
          </a:ln>
        </p:spPr>
        <p:txBody>
          <a:bodyPr wrap="square" lIns="127000" tIns="50800" rIns="127000" bIns="50800"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50000"/>
              </a:lnSpc>
              <a:spcBef>
                <a:spcPts val="0"/>
              </a:spcBef>
              <a:spcAft>
                <a:spcPts val="800"/>
              </a:spcAft>
              <a:buSzPct val="100000"/>
              <a:buFont typeface="Wingdings" panose="05000000000000000000" charset="0"/>
            </a:pPr>
            <a:r>
              <a:rPr altLang="zh-CN"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Postman </a:t>
            </a:r>
            <a:r>
              <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基本功能介绍：</a:t>
            </a:r>
            <a:endParaRPr lang="zh-CN" altLang="en-US" sz="28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indent="746760" algn="l">
              <a:lnSpc>
                <a:spcPct val="150000"/>
              </a:lnSpc>
              <a:buNone/>
              <a:extLst>
                <a:ext uri="{35155182-B16C-46BC-9424-99874614C6A1}">
                  <wpsdc:indentchars xmlns:wpsdc="http://www.wps.cn/officeDocument/2017/drawingmlCustomData" val="200" checksum="731816232"/>
                </a:ext>
              </a:extLst>
            </a:pPr>
            <a:r>
              <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点击【</a:t>
            </a:r>
            <a:r>
              <a:rPr altLang="zh-CN"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】按钮可以创建请求。单击</a:t>
            </a:r>
            <a:r>
              <a:rPr altLang="zh-CN"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GET </a:t>
            </a:r>
            <a:r>
              <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可以切换请求方法，单击参数</a:t>
            </a:r>
            <a:r>
              <a:rPr altLang="zh-CN"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Params</a:t>
            </a:r>
            <a:r>
              <a:rPr altLang="zh-CN"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选项卡，输入参数及对应的参数值，可根据需要输入多个参数，这些参数会立即添加在</a:t>
            </a:r>
            <a:r>
              <a:rPr altLang="zh-CN"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URL</a:t>
            </a:r>
            <a:r>
              <a:rPr altLang="zh-CN"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链接上构成一个完整的</a:t>
            </a:r>
            <a:r>
              <a:rPr altLang="zh-CN"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GET</a:t>
            </a:r>
            <a:r>
              <a:rPr altLang="zh-CN"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请求。输入完成后单击发送</a:t>
            </a:r>
            <a:r>
              <a:rPr altLang="zh-CN"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send 按钮发送请求，服务器响应并回显到界面下方区域。</a:t>
            </a:r>
            <a:endPar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0" indent="0" algn="l">
              <a:lnSpc>
                <a:spcPct val="150000"/>
              </a:lnSpc>
              <a:buNone/>
            </a:pPr>
            <a:endPar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buFont typeface="Wingdings" panose="05000000000000000000" charset="0"/>
            </a:pPr>
            <a:endParaRPr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7" name="图片 6"/>
          <p:cNvPicPr>
            <a:picLocks noChangeAspect="1"/>
          </p:cNvPicPr>
          <p:nvPr>
            <p:custDataLst>
              <p:tags r:id="rId2"/>
            </p:custDataLst>
          </p:nvPr>
        </p:nvPicPr>
        <p:blipFill>
          <a:blip r:embed="rId3"/>
          <a:stretch>
            <a:fillRect/>
          </a:stretch>
        </p:blipFill>
        <p:spPr>
          <a:xfrm>
            <a:off x="4271645" y="5201920"/>
            <a:ext cx="13275310" cy="8050530"/>
          </a:xfrm>
          <a:prstGeom prst="rect">
            <a:avLst/>
          </a:prstGeom>
        </p:spPr>
      </p:pic>
      <p:sp>
        <p:nvSpPr>
          <p:cNvPr id="2" name="文本框 1"/>
          <p:cNvSpPr txBox="1"/>
          <p:nvPr>
            <p:custDataLst>
              <p:tags r:id="rId4"/>
            </p:custDataLst>
          </p:nvPr>
        </p:nvSpPr>
        <p:spPr>
          <a:xfrm>
            <a:off x="1103630" y="624840"/>
            <a:ext cx="8260080" cy="1260475"/>
          </a:xfrm>
          <a:prstGeom prst="rect">
            <a:avLst/>
          </a:prstGeom>
          <a:noFill/>
        </p:spPr>
        <p:txBody>
          <a:bodyPr wrap="square" lIns="127000" tIns="50800" rIns="127000" bIns="50800" rtlCol="0" anchor="t" anchorCtr="0">
            <a:normAutofit/>
          </a:bodyPr>
          <a:p>
            <a:pPr marL="0" indent="0" algn="l">
              <a:lnSpc>
                <a:spcPct val="110000"/>
              </a:lnSpc>
              <a:spcBef>
                <a:spcPts val="0"/>
              </a:spcBef>
              <a:spcAft>
                <a:spcPts val="0"/>
              </a:spcAft>
              <a:buSzPct val="100000"/>
              <a:buNone/>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Postman </a:t>
            </a:r>
            <a:r>
              <a:rPr lang="zh-CN" altLang="en-US"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工具介绍</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续）</a:t>
            </a:r>
            <a:endParaRPr lang="zh-CN" altLang="en-US" sz="4400" kern="1200" spc="260" dirty="0">
              <a:solidFill>
                <a:schemeClr val="accent1">
                  <a:lumMod val="50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3" name="矩形 2"/>
          <p:cNvSpPr/>
          <p:nvPr>
            <p:custDataLst>
              <p:tags r:id="rId5"/>
            </p:custDataLst>
          </p:nvPr>
        </p:nvSpPr>
        <p:spPr>
          <a:xfrm>
            <a:off x="24130" y="666115"/>
            <a:ext cx="194310" cy="77597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accent1">
                  <a:lumMod val="50000"/>
                </a:schemeClr>
              </a:solidFill>
              <a:latin typeface="微软雅黑" panose="020B0503020204020204" charset="-122"/>
              <a:ea typeface="微软雅黑" panose="020B0503020204020204" charset="-122"/>
            </a:endParaRPr>
          </a:p>
        </p:txBody>
      </p:sp>
    </p:spTree>
    <p:custDataLst>
      <p:tags r:id="rId6"/>
    </p:custData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descr="7b0a202020202262756c6c6574223a20227b5c2263617465676f727949645c223a31303030352c5c2274656d706c61746549645c223a32303233313537337d220a7d0a"/>
          <p:cNvSpPr txBox="1"/>
          <p:nvPr>
            <p:custDataLst>
              <p:tags r:id="rId1"/>
            </p:custDataLst>
          </p:nvPr>
        </p:nvSpPr>
        <p:spPr>
          <a:xfrm>
            <a:off x="1178560" y="1862455"/>
            <a:ext cx="22092285" cy="6704965"/>
          </a:xfrm>
          <a:prstGeom prst="rect">
            <a:avLst/>
          </a:prstGeom>
          <a:noFill/>
          <a:ln w="3175">
            <a:noFill/>
            <a:prstDash val="dash"/>
          </a:ln>
        </p:spPr>
        <p:txBody>
          <a:bodyPr wrap="square" lIns="127000" tIns="50800" rIns="127000" bIns="50800" anchor="t" anchorCtr="0">
            <a:normAutofit fontScale="7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20000"/>
              </a:lnSpc>
              <a:spcBef>
                <a:spcPts val="0"/>
              </a:spcBef>
              <a:spcAft>
                <a:spcPts val="800"/>
              </a:spcAft>
              <a:buSzPct val="100000"/>
              <a:buFont typeface="Wingdings" panose="05000000000000000000" charset="0"/>
            </a:pPr>
            <a:r>
              <a:rPr altLang="zh-CN" sz="5145"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Postman </a:t>
            </a:r>
            <a:r>
              <a:rPr lang="zh-CN" altLang="en-US" sz="5145"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基本功能介绍：</a:t>
            </a:r>
            <a:endParaRPr lang="zh-CN" altLang="en-US" sz="5145"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0" algn="l" fontAlgn="ctr">
              <a:lnSpc>
                <a:spcPct val="120000"/>
              </a:lnSpc>
              <a:spcBef>
                <a:spcPts val="0"/>
              </a:spcBef>
              <a:spcAft>
                <a:spcPts val="800"/>
              </a:spcAft>
              <a:buSzPct val="100000"/>
              <a:buFont typeface="Wingdings" panose="05000000000000000000" charset="0"/>
            </a:pPr>
            <a:r>
              <a:rPr altLang="zh-CN" sz="40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GET</a:t>
            </a:r>
            <a:r>
              <a:rPr lang="zh-CN" altLang="en-US" sz="40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请求的参数随地址栏传递给服务器，POST请求相对于GET 请求多了个Body 部分，Body用来设置POST请求的参数</a:t>
            </a:r>
            <a:r>
              <a:rPr altLang="zh-CN" sz="40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endParaRPr lang="zh-CN" altLang="en-US" sz="40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812800" indent="457200">
              <a:lnSpc>
                <a:spcPct val="150000"/>
              </a:lnSpc>
              <a:buBlip>
                <a:blip r:embed="rId2"/>
              </a:buBlip>
              <a:extLst>
                <a:ext uri="{35155182-B16C-46BC-9424-99874614C6A1}">
                  <wpsdc:marlchars xmlns:wpsdc="http://www.wps.cn/officeDocument/2017/drawingmlCustomData" val="200" checksum="34799616"/>
                </a:ext>
              </a:extLst>
            </a:pPr>
            <a:r>
              <a:rPr lang="zh-CN" altLang="en-US" sz="40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form-data</a:t>
            </a:r>
            <a:r>
              <a:rPr lang="zh-CN" altLang="en-US" sz="40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：是一种表单格式，它会将表单的数据处理为一条消息，如：form-data; name="file";filename="chrome.png"，其含义是将数据传递给服务器。</a:t>
            </a:r>
            <a:endParaRPr lang="zh-CN" altLang="en-US" sz="40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812800" indent="457200">
              <a:lnSpc>
                <a:spcPct val="150000"/>
              </a:lnSpc>
              <a:buBlip>
                <a:blip r:embed="rId2"/>
              </a:buBlip>
              <a:extLst>
                <a:ext uri="{35155182-B16C-46BC-9424-99874614C6A1}">
                  <wpsdc:marlchars xmlns:wpsdc="http://www.wps.cn/officeDocument/2017/drawingmlCustomData" val="200" checksum="34799616"/>
                </a:ext>
              </a:extLst>
            </a:pPr>
            <a:r>
              <a:rPr lang="zh-CN" altLang="en-US" sz="40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x-wwww-form-urlencoded</a:t>
            </a:r>
            <a:r>
              <a:rPr lang="zh-CN" altLang="en-US" sz="40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：浏览器的原生form表单，以如下的数据格式foo1=bar1&amp;foo2=bar2将数据传递给服务器。</a:t>
            </a:r>
            <a:endParaRPr lang="zh-CN" altLang="en-US" sz="40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812800" indent="457200">
              <a:lnSpc>
                <a:spcPct val="150000"/>
              </a:lnSpc>
              <a:buBlip>
                <a:blip r:embed="rId2"/>
              </a:buBlip>
              <a:extLst>
                <a:ext uri="{35155182-B16C-46BC-9424-99874614C6A1}">
                  <wpsdc:marlchars xmlns:wpsdc="http://www.wps.cn/officeDocument/2017/drawingmlCustomData" val="200" checksum="34799616"/>
                </a:ext>
              </a:extLst>
            </a:pPr>
            <a:r>
              <a:rPr lang="zh-CN" altLang="en-US" sz="40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raw</a:t>
            </a:r>
            <a:r>
              <a:rPr lang="zh-CN" altLang="en-US" sz="40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：可以发送任意格式的接口数据，可以text、json、xml、html等。</a:t>
            </a:r>
            <a:endParaRPr lang="zh-CN" altLang="en-US" sz="40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812800" indent="457200">
              <a:lnSpc>
                <a:spcPct val="150000"/>
              </a:lnSpc>
              <a:buBlip>
                <a:blip r:embed="rId2"/>
              </a:buBlip>
              <a:extLst>
                <a:ext uri="{35155182-B16C-46BC-9424-99874614C6A1}">
                  <wpsdc:marlchars xmlns:wpsdc="http://www.wps.cn/officeDocument/2017/drawingmlCustomData" val="200" checksum="34799616"/>
                </a:ext>
              </a:extLst>
            </a:pPr>
            <a:r>
              <a:rPr lang="zh-CN" altLang="en-US" sz="40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binary</a:t>
            </a:r>
            <a:r>
              <a:rPr lang="zh-CN" altLang="en-US" sz="40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：HTTP请求中的Content-Type:application/octet-stream，表示只可以发送二进制数据。通常用于文件的上传。</a:t>
            </a:r>
            <a:endParaRPr lang="zh-CN" altLang="en-US" sz="40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812800">
              <a:lnSpc>
                <a:spcPct val="150000"/>
              </a:lnSpc>
              <a:extLst>
                <a:ext uri="{35155182-B16C-46BC-9424-99874614C6A1}">
                  <wpsdc:marlchars xmlns:wpsdc="http://www.wps.cn/officeDocument/2017/drawingmlCustomData" val="200" checksum="34799616"/>
                </a:ext>
              </a:extLst>
            </a:pPr>
            <a:r>
              <a:rPr lang="zh-CN" altLang="en-US" sz="40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使用POST方法时需要注意POST请求参数的格式。</a:t>
            </a:r>
            <a:endParaRPr lang="zh-CN" altLang="en-US" sz="40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0" indent="0" algn="l">
              <a:lnSpc>
                <a:spcPct val="150000"/>
              </a:lnSpc>
              <a:buNone/>
            </a:pPr>
            <a:endPar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buFont typeface="Wingdings" panose="05000000000000000000" charset="0"/>
            </a:pPr>
            <a:endParaRPr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custDataLst>
              <p:tags r:id="rId3"/>
            </p:custDataLst>
          </p:nvPr>
        </p:nvPicPr>
        <p:blipFill>
          <a:blip r:embed="rId4"/>
          <a:stretch>
            <a:fillRect/>
          </a:stretch>
        </p:blipFill>
        <p:spPr>
          <a:xfrm>
            <a:off x="4919980" y="8082280"/>
            <a:ext cx="13036550" cy="4464050"/>
          </a:xfrm>
          <a:prstGeom prst="rect">
            <a:avLst/>
          </a:prstGeom>
        </p:spPr>
      </p:pic>
      <p:sp>
        <p:nvSpPr>
          <p:cNvPr id="2" name="文本框 1"/>
          <p:cNvSpPr txBox="1"/>
          <p:nvPr>
            <p:custDataLst>
              <p:tags r:id="rId5"/>
            </p:custDataLst>
          </p:nvPr>
        </p:nvSpPr>
        <p:spPr>
          <a:xfrm>
            <a:off x="1103630" y="624840"/>
            <a:ext cx="8260080" cy="1260475"/>
          </a:xfrm>
          <a:prstGeom prst="rect">
            <a:avLst/>
          </a:prstGeom>
          <a:noFill/>
        </p:spPr>
        <p:txBody>
          <a:bodyPr wrap="square" lIns="127000" tIns="50800" rIns="127000" bIns="50800" rtlCol="0" anchor="t" anchorCtr="0">
            <a:normAutofit/>
          </a:bodyPr>
          <a:p>
            <a:pPr marL="0" indent="0" algn="l">
              <a:lnSpc>
                <a:spcPct val="110000"/>
              </a:lnSpc>
              <a:spcBef>
                <a:spcPts val="0"/>
              </a:spcBef>
              <a:spcAft>
                <a:spcPts val="0"/>
              </a:spcAft>
              <a:buSzPct val="100000"/>
              <a:buNone/>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Postman </a:t>
            </a:r>
            <a:r>
              <a:rPr lang="zh-CN" altLang="en-US"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工具介绍</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续）</a:t>
            </a:r>
            <a:endParaRPr lang="zh-CN" altLang="en-US" sz="4400" kern="1200" spc="260" dirty="0">
              <a:solidFill>
                <a:schemeClr val="accent1">
                  <a:lumMod val="50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4" name="矩形 3"/>
          <p:cNvSpPr/>
          <p:nvPr>
            <p:custDataLst>
              <p:tags r:id="rId6"/>
            </p:custDataLst>
          </p:nvPr>
        </p:nvSpPr>
        <p:spPr>
          <a:xfrm>
            <a:off x="24130" y="666115"/>
            <a:ext cx="194310" cy="77597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accent1">
                  <a:lumMod val="50000"/>
                </a:schemeClr>
              </a:solidFill>
              <a:latin typeface="微软雅黑" panose="020B0503020204020204" charset="-122"/>
              <a:ea typeface="微软雅黑" panose="020B0503020204020204" charset="-122"/>
            </a:endParaRPr>
          </a:p>
        </p:txBody>
      </p:sp>
    </p:spTree>
    <p:custDataLst>
      <p:tags r:id="rId7"/>
    </p:custData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descr="7b0a202020202262756c6c6574223a20227b5c2263617465676f727949645c223a31303030352c5c2274656d706c61746549645c223a32303233313539397d220a7d0a"/>
          <p:cNvSpPr txBox="1"/>
          <p:nvPr>
            <p:custDataLst>
              <p:tags r:id="rId1"/>
            </p:custDataLst>
          </p:nvPr>
        </p:nvSpPr>
        <p:spPr>
          <a:xfrm>
            <a:off x="1680210" y="2538095"/>
            <a:ext cx="20643215" cy="3841750"/>
          </a:xfrm>
          <a:prstGeom prst="rect">
            <a:avLst/>
          </a:prstGeom>
          <a:noFill/>
          <a:ln w="3175">
            <a:noFill/>
            <a:prstDash val="dash"/>
          </a:ln>
        </p:spPr>
        <p:txBody>
          <a:bodyPr wrap="square" lIns="127000" tIns="50800" rIns="127000" bIns="50800"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50000"/>
              </a:lnSpc>
              <a:spcBef>
                <a:spcPts val="0"/>
              </a:spcBef>
              <a:spcAft>
                <a:spcPts val="800"/>
              </a:spcAft>
              <a:buSzPct val="100000"/>
              <a:buFont typeface="Wingdings" panose="05000000000000000000" charset="0"/>
            </a:pPr>
            <a:r>
              <a:rPr altLang="zh-CN"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Postman </a:t>
            </a:r>
            <a:r>
              <a:rPr lang="zh-CN" altLang="en-US"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基本功能介绍：</a:t>
            </a:r>
            <a:endParaRPr lang="zh-CN" altLang="en-US" sz="28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indent="746760" algn="l">
              <a:lnSpc>
                <a:spcPct val="150000"/>
              </a:lnSpc>
              <a:buNone/>
              <a:extLst>
                <a:ext uri="{35155182-B16C-46BC-9424-99874614C6A1}">
                  <wpsdc:indentchars xmlns:wpsdc="http://www.wps.cn/officeDocument/2017/drawingmlCustomData" val="200" checksum="731816232"/>
                </a:ext>
              </a:extLst>
            </a:pPr>
            <a:r>
              <a:rPr altLang="zh-CN"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一个完整的接口测试包括：请求→获取响应正文→断言，上一步已经知道了如何请求与获取响应，接下来使用 Postman进行断言。Tests选项卡是处理断言的地方，Postman很人性化的提供了断言所需用的函数。</a:t>
            </a:r>
            <a:endParaRPr altLang="zh-CN"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indent="0" algn="l">
              <a:lnSpc>
                <a:spcPct val="150000"/>
              </a:lnSpc>
              <a:buNone/>
            </a:pPr>
            <a:endParaRPr lang="zh-CN" altLang="en-US"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buFont typeface="Wingdings" panose="05000000000000000000" charset="0"/>
            </a:pPr>
            <a:endParaRPr sz="28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4" name="图片 3"/>
          <p:cNvPicPr>
            <a:picLocks noChangeAspect="1"/>
          </p:cNvPicPr>
          <p:nvPr>
            <p:custDataLst>
              <p:tags r:id="rId2"/>
            </p:custDataLst>
          </p:nvPr>
        </p:nvPicPr>
        <p:blipFill>
          <a:blip r:embed="rId3"/>
          <a:stretch>
            <a:fillRect/>
          </a:stretch>
        </p:blipFill>
        <p:spPr>
          <a:xfrm>
            <a:off x="4344035" y="5274310"/>
            <a:ext cx="14625955" cy="7348220"/>
          </a:xfrm>
          <a:prstGeom prst="rect">
            <a:avLst/>
          </a:prstGeom>
        </p:spPr>
      </p:pic>
      <p:sp>
        <p:nvSpPr>
          <p:cNvPr id="2" name="文本框 1"/>
          <p:cNvSpPr txBox="1"/>
          <p:nvPr>
            <p:custDataLst>
              <p:tags r:id="rId4"/>
            </p:custDataLst>
          </p:nvPr>
        </p:nvSpPr>
        <p:spPr>
          <a:xfrm>
            <a:off x="1103630" y="624840"/>
            <a:ext cx="8260080" cy="1260475"/>
          </a:xfrm>
          <a:prstGeom prst="rect">
            <a:avLst/>
          </a:prstGeom>
          <a:noFill/>
        </p:spPr>
        <p:txBody>
          <a:bodyPr wrap="square" lIns="127000" tIns="50800" rIns="127000" bIns="50800" rtlCol="0" anchor="t" anchorCtr="0">
            <a:normAutofit/>
          </a:bodyPr>
          <a:p>
            <a:pPr marL="0" indent="0" algn="l">
              <a:lnSpc>
                <a:spcPct val="110000"/>
              </a:lnSpc>
              <a:spcBef>
                <a:spcPts val="0"/>
              </a:spcBef>
              <a:spcAft>
                <a:spcPts val="0"/>
              </a:spcAft>
              <a:buSzPct val="100000"/>
              <a:buNone/>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Postman </a:t>
            </a:r>
            <a:r>
              <a:rPr lang="zh-CN" altLang="en-US"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工具介绍</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续）</a:t>
            </a:r>
            <a:endParaRPr lang="zh-CN" altLang="en-US" sz="4400" kern="1200" spc="260" dirty="0">
              <a:solidFill>
                <a:schemeClr val="accent1">
                  <a:lumMod val="50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3" name="矩形 2"/>
          <p:cNvSpPr/>
          <p:nvPr>
            <p:custDataLst>
              <p:tags r:id="rId5"/>
            </p:custDataLst>
          </p:nvPr>
        </p:nvSpPr>
        <p:spPr>
          <a:xfrm>
            <a:off x="24130" y="666115"/>
            <a:ext cx="194310" cy="77597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accent1">
                  <a:lumMod val="50000"/>
                </a:schemeClr>
              </a:solidFill>
              <a:latin typeface="微软雅黑" panose="020B0503020204020204" charset="-122"/>
              <a:ea typeface="微软雅黑" panose="020B0503020204020204" charset="-122"/>
            </a:endParaRPr>
          </a:p>
        </p:txBody>
      </p:sp>
    </p:spTree>
    <p:custDataLst>
      <p:tags r:id="rId6"/>
    </p:custData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descr="7b0a202020202262756c6c6574223a20227b5c2263617465676f727949645c223a31303030352c5c2274656d706c61746549645c223a32303233313539397d220a7d0a"/>
          <p:cNvSpPr txBox="1"/>
          <p:nvPr>
            <p:custDataLst>
              <p:tags r:id="rId1"/>
            </p:custDataLst>
          </p:nvPr>
        </p:nvSpPr>
        <p:spPr>
          <a:xfrm>
            <a:off x="1680210" y="1938020"/>
            <a:ext cx="20209510" cy="4827270"/>
          </a:xfrm>
          <a:prstGeom prst="rect">
            <a:avLst/>
          </a:prstGeom>
          <a:noFill/>
          <a:ln w="3175">
            <a:noFill/>
            <a:prstDash val="dash"/>
          </a:ln>
        </p:spPr>
        <p:txBody>
          <a:bodyPr wrap="square" lIns="127000" tIns="50800" rIns="127000" bIns="50800" anchor="t"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50000"/>
              </a:lnSpc>
              <a:spcBef>
                <a:spcPts val="0"/>
              </a:spcBef>
              <a:spcAft>
                <a:spcPts val="800"/>
              </a:spcAft>
              <a:buSzPct val="100000"/>
              <a:buFont typeface="Wingdings" panose="05000000000000000000" charset="0"/>
            </a:pPr>
            <a:r>
              <a:rPr altLang="zh-CN" sz="5145"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Postman </a:t>
            </a:r>
            <a:r>
              <a:rPr lang="zh-CN" altLang="en-US" sz="5145"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基本功能介绍：</a:t>
            </a:r>
            <a:endParaRPr lang="zh-CN" altLang="en-US" sz="2800">
              <a:solidFill>
                <a:schemeClr val="accent6">
                  <a:lumMod val="10000"/>
                </a:schemeClr>
              </a:solidFill>
              <a:latin typeface="微软雅黑" panose="020B0503020204020204" charset="-122"/>
              <a:ea typeface="微软雅黑" panose="020B0503020204020204" charset="-122"/>
              <a:cs typeface="微软雅黑" panose="020B0503020204020204" charset="-122"/>
              <a:sym typeface="+mn-ea"/>
            </a:endParaRPr>
          </a:p>
          <a:p>
            <a:pPr marR="0" indent="0" algn="l" defTabSz="821690" rtl="0" fontAlgn="auto" hangingPunct="0">
              <a:lnSpc>
                <a:spcPct val="150000"/>
              </a:lnSpc>
              <a:spcBef>
                <a:spcPts val="0"/>
              </a:spcBef>
              <a:spcAft>
                <a:spcPts val="0"/>
              </a:spcAft>
              <a:buClrTx/>
              <a:buSzTx/>
              <a:buFontTx/>
              <a:buNone/>
            </a:pPr>
            <a:r>
              <a:rPr lang="zh-CN" altLang="en-US" sz="311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在</a:t>
            </a:r>
            <a:r>
              <a:rPr altLang="zh-CN" sz="311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T</a:t>
            </a:r>
            <a:r>
              <a:rPr lang="zh-CN" altLang="en-US" sz="311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ests界面选择合适的断言来实现断言场景。</a:t>
            </a:r>
            <a:endParaRPr lang="zh-CN" altLang="en-US" sz="311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indent="746760" algn="l">
              <a:lnSpc>
                <a:spcPct val="150000"/>
              </a:lnSpc>
              <a:extLst>
                <a:ext uri="{35155182-B16C-46BC-9424-99874614C6A1}">
                  <wpsdc:indentchars xmlns:wpsdc="http://www.wps.cn/officeDocument/2017/drawingmlCustomData" val="200" checksum="731816232"/>
                </a:ext>
              </a:extLst>
            </a:pPr>
            <a:r>
              <a:rPr altLang="zh-CN" sz="311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t>
            </a:r>
            <a:r>
              <a:rPr lang="zh-CN" altLang="en-US" sz="311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tatus code</a:t>
            </a:r>
            <a:r>
              <a:rPr lang="zh-CN" altLang="en-US" sz="311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：状态码，表示判断HTTP返回的状态；本例中第一条断言代码的含义是判断响应状态码是否为200，Status code is 200是断言名称，读者可以自行修改。</a:t>
            </a:r>
            <a:endParaRPr lang="zh-CN" altLang="en-US" sz="311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indent="746760" algn="l">
              <a:lnSpc>
                <a:spcPct val="150000"/>
              </a:lnSpc>
              <a:extLst>
                <a:ext uri="{35155182-B16C-46BC-9424-99874614C6A1}">
                  <wpsdc:indentchars xmlns:wpsdc="http://www.wps.cn/officeDocument/2017/drawingmlCustomData" val="200" checksum="731816232"/>
                </a:ext>
              </a:extLst>
            </a:pPr>
            <a:r>
              <a:rPr lang="zh-CN" altLang="en-US" sz="311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Response body</a:t>
            </a:r>
            <a:r>
              <a:rPr lang="zh-CN" altLang="en-US" sz="311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：响应正文（Contains string）。本例中第二条断言代码的含义是判断响应的文本内容中是否包含字符串百度一下，你就知道。</a:t>
            </a:r>
            <a:endParaRPr kumimoji="0" lang="zh-CN" altLang="en-US" sz="311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algn="l">
              <a:lnSpc>
                <a:spcPct val="150000"/>
              </a:lnSpc>
              <a:buFont typeface="Wingdings" panose="05000000000000000000" charset="0"/>
            </a:pPr>
            <a:endParaRPr sz="311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custDataLst>
              <p:tags r:id="rId2"/>
            </p:custDataLst>
          </p:nvPr>
        </p:nvPicPr>
        <p:blipFill>
          <a:blip r:embed="rId3"/>
          <a:stretch>
            <a:fillRect/>
          </a:stretch>
        </p:blipFill>
        <p:spPr>
          <a:xfrm>
            <a:off x="5135880" y="7002145"/>
            <a:ext cx="14094460" cy="6388100"/>
          </a:xfrm>
          <a:prstGeom prst="rect">
            <a:avLst/>
          </a:prstGeom>
        </p:spPr>
      </p:pic>
      <p:sp>
        <p:nvSpPr>
          <p:cNvPr id="3" name="文本框 2"/>
          <p:cNvSpPr txBox="1"/>
          <p:nvPr>
            <p:custDataLst>
              <p:tags r:id="rId4"/>
            </p:custDataLst>
          </p:nvPr>
        </p:nvSpPr>
        <p:spPr>
          <a:xfrm>
            <a:off x="1103630" y="624840"/>
            <a:ext cx="8260080" cy="1260475"/>
          </a:xfrm>
          <a:prstGeom prst="rect">
            <a:avLst/>
          </a:prstGeom>
          <a:noFill/>
        </p:spPr>
        <p:txBody>
          <a:bodyPr wrap="square" lIns="127000" tIns="50800" rIns="127000" bIns="50800" rtlCol="0" anchor="t" anchorCtr="0">
            <a:normAutofit/>
          </a:bodyPr>
          <a:p>
            <a:pPr marL="0" indent="0" algn="l">
              <a:lnSpc>
                <a:spcPct val="110000"/>
              </a:lnSpc>
              <a:spcBef>
                <a:spcPts val="0"/>
              </a:spcBef>
              <a:spcAft>
                <a:spcPts val="0"/>
              </a:spcAft>
              <a:buSzPct val="100000"/>
              <a:buNone/>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Postman </a:t>
            </a:r>
            <a:r>
              <a:rPr lang="zh-CN" altLang="en-US"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工具介绍</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续）</a:t>
            </a:r>
            <a:endParaRPr lang="zh-CN" altLang="en-US" sz="4400" kern="1200" spc="260" dirty="0">
              <a:solidFill>
                <a:schemeClr val="accent1">
                  <a:lumMod val="50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4" name="矩形 3"/>
          <p:cNvSpPr/>
          <p:nvPr>
            <p:custDataLst>
              <p:tags r:id="rId5"/>
            </p:custDataLst>
          </p:nvPr>
        </p:nvSpPr>
        <p:spPr>
          <a:xfrm>
            <a:off x="24130" y="666115"/>
            <a:ext cx="194310" cy="77597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accent1">
                  <a:lumMod val="50000"/>
                </a:schemeClr>
              </a:solidFill>
              <a:latin typeface="微软雅黑" panose="020B0503020204020204" charset="-122"/>
              <a:ea typeface="微软雅黑" panose="020B0503020204020204" charset="-122"/>
            </a:endParaRPr>
          </a:p>
        </p:txBody>
      </p:sp>
    </p:spTree>
    <p:custDataLst>
      <p:tags r:id="rId6"/>
    </p:custData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descr="7b0a202020202262756c6c6574223a20227b5c2263617465676f727949645c223a31303030352c5c2274656d706c61746549645c223a32303233313539397d220a7d0a"/>
          <p:cNvSpPr txBox="1"/>
          <p:nvPr>
            <p:custDataLst>
              <p:tags r:id="rId1"/>
            </p:custDataLst>
          </p:nvPr>
        </p:nvSpPr>
        <p:spPr>
          <a:xfrm>
            <a:off x="1680210" y="2538095"/>
            <a:ext cx="9361805" cy="1197610"/>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20000"/>
              </a:lnSpc>
              <a:spcBef>
                <a:spcPts val="0"/>
              </a:spcBef>
              <a:spcAft>
                <a:spcPts val="800"/>
              </a:spcAft>
              <a:buSzPct val="100000"/>
              <a:buFont typeface="Wingdings" panose="05000000000000000000" charset="0"/>
            </a:pPr>
            <a:r>
              <a:rPr altLang="zh-CN" sz="32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Postman </a:t>
            </a:r>
            <a:r>
              <a:rPr lang="zh-CN" altLang="en-US" sz="32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基本功能介绍：</a:t>
            </a:r>
            <a:endParaRPr lang="zh-CN" altLang="en-US" sz="3200">
              <a:solidFill>
                <a:schemeClr val="accent6">
                  <a:lumMod val="10000"/>
                </a:schemeClr>
              </a:solidFill>
              <a:sym typeface="+mn-ea"/>
            </a:endParaRPr>
          </a:p>
          <a:p>
            <a:pPr marL="0" indent="0" algn="l">
              <a:lnSpc>
                <a:spcPct val="150000"/>
              </a:lnSpc>
              <a:buNone/>
            </a:pPr>
            <a:endPar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lnSpc>
                <a:spcPct val="150000"/>
              </a:lnSpc>
              <a:buFont typeface="Wingdings" panose="05000000000000000000" charset="0"/>
            </a:pPr>
            <a:endPar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8735695" y="3201670"/>
            <a:ext cx="6532245" cy="14243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l" defTabSz="821690" rtl="0" fontAlgn="auto" latinLnBrk="0" hangingPunct="0">
              <a:lnSpc>
                <a:spcPct val="150000"/>
              </a:lnSpc>
              <a:spcBef>
                <a:spcPts val="0"/>
              </a:spcBef>
              <a:spcAft>
                <a:spcPts val="0"/>
              </a:spcAft>
              <a:buClrTx/>
              <a:buSzTx/>
              <a:buFontTx/>
              <a:buNone/>
            </a:pPr>
            <a:r>
              <a:rPr kumimoji="0" lang="zh-CN" altLang="en-US" sz="3200" i="0" u="none" strike="noStrike" kern="1200" cap="none" spc="140" normalizeH="0" baseline="0" smtClean="0">
                <a:ln w="3175">
                  <a:noFill/>
                  <a:prstDash val="dash"/>
                </a:ln>
                <a:solidFill>
                  <a:schemeClr val="dk1">
                    <a:lumMod val="75000"/>
                    <a:lumOff val="25000"/>
                  </a:schemeClr>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响应结果</a:t>
            </a:r>
            <a:endParaRPr kumimoji="0" lang="zh-CN" altLang="en-US" sz="3200" i="0" u="none" strike="noStrike" kern="1200" cap="none" spc="140" normalizeH="0" baseline="0" smtClean="0">
              <a:ln w="3175">
                <a:noFill/>
                <a:prstDash val="dash"/>
              </a:ln>
              <a:solidFill>
                <a:schemeClr val="dk1">
                  <a:lumMod val="75000"/>
                  <a:lumOff val="25000"/>
                </a:schemeClr>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pic>
        <p:nvPicPr>
          <p:cNvPr id="7" name="图片 6"/>
          <p:cNvPicPr>
            <a:picLocks noChangeAspect="1"/>
          </p:cNvPicPr>
          <p:nvPr>
            <p:custDataLst>
              <p:tags r:id="rId2"/>
            </p:custDataLst>
          </p:nvPr>
        </p:nvPicPr>
        <p:blipFill>
          <a:blip r:embed="rId3"/>
          <a:stretch>
            <a:fillRect/>
          </a:stretch>
        </p:blipFill>
        <p:spPr>
          <a:xfrm>
            <a:off x="4631690" y="4625975"/>
            <a:ext cx="11741785" cy="8755380"/>
          </a:xfrm>
          <a:prstGeom prst="rect">
            <a:avLst/>
          </a:prstGeom>
        </p:spPr>
      </p:pic>
      <p:sp>
        <p:nvSpPr>
          <p:cNvPr id="2" name="文本框 1"/>
          <p:cNvSpPr txBox="1"/>
          <p:nvPr>
            <p:custDataLst>
              <p:tags r:id="rId4"/>
            </p:custDataLst>
          </p:nvPr>
        </p:nvSpPr>
        <p:spPr>
          <a:xfrm>
            <a:off x="1103630" y="624840"/>
            <a:ext cx="8260080" cy="1260475"/>
          </a:xfrm>
          <a:prstGeom prst="rect">
            <a:avLst/>
          </a:prstGeom>
          <a:noFill/>
        </p:spPr>
        <p:txBody>
          <a:bodyPr wrap="square" lIns="127000" tIns="50800" rIns="127000" bIns="50800" rtlCol="0" anchor="t" anchorCtr="0">
            <a:normAutofit/>
          </a:bodyPr>
          <a:p>
            <a:pPr marL="0" indent="0" algn="l">
              <a:lnSpc>
                <a:spcPct val="110000"/>
              </a:lnSpc>
              <a:spcBef>
                <a:spcPts val="0"/>
              </a:spcBef>
              <a:spcAft>
                <a:spcPts val="0"/>
              </a:spcAft>
              <a:buSzPct val="100000"/>
              <a:buNone/>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Postman </a:t>
            </a:r>
            <a:r>
              <a:rPr lang="zh-CN" altLang="en-US"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工具介绍</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续）</a:t>
            </a:r>
            <a:endParaRPr lang="zh-CN" altLang="en-US" sz="4400" kern="1200" spc="260" dirty="0">
              <a:solidFill>
                <a:schemeClr val="accent1">
                  <a:lumMod val="50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4" name="矩形 3"/>
          <p:cNvSpPr/>
          <p:nvPr>
            <p:custDataLst>
              <p:tags r:id="rId5"/>
            </p:custDataLst>
          </p:nvPr>
        </p:nvSpPr>
        <p:spPr>
          <a:xfrm>
            <a:off x="24130" y="666115"/>
            <a:ext cx="194310" cy="77597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accent1">
                  <a:lumMod val="50000"/>
                </a:schemeClr>
              </a:solidFill>
              <a:latin typeface="微软雅黑" panose="020B0503020204020204" charset="-122"/>
              <a:ea typeface="微软雅黑" panose="020B0503020204020204" charset="-122"/>
            </a:endParaRPr>
          </a:p>
        </p:txBody>
      </p:sp>
    </p:spTree>
    <p:custDataLst>
      <p:tags r:id="rId6"/>
    </p:custData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80000"/>
          </a:bodyPr>
          <a:lstStyle/>
          <a:p>
            <a:pPr marL="0" indent="0">
              <a:buNone/>
            </a:pPr>
            <a:r>
              <a:rPr lang="zh-CN" altLang="en-US" sz="6400" b="1">
                <a:solidFill>
                  <a:schemeClr val="accent1">
                    <a:lumMod val="50000"/>
                  </a:schemeClr>
                </a:solidFill>
                <a:latin typeface="黑体" panose="02010609060101010101" charset="-122"/>
                <a:ea typeface="黑体" panose="02010609060101010101" charset="-122"/>
                <a:cs typeface="黑体" panose="02010609060101010101" charset="-122"/>
                <a:sym typeface="+mn-ea"/>
              </a:rPr>
              <a:t>小结</a:t>
            </a:r>
            <a:endParaRPr lang="zh-CN" altLang="en-US" sz="6400" b="1">
              <a:solidFill>
                <a:schemeClr val="accent1">
                  <a:lumMod val="50000"/>
                </a:schemeClr>
              </a:solidFill>
              <a:latin typeface="黑体" panose="02010609060101010101" charset="-122"/>
              <a:ea typeface="黑体" panose="02010609060101010101" charset="-122"/>
              <a:cs typeface="黑体" panose="02010609060101010101" charset="-122"/>
              <a:sym typeface="+mn-ea"/>
            </a:endParaRPr>
          </a:p>
        </p:txBody>
      </p:sp>
      <p:sp>
        <p:nvSpPr>
          <p:cNvPr id="6" name="内容占位符 4"/>
          <p:cNvSpPr>
            <a:spLocks noGrp="1"/>
          </p:cNvSpPr>
          <p:nvPr>
            <p:custDataLst>
              <p:tags r:id="rId1"/>
            </p:custDataLst>
          </p:nvPr>
        </p:nvSpPr>
        <p:spPr>
          <a:xfrm>
            <a:off x="2047240" y="2537460"/>
            <a:ext cx="20946110" cy="9792970"/>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9pPr>
          </a:lstStyle>
          <a:p>
            <a:r>
              <a:rPr lang="en-US" altLang="zh-CN" sz="48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介绍Jmeter如何接口测试。</a:t>
            </a:r>
            <a:endParaRPr lang="zh-CN" altLang="en-US" sz="4800" b="0">
              <a:latin typeface="微软雅黑" panose="020B0503020204020204" charset="-122"/>
              <a:ea typeface="微软雅黑" panose="020B0503020204020204" charset="-122"/>
            </a:endParaRPr>
          </a:p>
          <a:p>
            <a:r>
              <a:rPr lang="en-US" altLang="zh-CN" sz="48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介绍Postman如何接口测试</a:t>
            </a:r>
            <a:r>
              <a:rPr lang="en-US" altLang="zh-CN" sz="48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a:t>
            </a:r>
            <a:endParaRPr lang="en-US" altLang="zh-CN" sz="48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r>
              <a:rPr lang="en-US" altLang="zh-CN" sz="48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掌握Jmeter工具使用。</a:t>
            </a:r>
            <a:endParaRPr lang="zh-CN" altLang="en-US" sz="4800" b="0">
              <a:latin typeface="微软雅黑" panose="020B0503020204020204" charset="-122"/>
              <a:ea typeface="微软雅黑" panose="020B0503020204020204" charset="-122"/>
            </a:endParaRPr>
          </a:p>
          <a:p>
            <a:r>
              <a:rPr lang="en-US" altLang="zh-CN" sz="48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掌握Postman工具使用。</a:t>
            </a:r>
            <a:endParaRPr lang="en-US" altLang="zh-CN" sz="48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endParaRPr lang="zh-CN" altLang="en-US" sz="4800" b="0">
              <a:latin typeface="微软雅黑" panose="020B0503020204020204" charset="-122"/>
              <a:ea typeface="微软雅黑" panose="020B0503020204020204" charset="-122"/>
              <a:sym typeface="+mn-ea"/>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8" name="因为热爱-01.png" descr="因为热爱-01.png"/>
          <p:cNvPicPr>
            <a:picLocks noChangeAspect="1"/>
          </p:cNvPicPr>
          <p:nvPr/>
        </p:nvPicPr>
        <p:blipFill>
          <a:blip r:embed="rId1"/>
          <a:stretch>
            <a:fillRect/>
          </a:stretch>
        </p:blipFill>
        <p:spPr>
          <a:xfrm>
            <a:off x="3949522" y="4804412"/>
            <a:ext cx="16484955" cy="4107176"/>
          </a:xfrm>
          <a:prstGeom prst="rect">
            <a:avLst/>
          </a:prstGeom>
          <a:ln w="12700">
            <a:miter lim="400000"/>
            <a:headEnd/>
            <a:tailEnd/>
          </a:ln>
        </p:spPr>
      </p:pic>
      <p:pic>
        <p:nvPicPr>
          <p:cNvPr id="1189" name="MeterSphere-反白.png" descr="MeterSphere-反白.png"/>
          <p:cNvPicPr>
            <a:picLocks noChangeAspect="1"/>
          </p:cNvPicPr>
          <p:nvPr/>
        </p:nvPicPr>
        <p:blipFill>
          <a:blip r:embed="rId2"/>
          <a:stretch>
            <a:fillRect/>
          </a:stretch>
        </p:blipFill>
        <p:spPr>
          <a:xfrm>
            <a:off x="687417" y="792011"/>
            <a:ext cx="5747928" cy="1082978"/>
          </a:xfrm>
          <a:prstGeom prst="rect">
            <a:avLst/>
          </a:prstGeom>
          <a:ln w="12700">
            <a:miter lim="400000"/>
            <a:headEnd/>
            <a:tailEnd/>
          </a:ln>
        </p:spPr>
      </p:pic>
      <p:sp>
        <p:nvSpPr>
          <p:cNvPr id="2" name="文本框 1"/>
          <p:cNvSpPr txBox="1"/>
          <p:nvPr/>
        </p:nvSpPr>
        <p:spPr>
          <a:xfrm>
            <a:off x="17736185" y="10817543"/>
            <a:ext cx="4759960" cy="13728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8000" b="1" i="0" u="none" strike="noStrike" cap="none" spc="0" normalizeH="0" baseline="0">
                <a:ln>
                  <a:noFill/>
                </a:ln>
                <a:solidFill>
                  <a:schemeClr val="bg1">
                    <a:lumMod val="95000"/>
                  </a:schemeClr>
                </a:solidFill>
                <a:effectLst/>
                <a:uFillTx/>
                <a:latin typeface="黑体" panose="02010609060101010101" charset="-122"/>
                <a:ea typeface="黑体" panose="02010609060101010101" charset="-122"/>
                <a:cs typeface="Helvetica Neue" panose="02000503000000020004"/>
                <a:sym typeface="Helvetica Neue" panose="02000503000000020004"/>
              </a:rPr>
              <a:t>谢谢！</a:t>
            </a:r>
            <a:endParaRPr kumimoji="0" lang="zh-CN" altLang="en-US" sz="8000" b="1" i="0" u="none" strike="noStrike" cap="none" spc="0" normalizeH="0" baseline="0">
              <a:ln>
                <a:noFill/>
              </a:ln>
              <a:solidFill>
                <a:schemeClr val="bg1">
                  <a:lumMod val="95000"/>
                </a:schemeClr>
              </a:solidFill>
              <a:effectLst/>
              <a:uFillTx/>
              <a:latin typeface="黑体" panose="02010609060101010101" charset="-122"/>
              <a:ea typeface="黑体" panose="02010609060101010101" charset="-122"/>
              <a:cs typeface="Helvetica Neue" panose="02000503000000020004"/>
              <a:sym typeface="Helvetica Neue" panose="02000503000000020004"/>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98"/>
          <p:cNvSpPr>
            <a:spLocks noChangeArrowheads="1"/>
          </p:cNvSpPr>
          <p:nvPr/>
        </p:nvSpPr>
        <p:spPr bwMode="auto">
          <a:xfrm>
            <a:off x="3322446" y="4480424"/>
            <a:ext cx="5334568" cy="5334566"/>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39" name="Shape 99"/>
          <p:cNvSpPr>
            <a:spLocks noChangeArrowheads="1"/>
          </p:cNvSpPr>
          <p:nvPr/>
        </p:nvSpPr>
        <p:spPr bwMode="auto">
          <a:xfrm>
            <a:off x="2760294" y="3918274"/>
            <a:ext cx="6458870" cy="6458864"/>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4" name="MH_Entry_1"/>
          <p:cNvSpPr/>
          <p:nvPr>
            <p:custDataLst>
              <p:tags r:id="rId1"/>
            </p:custDataLst>
          </p:nvPr>
        </p:nvSpPr>
        <p:spPr>
          <a:xfrm>
            <a:off x="10859770" y="5401310"/>
            <a:ext cx="10325100" cy="127635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0" tIns="0" rIns="0" bIns="0" anchor="ctr">
            <a:normAutofit/>
          </a:bodyPr>
          <a:p>
            <a:pPr>
              <a:defRPr/>
            </a:pPr>
            <a:r>
              <a:rPr lang="en-US" altLang="zh-CN"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第二节 </a:t>
            </a:r>
            <a:r>
              <a:rPr lang="zh-CN"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接口测试常用工具介绍</a:t>
            </a:r>
            <a:endParaRPr lang="zh-CN"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5" name="MH_Others_1"/>
          <p:cNvSpPr/>
          <p:nvPr>
            <p:custDataLst>
              <p:tags r:id="rId2"/>
            </p:custDataLst>
          </p:nvPr>
        </p:nvSpPr>
        <p:spPr>
          <a:xfrm>
            <a:off x="10728990" y="5401350"/>
            <a:ext cx="136524" cy="1276350"/>
          </a:xfrm>
          <a:prstGeom prst="rect">
            <a:avLst/>
          </a:prstGeom>
          <a:solidFill>
            <a:schemeClr val="accent1">
              <a:lumMod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defRPr/>
            </a:pPr>
            <a:endParaRPr lang="zh-CN" altLang="en-US" sz="4800">
              <a:solidFill>
                <a:schemeClr val="accent1">
                  <a:lumMod val="50000"/>
                </a:schemeClr>
              </a:solidFill>
              <a:latin typeface="思源黑体 CN Regular" panose="020B0500000000000000" pitchFamily="34" charset="-128"/>
              <a:ea typeface="思源黑体 CN Regular" panose="020B0500000000000000" pitchFamily="34" charset="-128"/>
              <a:cs typeface="+mn-ea"/>
              <a:sym typeface="+mn-lt"/>
            </a:endParaRPr>
          </a:p>
        </p:txBody>
      </p:sp>
      <p:sp>
        <p:nvSpPr>
          <p:cNvPr id="12" name="MH_Others_4"/>
          <p:cNvSpPr txBox="1"/>
          <p:nvPr>
            <p:custDataLst>
              <p:tags r:id="rId3"/>
            </p:custDataLst>
          </p:nvPr>
        </p:nvSpPr>
        <p:spPr>
          <a:xfrm rot="5400000">
            <a:off x="544830" y="6278880"/>
            <a:ext cx="8252460" cy="1076325"/>
          </a:xfrm>
          <a:prstGeom prst="rect">
            <a:avLst/>
          </a:prstGeom>
          <a:noFill/>
        </p:spPr>
        <p:txBody>
          <a:bodyPr wrap="square">
            <a:spAutoFit/>
          </a:bodyPr>
          <a:p>
            <a:pPr algn="ctr">
              <a:defRPr/>
            </a:pPr>
            <a:r>
              <a:rPr lang="en-US" altLang="zh-CN" sz="6400" spc="400" dirty="0">
                <a:solidFill>
                  <a:srgbClr val="DDDDDD"/>
                </a:solidFill>
                <a:latin typeface="思源黑体 CN Regular" panose="020B0500000000000000" pitchFamily="34" charset="-128"/>
                <a:ea typeface="思源黑体 CN Regular" panose="020B0500000000000000" pitchFamily="34" charset="-128"/>
                <a:cs typeface="+mn-ea"/>
                <a:sym typeface="+mn-lt"/>
              </a:rPr>
              <a:t>CONTENTS</a:t>
            </a:r>
            <a:endParaRPr lang="zh-CN" altLang="en-US" sz="6400" spc="400" dirty="0">
              <a:solidFill>
                <a:srgbClr val="DDDDDD"/>
              </a:solidFill>
              <a:latin typeface="思源黑体 CN Regular" panose="020B0500000000000000" pitchFamily="34" charset="-128"/>
              <a:ea typeface="思源黑体 CN Regular" panose="020B0500000000000000" pitchFamily="34" charset="-128"/>
              <a:cs typeface="+mn-ea"/>
              <a:sym typeface="+mn-lt"/>
            </a:endParaRPr>
          </a:p>
        </p:txBody>
      </p:sp>
      <p:sp>
        <p:nvSpPr>
          <p:cNvPr id="2" name="MH_Others_3"/>
          <p:cNvSpPr txBox="1">
            <a:spLocks noChangeArrowheads="1"/>
          </p:cNvSpPr>
          <p:nvPr>
            <p:custDataLst>
              <p:tags r:id="rId4"/>
            </p:custDataLst>
          </p:nvPr>
        </p:nvSpPr>
        <p:spPr bwMode="auto">
          <a:xfrm>
            <a:off x="4455160" y="3870960"/>
            <a:ext cx="3432810" cy="605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3200" dirty="0">
                <a:solidFill>
                  <a:schemeClr val="accent1">
                    <a:lumMod val="50000"/>
                  </a:schemeClr>
                </a:solidFill>
                <a:latin typeface="微软雅黑" panose="020B0503020204020204" charset="-122"/>
                <a:ea typeface="微软雅黑" panose="020B0503020204020204" charset="-122"/>
                <a:cs typeface="+mn-ea"/>
                <a:sym typeface="+mn-lt"/>
              </a:rPr>
              <a:t>目</a:t>
            </a:r>
            <a:endParaRPr lang="en-US" altLang="zh-CN" sz="13200" dirty="0">
              <a:solidFill>
                <a:schemeClr val="accent1">
                  <a:lumMod val="50000"/>
                </a:schemeClr>
              </a:solidFill>
              <a:latin typeface="微软雅黑" panose="020B0503020204020204" charset="-122"/>
              <a:ea typeface="微软雅黑" panose="020B0503020204020204" charset="-122"/>
              <a:cs typeface="+mn-ea"/>
              <a:sym typeface="+mn-lt"/>
            </a:endParaRPr>
          </a:p>
          <a:p>
            <a:pPr algn="ctr"/>
            <a:r>
              <a:rPr lang="zh-CN" altLang="en-US" sz="13200" dirty="0">
                <a:solidFill>
                  <a:schemeClr val="accent1">
                    <a:lumMod val="50000"/>
                  </a:schemeClr>
                </a:solidFill>
                <a:latin typeface="微软雅黑" panose="020B0503020204020204" charset="-122"/>
                <a:ea typeface="微软雅黑" panose="020B0503020204020204" charset="-122"/>
                <a:cs typeface="+mn-ea"/>
                <a:sym typeface="+mn-lt"/>
              </a:rPr>
              <a:t>录</a:t>
            </a:r>
            <a:endParaRPr lang="zh-CN" altLang="en-US" sz="13200" dirty="0">
              <a:solidFill>
                <a:schemeClr val="accent1">
                  <a:lumMod val="50000"/>
                </a:schemeClr>
              </a:solidFill>
              <a:latin typeface="微软雅黑" panose="020B0503020204020204" charset="-122"/>
              <a:ea typeface="微软雅黑" panose="020B050302020402020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advTm="3000">
        <p:fade/>
      </p:transition>
    </mc:Choice>
    <mc:Fallback>
      <p:transition spd="med"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98"/>
          <p:cNvSpPr>
            <a:spLocks noChangeArrowheads="1"/>
          </p:cNvSpPr>
          <p:nvPr/>
        </p:nvSpPr>
        <p:spPr bwMode="auto">
          <a:xfrm>
            <a:off x="3322446" y="4480424"/>
            <a:ext cx="5334568" cy="5334566"/>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39" name="Shape 99"/>
          <p:cNvSpPr>
            <a:spLocks noChangeArrowheads="1"/>
          </p:cNvSpPr>
          <p:nvPr/>
        </p:nvSpPr>
        <p:spPr bwMode="auto">
          <a:xfrm>
            <a:off x="2760294" y="3918274"/>
            <a:ext cx="6458870" cy="6458864"/>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12" name="MH_Others_4"/>
          <p:cNvSpPr txBox="1"/>
          <p:nvPr>
            <p:custDataLst>
              <p:tags r:id="rId1"/>
            </p:custDataLst>
          </p:nvPr>
        </p:nvSpPr>
        <p:spPr>
          <a:xfrm rot="5400000">
            <a:off x="544830" y="6278880"/>
            <a:ext cx="8252460" cy="1076325"/>
          </a:xfrm>
          <a:prstGeom prst="rect">
            <a:avLst/>
          </a:prstGeom>
          <a:noFill/>
        </p:spPr>
        <p:txBody>
          <a:bodyPr wrap="square">
            <a:spAutoFit/>
          </a:bodyPr>
          <a:p>
            <a:pPr algn="ctr">
              <a:defRPr/>
            </a:pPr>
            <a:r>
              <a:rPr lang="en-US" altLang="zh-CN" sz="6400" spc="400" dirty="0">
                <a:solidFill>
                  <a:srgbClr val="DDDDDD"/>
                </a:solidFill>
                <a:latin typeface="思源黑体 CN Regular" panose="020B0500000000000000" pitchFamily="34" charset="-128"/>
                <a:ea typeface="思源黑体 CN Regular" panose="020B0500000000000000" pitchFamily="34" charset="-128"/>
                <a:cs typeface="+mn-ea"/>
                <a:sym typeface="+mn-lt"/>
              </a:rPr>
              <a:t>CONTENTS</a:t>
            </a:r>
            <a:endParaRPr lang="zh-CN" altLang="en-US" sz="6400" spc="400" dirty="0">
              <a:solidFill>
                <a:srgbClr val="DDDDDD"/>
              </a:solidFill>
              <a:latin typeface="思源黑体 CN Regular" panose="020B0500000000000000" pitchFamily="34" charset="-128"/>
              <a:ea typeface="思源黑体 CN Regular" panose="020B0500000000000000" pitchFamily="34" charset="-128"/>
              <a:cs typeface="+mn-ea"/>
              <a:sym typeface="+mn-lt"/>
            </a:endParaRPr>
          </a:p>
        </p:txBody>
      </p:sp>
      <p:sp>
        <p:nvSpPr>
          <p:cNvPr id="2" name="MH_Others_3"/>
          <p:cNvSpPr txBox="1">
            <a:spLocks noChangeArrowheads="1"/>
          </p:cNvSpPr>
          <p:nvPr>
            <p:custDataLst>
              <p:tags r:id="rId2"/>
            </p:custDataLst>
          </p:nvPr>
        </p:nvSpPr>
        <p:spPr bwMode="auto">
          <a:xfrm>
            <a:off x="4455160" y="3870960"/>
            <a:ext cx="3432810" cy="605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3200" dirty="0">
                <a:solidFill>
                  <a:schemeClr val="accent1">
                    <a:lumMod val="50000"/>
                  </a:schemeClr>
                </a:solidFill>
                <a:latin typeface="思源黑体 CN Regular" panose="020B0500000000000000" pitchFamily="34" charset="-128"/>
                <a:ea typeface="思源黑体 CN Regular" panose="020B0500000000000000" pitchFamily="34" charset="-128"/>
                <a:cs typeface="+mn-ea"/>
                <a:sym typeface="+mn-lt"/>
              </a:rPr>
              <a:t>章</a:t>
            </a:r>
            <a:endParaRPr lang="en-US" altLang="zh-CN" sz="13200" dirty="0">
              <a:solidFill>
                <a:schemeClr val="accent1">
                  <a:lumMod val="50000"/>
                </a:schemeClr>
              </a:solidFill>
              <a:latin typeface="思源黑体 CN Regular" panose="020B0500000000000000" pitchFamily="34" charset="-128"/>
              <a:ea typeface="思源黑体 CN Regular" panose="020B0500000000000000" pitchFamily="34" charset="-128"/>
              <a:cs typeface="+mn-ea"/>
              <a:sym typeface="+mn-lt"/>
            </a:endParaRPr>
          </a:p>
          <a:p>
            <a:pPr algn="ctr"/>
            <a:r>
              <a:rPr lang="zh-CN" altLang="en-US" sz="13200" dirty="0">
                <a:solidFill>
                  <a:schemeClr val="accent1">
                    <a:lumMod val="50000"/>
                  </a:schemeClr>
                </a:solidFill>
                <a:latin typeface="思源黑体 CN Regular" panose="020B0500000000000000" pitchFamily="34" charset="-128"/>
                <a:ea typeface="思源黑体 CN Regular" panose="020B0500000000000000" pitchFamily="34" charset="-128"/>
                <a:cs typeface="+mn-ea"/>
                <a:sym typeface="+mn-lt"/>
              </a:rPr>
              <a:t>节</a:t>
            </a:r>
            <a:endParaRPr lang="zh-CN" altLang="en-US" sz="13200" dirty="0">
              <a:solidFill>
                <a:schemeClr val="accent1">
                  <a:lumMod val="50000"/>
                </a:schemeClr>
              </a:solidFill>
              <a:latin typeface="思源黑体 CN Regular" panose="020B0500000000000000" pitchFamily="34" charset="-128"/>
              <a:ea typeface="思源黑体 CN Regular" panose="020B0500000000000000" pitchFamily="34" charset="-128"/>
              <a:cs typeface="+mn-ea"/>
              <a:sym typeface="+mn-lt"/>
            </a:endParaRPr>
          </a:p>
        </p:txBody>
      </p:sp>
      <p:sp>
        <p:nvSpPr>
          <p:cNvPr id="3" name="直接连接符 27"/>
          <p:cNvSpPr/>
          <p:nvPr>
            <p:custDataLst>
              <p:tags r:id="rId3"/>
            </p:custDataLst>
          </p:nvPr>
        </p:nvSpPr>
        <p:spPr>
          <a:xfrm>
            <a:off x="10038110" y="5236446"/>
            <a:ext cx="8158296"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任意多边形: 形状 29"/>
          <p:cNvSpPr/>
          <p:nvPr>
            <p:custDataLst>
              <p:tags r:id="rId4"/>
            </p:custDataLst>
          </p:nvPr>
        </p:nvSpPr>
        <p:spPr>
          <a:xfrm>
            <a:off x="10880564" y="5297906"/>
            <a:ext cx="6404262" cy="1488124"/>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algn="l" defTabSz="914400" rtl="0">
              <a:lnSpc>
                <a:spcPct val="100000"/>
              </a:lnSpc>
              <a:buClrTx/>
              <a:buSzTx/>
              <a:buFontTx/>
              <a:buNone/>
              <a:defRPr/>
            </a:pP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1 Jmeter </a:t>
            </a:r>
            <a:r>
              <a:rPr lang="zh-CN" altLang="en-US"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工具介绍</a:t>
            </a:r>
            <a:endParaRPr lang="zh-CN" altLang="en-US"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9" name="直接连接符 30"/>
          <p:cNvSpPr/>
          <p:nvPr>
            <p:custDataLst>
              <p:tags r:id="rId5"/>
            </p:custDataLst>
          </p:nvPr>
        </p:nvSpPr>
        <p:spPr>
          <a:xfrm>
            <a:off x="10758190" y="6786032"/>
            <a:ext cx="6526636" cy="0"/>
          </a:xfrm>
          <a:prstGeom prst="line">
            <a:avLst/>
          </a:prstGeom>
          <a:ln>
            <a:solidFill>
              <a:schemeClr val="accent1">
                <a:lumMod val="50000"/>
              </a:schemeClr>
            </a:solidFill>
          </a:ln>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0" name="任意多边形: 形状 31"/>
          <p:cNvSpPr/>
          <p:nvPr>
            <p:custDataLst>
              <p:tags r:id="rId6"/>
            </p:custDataLst>
          </p:nvPr>
        </p:nvSpPr>
        <p:spPr>
          <a:xfrm>
            <a:off x="10880564" y="6840118"/>
            <a:ext cx="6404262" cy="1488124"/>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algn="l" defTabSz="914400" rtl="0">
              <a:lnSpc>
                <a:spcPct val="100000"/>
              </a:lnSpc>
              <a:buClrTx/>
              <a:buSzTx/>
              <a:buFontTx/>
              <a:buNone/>
              <a:defRPr/>
            </a:pP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Postman </a:t>
            </a:r>
            <a:r>
              <a:rPr lang="zh-CN" altLang="en-US"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工具介绍</a:t>
            </a:r>
            <a:endParaRPr lang="zh-CN" altLang="en-US"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1" name="直接连接符 32"/>
          <p:cNvSpPr/>
          <p:nvPr>
            <p:custDataLst>
              <p:tags r:id="rId7"/>
            </p:custDataLst>
          </p:nvPr>
        </p:nvSpPr>
        <p:spPr>
          <a:xfrm>
            <a:off x="10758190" y="8348564"/>
            <a:ext cx="6526636" cy="0"/>
          </a:xfrm>
          <a:prstGeom prst="line">
            <a:avLst/>
          </a:prstGeom>
          <a:ln>
            <a:solidFill>
              <a:schemeClr val="accent1">
                <a:lumMod val="50000"/>
              </a:schemeClr>
            </a:solidFill>
          </a:ln>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3" name="MH_Entry_1"/>
          <p:cNvSpPr/>
          <p:nvPr>
            <p:custDataLst>
              <p:tags r:id="rId8"/>
            </p:custDataLst>
          </p:nvPr>
        </p:nvSpPr>
        <p:spPr>
          <a:xfrm>
            <a:off x="10169150" y="3810040"/>
            <a:ext cx="9255124" cy="1276350"/>
          </a:xfrm>
          <a:prstGeom prst="rect">
            <a:avLst/>
          </a:prstGeom>
          <a:no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0" tIns="0" rIns="0" bIns="0" anchor="ctr">
            <a:normAutofit/>
          </a:bodyPr>
          <a:p>
            <a:pPr>
              <a:defRPr/>
            </a:pPr>
            <a:r>
              <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第二节</a:t>
            </a:r>
            <a:r>
              <a:rPr lang="en-US" altLang="zh-CN"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接口测试常用工具介绍 </a:t>
            </a:r>
            <a:endPar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4" name="MH_Others_1"/>
          <p:cNvSpPr/>
          <p:nvPr>
            <p:custDataLst>
              <p:tags r:id="rId9"/>
            </p:custDataLst>
          </p:nvPr>
        </p:nvSpPr>
        <p:spPr>
          <a:xfrm>
            <a:off x="10038974" y="3810040"/>
            <a:ext cx="136526" cy="1276350"/>
          </a:xfrm>
          <a:prstGeom prst="rect">
            <a:avLst/>
          </a:prstGeom>
          <a:solidFill>
            <a:schemeClr val="accent1">
              <a:lumMod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defRPr/>
            </a:pPr>
            <a:endParaRPr lang="zh-CN" altLang="en-US" sz="4800">
              <a:solidFill>
                <a:schemeClr val="accent1">
                  <a:lumMod val="75000"/>
                </a:schemeClr>
              </a:solidFill>
              <a:latin typeface="思源黑体 CN Regular" panose="020B0500000000000000" pitchFamily="34" charset="-128"/>
              <a:ea typeface="思源黑体 CN Regular" panose="020B0500000000000000" pitchFamily="34" charset="-128"/>
              <a:cs typeface="+mn-ea"/>
              <a:sym typeface="+mn-lt"/>
            </a:endParaRPr>
          </a:p>
        </p:txBody>
      </p:sp>
      <p:sp>
        <p:nvSpPr>
          <p:cNvPr id="15" name="任意多边形: 形状 31"/>
          <p:cNvSpPr/>
          <p:nvPr>
            <p:custDataLst>
              <p:tags r:id="rId10"/>
            </p:custDataLst>
          </p:nvPr>
        </p:nvSpPr>
        <p:spPr>
          <a:xfrm>
            <a:off x="10859770" y="8375650"/>
            <a:ext cx="8831580" cy="1488440"/>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indent="0" algn="l" defTabSz="889000" rtl="0">
              <a:lnSpc>
                <a:spcPct val="90000"/>
              </a:lnSpc>
              <a:spcBef>
                <a:spcPct val="0"/>
              </a:spcBef>
              <a:spcAft>
                <a:spcPct val="35000"/>
              </a:spcAft>
              <a:buNone/>
            </a:pPr>
            <a:r>
              <a:rPr lang="en-US" sz="4000" b="0" kern="1200" dirty="0">
                <a:solidFill>
                  <a:schemeClr val="accent1">
                    <a:lumMod val="50000"/>
                  </a:schemeClr>
                </a:solidFill>
                <a:latin typeface="思源黑体 CN Regular" panose="020B0500000000000000" pitchFamily="34" charset="-128"/>
                <a:ea typeface="思源黑体 CN Regular" panose="020B0500000000000000" pitchFamily="34" charset="-128"/>
                <a:cs typeface="+mn-ea"/>
                <a:sym typeface="+mn-lt"/>
              </a:rPr>
              <a:t>2.3 MeterSphere </a:t>
            </a:r>
            <a:r>
              <a:rPr lang="zh-CN" altLang="en-US" sz="4000" b="0" kern="1200" dirty="0">
                <a:solidFill>
                  <a:schemeClr val="accent1">
                    <a:lumMod val="50000"/>
                  </a:schemeClr>
                </a:solidFill>
                <a:latin typeface="思源黑体 CN Regular" panose="020B0500000000000000" pitchFamily="34" charset="-128"/>
                <a:ea typeface="思源黑体 CN Regular" panose="020B0500000000000000" pitchFamily="34" charset="-128"/>
                <a:cs typeface="+mn-ea"/>
                <a:sym typeface="+mn-lt"/>
              </a:rPr>
              <a:t>工具介绍</a:t>
            </a:r>
            <a:endParaRPr lang="zh-CN" altLang="en-US" sz="4000" b="0" kern="1200" dirty="0">
              <a:solidFill>
                <a:schemeClr val="accent1">
                  <a:lumMod val="50000"/>
                </a:schemeClr>
              </a:solidFill>
              <a:latin typeface="思源黑体 CN Regular" panose="020B0500000000000000" pitchFamily="34" charset="-128"/>
              <a:ea typeface="思源黑体 CN Regular" panose="020B0500000000000000" pitchFamily="34" charset="-128"/>
              <a:cs typeface="+mn-ea"/>
              <a:sym typeface="+mn-lt"/>
            </a:endParaRPr>
          </a:p>
        </p:txBody>
      </p:sp>
      <p:sp>
        <p:nvSpPr>
          <p:cNvPr id="16" name="直接连接符 30"/>
          <p:cNvSpPr/>
          <p:nvPr>
            <p:custDataLst>
              <p:tags r:id="rId11"/>
            </p:custDataLst>
          </p:nvPr>
        </p:nvSpPr>
        <p:spPr>
          <a:xfrm>
            <a:off x="10820420" y="9938172"/>
            <a:ext cx="6526636" cy="0"/>
          </a:xfrm>
          <a:prstGeom prst="line">
            <a:avLst/>
          </a:prstGeom>
          <a:ln>
            <a:solidFill>
              <a:schemeClr val="accent1">
                <a:lumMod val="50000"/>
              </a:schemeClr>
            </a:solidFill>
          </a:ln>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mc:AlternateContent xmlns:mc="http://schemas.openxmlformats.org/markup-compatibility/2006">
    <mc:Choice xmlns:p14="http://schemas.microsoft.com/office/powerpoint/2010/main" Requires="p14">
      <p:transition spd="med" p14:dur="699" advTm="3000">
        <p:fade/>
      </p:transition>
    </mc:Choice>
    <mc:Fallback>
      <p:transition spd="med"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12336145" y="3042285"/>
            <a:ext cx="11461115" cy="7640955"/>
          </a:xfrm>
          <a:prstGeom prst="rect">
            <a:avLst/>
          </a:prstGeom>
        </p:spPr>
      </p:pic>
      <p:sp>
        <p:nvSpPr>
          <p:cNvPr id="13" name="矩形 12"/>
          <p:cNvSpPr/>
          <p:nvPr>
            <p:custDataLst>
              <p:tags r:id="rId3"/>
            </p:custDataLst>
          </p:nvPr>
        </p:nvSpPr>
        <p:spPr>
          <a:xfrm>
            <a:off x="12695324" y="9882755"/>
            <a:ext cx="1411365" cy="1411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14" name="图形 4"/>
          <p:cNvSpPr/>
          <p:nvPr>
            <p:custDataLst>
              <p:tags r:id="rId4"/>
            </p:custDataLst>
          </p:nvPr>
        </p:nvSpPr>
        <p:spPr>
          <a:xfrm>
            <a:off x="12299663" y="10356307"/>
            <a:ext cx="1526329" cy="1411365"/>
          </a:xfrm>
          <a:custGeom>
            <a:avLst/>
            <a:gdLst>
              <a:gd name="connsiteX0" fmla="*/ 6016935 w 6623480"/>
              <a:gd name="connsiteY0" fmla="*/ 4670403 h 4670403"/>
              <a:gd name="connsiteX1" fmla="*/ 6016935 w 6623480"/>
              <a:gd name="connsiteY1" fmla="*/ 0 h 4670403"/>
              <a:gd name="connsiteX2" fmla="*/ 0 w 6623480"/>
              <a:gd name="connsiteY2" fmla="*/ 0 h 4670403"/>
              <a:gd name="connsiteX3" fmla="*/ 0 w 6623480"/>
              <a:gd name="connsiteY3" fmla="*/ 4233690 h 4670403"/>
              <a:gd name="connsiteX4" fmla="*/ 6623480 w 6623480"/>
              <a:gd name="connsiteY4" fmla="*/ 4233690 h 4670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3480" h="4670403">
                <a:moveTo>
                  <a:pt x="6016935" y="4670403"/>
                </a:moveTo>
                <a:lnTo>
                  <a:pt x="6016935" y="0"/>
                </a:lnTo>
                <a:lnTo>
                  <a:pt x="0" y="0"/>
                </a:lnTo>
                <a:lnTo>
                  <a:pt x="0" y="4233690"/>
                </a:lnTo>
                <a:lnTo>
                  <a:pt x="6623480" y="4233690"/>
                </a:lnTo>
              </a:path>
            </a:pathLst>
          </a:custGeom>
          <a:noFill/>
          <a:ln w="12120" cap="flat">
            <a:solidFill>
              <a:srgbClr val="000000"/>
            </a:solidFill>
            <a:prstDash val="solid"/>
            <a:miter/>
          </a:ln>
        </p:spPr>
        <p:txBody>
          <a:bodyPr rtlCol="0" anchor="ctr"/>
          <a:p>
            <a:endParaRPr lang="zh-CN" altLang="en-US" sz="1800"/>
          </a:p>
        </p:txBody>
      </p:sp>
      <p:sp>
        <p:nvSpPr>
          <p:cNvPr id="10" name="文本框 9"/>
          <p:cNvSpPr txBox="1"/>
          <p:nvPr>
            <p:custDataLst>
              <p:tags r:id="rId5"/>
            </p:custDataLst>
          </p:nvPr>
        </p:nvSpPr>
        <p:spPr>
          <a:xfrm>
            <a:off x="533400" y="378460"/>
            <a:ext cx="13292455" cy="1150620"/>
          </a:xfrm>
          <a:prstGeom prst="rect">
            <a:avLst/>
          </a:prstGeom>
          <a:noFill/>
        </p:spPr>
        <p:txBody>
          <a:bodyPr wrap="square" lIns="127000" tIns="50800" rIns="127000" bIns="50800" rtlCol="0" anchor="b" anchorCtr="0">
            <a:normAutofit/>
          </a:bodyPr>
          <a:p>
            <a:pPr marL="0" indent="0" algn="l">
              <a:lnSpc>
                <a:spcPct val="110000"/>
              </a:lnSpc>
              <a:spcBef>
                <a:spcPts val="0"/>
              </a:spcBef>
              <a:spcAft>
                <a:spcPts val="0"/>
              </a:spcAft>
              <a:buSzPct val="100000"/>
              <a:buNone/>
            </a:pPr>
            <a:r>
              <a:rPr lang="en-US" altLang="zh-CN" sz="4400" b="1" spc="230" dirty="0">
                <a:solidFill>
                  <a:schemeClr val="accent1">
                    <a:lumMod val="50000"/>
                  </a:schemeClr>
                </a:solidFill>
                <a:uFillTx/>
                <a:latin typeface="微软雅黑" panose="020B0503020204020204" charset="-122"/>
                <a:ea typeface="微软雅黑" panose="020B0503020204020204" charset="-122"/>
                <a:sym typeface="+mn-lt"/>
              </a:rPr>
              <a:t>2.1 Jmeter 介绍</a:t>
            </a:r>
            <a:endParaRPr lang="en-US" altLang="zh-CN" sz="4400" b="1" spc="230" dirty="0">
              <a:solidFill>
                <a:schemeClr val="accent1">
                  <a:lumMod val="50000"/>
                </a:schemeClr>
              </a:solidFill>
              <a:uFillTx/>
              <a:latin typeface="微软雅黑" panose="020B0503020204020204" charset="-122"/>
              <a:ea typeface="微软雅黑" panose="020B0503020204020204" charset="-122"/>
              <a:sym typeface="+mn-lt"/>
            </a:endParaRPr>
          </a:p>
        </p:txBody>
      </p:sp>
      <p:sp>
        <p:nvSpPr>
          <p:cNvPr id="11" name="Title 6"/>
          <p:cNvSpPr txBox="1"/>
          <p:nvPr>
            <p:custDataLst>
              <p:tags r:id="rId6"/>
            </p:custDataLst>
          </p:nvPr>
        </p:nvSpPr>
        <p:spPr>
          <a:xfrm>
            <a:off x="1061720" y="3068955"/>
            <a:ext cx="10718800" cy="9017635"/>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ctr">
              <a:lnSpc>
                <a:spcPct val="120000"/>
              </a:lnSpc>
              <a:spcBef>
                <a:spcPts val="0"/>
              </a:spcBef>
              <a:spcAft>
                <a:spcPts val="800"/>
              </a:spcAft>
              <a:buSzPct val="100000"/>
              <a:buFont typeface="Wingdings" panose="05000000000000000000" charset="0"/>
              <a:buChar char="l"/>
            </a:pPr>
            <a:r>
              <a:rPr lang="en-US" altLang="zh-CN" sz="3600" b="1" strike="noStrike" spc="14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Jmeter 简介</a:t>
            </a:r>
            <a:endParaRPr lang="en-US" altLang="zh-CN" sz="3600" b="1" strike="noStrike" spc="14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R="0" lvl="1" indent="843280" algn="l" defTabSz="821690" rtl="0" eaLnBrk="1">
              <a:lnSpc>
                <a:spcPct val="150000"/>
              </a:lnSpc>
              <a:spcBef>
                <a:spcPts val="0"/>
              </a:spcBef>
              <a:spcAft>
                <a:spcPts val="800"/>
              </a:spcAft>
              <a:buSzPct val="100000"/>
              <a:buFontTx/>
              <a:buNone/>
              <a:extLst>
                <a:ext uri="{35155182-B16C-46BC-9424-99874614C6A1}">
                  <wpsdc:indentchars xmlns:wpsdc="http://www.wps.cn/officeDocument/2017/drawingmlCustomData" val="200" checksum="1278150673"/>
                </a:ext>
              </a:extLst>
            </a:pPr>
            <a:r>
              <a:rPr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Apache JMete 是</a:t>
            </a:r>
            <a:r>
              <a:rPr lang="en-US"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 </a:t>
            </a:r>
            <a:r>
              <a:rPr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Apache</a:t>
            </a:r>
            <a:r>
              <a:rPr lang="en-US"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 </a:t>
            </a:r>
            <a:r>
              <a:rPr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组织开发的一款开源软件，是典型的纯Java开发的应用程序，可以在不同平台比如</a:t>
            </a:r>
            <a:r>
              <a:rPr lang="en-US"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 </a:t>
            </a:r>
            <a:r>
              <a:rPr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Windows、Linux</a:t>
            </a:r>
            <a:r>
              <a:rPr lang="en-US"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 </a:t>
            </a:r>
            <a:r>
              <a:rPr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或</a:t>
            </a:r>
            <a:r>
              <a:rPr lang="en-US"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 </a:t>
            </a:r>
            <a:r>
              <a:rPr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macOS</a:t>
            </a:r>
            <a:r>
              <a:rPr lang="en-US"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 </a:t>
            </a:r>
            <a:r>
              <a:rPr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系统上进行软件测试</a:t>
            </a:r>
            <a:r>
              <a:rPr lang="en-US"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 </a:t>
            </a:r>
            <a:r>
              <a:rPr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JMeter</a:t>
            </a:r>
            <a:r>
              <a:rPr lang="en-US"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 </a:t>
            </a:r>
            <a:r>
              <a:rPr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主要用于接口测试和性能测试</a:t>
            </a:r>
            <a:r>
              <a:rPr lang="zh-CN"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。具有高可扩展性、支持</a:t>
            </a:r>
            <a:r>
              <a:rPr lang="en-US" altLang="zh-CN"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 </a:t>
            </a:r>
            <a:r>
              <a:rPr lang="zh-CN"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Web(HTTP/HTTPS)、SOAP、FTP、JAVA等多种协议的特点。</a:t>
            </a:r>
            <a:endParaRPr lang="zh-CN"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R="0" lvl="0" algn="l" defTabSz="821690" rtl="0" eaLnBrk="1">
              <a:lnSpc>
                <a:spcPct val="150000"/>
              </a:lnSpc>
              <a:spcBef>
                <a:spcPts val="0"/>
              </a:spcBef>
              <a:spcAft>
                <a:spcPts val="800"/>
              </a:spcAft>
              <a:buSzPct val="100000"/>
              <a:buFont typeface="Wingdings" panose="05000000000000000000" charset="0"/>
            </a:pPr>
            <a:r>
              <a:rPr lang="zh-CN" altLang="en-US" sz="36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官网</a:t>
            </a:r>
            <a:r>
              <a:rPr lang="zh-CN" altLang="en-US" sz="2800" b="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endParaRPr lang="zh-CN" altLang="en-US" sz="2800" b="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lvl="1" indent="838200" algn="l" eaLnBrk="1" fontAlgn="ctr">
              <a:lnSpc>
                <a:spcPct val="150000"/>
              </a:lnSpc>
              <a:spcBef>
                <a:spcPts val="0"/>
              </a:spcBef>
              <a:spcAft>
                <a:spcPts val="800"/>
              </a:spcAft>
              <a:buSzPct val="100000"/>
              <a:buFont typeface="Arial" panose="020B0604020202020204" pitchFamily="34" charset="0"/>
              <a:extLst>
                <a:ext uri="{35155182-B16C-46BC-9424-99874614C6A1}">
                  <wpsdc:indentchars xmlns:wpsdc="http://www.wps.cn/officeDocument/2017/drawingmlCustomData" val="200" checksum="4189482837"/>
                </a:ext>
              </a:extLst>
            </a:pPr>
            <a:r>
              <a:rPr lang="zh-CN" altLang="en-US" b="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https://jmeter.apache.org/</a:t>
            </a:r>
            <a:endParaRPr lang="zh-CN" altLang="en-US" b="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381000" marR="0" lvl="1" indent="0" algn="l" defTabSz="821690" rtl="0" fontAlgn="auto" latinLnBrk="0" hangingPunct="0">
              <a:lnSpc>
                <a:spcPct val="120000"/>
              </a:lnSpc>
              <a:spcBef>
                <a:spcPts val="0"/>
              </a:spcBef>
              <a:spcAft>
                <a:spcPts val="800"/>
              </a:spcAft>
              <a:buSzPct val="100000"/>
              <a:buFontTx/>
              <a:buNone/>
            </a:pPr>
            <a:endParaRPr lang="zh-CN" sz="2800"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381000" marR="0" lvl="1" indent="0" algn="l" defTabSz="821690" rtl="0" fontAlgn="auto" latinLnBrk="0" hangingPunct="0">
              <a:lnSpc>
                <a:spcPct val="120000"/>
              </a:lnSpc>
              <a:spcBef>
                <a:spcPts val="0"/>
              </a:spcBef>
              <a:spcAft>
                <a:spcPts val="800"/>
              </a:spcAft>
              <a:buSzPct val="100000"/>
              <a:buFontTx/>
              <a:buNone/>
            </a:pPr>
            <a:endParaRPr lang="zh-CN" sz="2800"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sp>
        <p:nvSpPr>
          <p:cNvPr id="2" name="矩形 1"/>
          <p:cNvSpPr/>
          <p:nvPr/>
        </p:nvSpPr>
        <p:spPr>
          <a:xfrm>
            <a:off x="91440" y="738505"/>
            <a:ext cx="76200" cy="791210"/>
          </a:xfrm>
          <a:prstGeom prst="rect">
            <a:avLst/>
          </a:prstGeom>
          <a:solidFill>
            <a:schemeClr val="accent1">
              <a:lumMod val="5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chemeClr val="accent1">
                  <a:lumMod val="50000"/>
                </a:schemeClr>
              </a:solidFill>
              <a:effectLst/>
              <a:uFillTx/>
              <a:latin typeface="+mn-lt"/>
              <a:ea typeface="+mn-ea"/>
              <a:cs typeface="+mn-cs"/>
              <a:sym typeface="Helvetica Neue Medium" panose="02000503000000020004"/>
            </a:endParaRPr>
          </a:p>
        </p:txBody>
      </p:sp>
    </p:spTree>
    <p:custDataLst>
      <p:tags r:id="rId7"/>
    </p:custData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p:nvPr>
            <p:custDataLst>
              <p:tags r:id="rId1"/>
            </p:custDataLst>
          </p:nvPr>
        </p:nvSpPr>
        <p:spPr>
          <a:xfrm>
            <a:off x="1737360" y="2322195"/>
            <a:ext cx="21088350" cy="9451340"/>
          </a:xfrm>
          <a:prstGeom prst="rect">
            <a:avLst/>
          </a:prstGeom>
          <a:noFill/>
          <a:ln w="3175">
            <a:noFill/>
            <a:prstDash val="dash"/>
          </a:ln>
        </p:spPr>
        <p:txBody>
          <a:bodyPr wrap="square" lIns="127000" tIns="50800" rIns="127000" bIns="508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50000"/>
              </a:lnSpc>
              <a:spcBef>
                <a:spcPts val="0"/>
              </a:spcBef>
              <a:spcAft>
                <a:spcPts val="800"/>
              </a:spcAft>
              <a:buSzPct val="100000"/>
              <a:buFont typeface="Wingdings" panose="05000000000000000000" charset="0"/>
              <a:buNone/>
            </a:pPr>
            <a:r>
              <a:rPr altLang="zh-CN" sz="3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Jmeter 主要有以下特点</a:t>
            </a:r>
            <a:r>
              <a:rPr altLang="zh-CN" sz="2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altLang="zh-CN" sz="2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482600" lvl="1" indent="-228600" algn="l" fontAlgn="ctr">
              <a:lnSpc>
                <a:spcPct val="150000"/>
              </a:lnSpc>
              <a:spcBef>
                <a:spcPts val="0"/>
              </a:spcBef>
              <a:spcAft>
                <a:spcPts val="800"/>
              </a:spcAft>
              <a:buSzPct val="100000"/>
              <a:buFont typeface="Arial" panose="020B0604020202020204" pitchFamily="34" charset="0"/>
              <a:buChar char="○"/>
            </a:pPr>
            <a:r>
              <a:rPr lang="zh-CN" altLang="en-US" sz="2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完全的可移植性</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：JMeter</a:t>
            </a:r>
            <a:r>
              <a:rPr lang="en-US" altLang="zh-CN"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是100%纯</a:t>
            </a:r>
            <a:r>
              <a:rPr lang="en-US" altLang="zh-CN"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Java，因此可以轻松地在任何支持</a:t>
            </a:r>
            <a:r>
              <a:rPr lang="en-US" altLang="zh-CN"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Java</a:t>
            </a:r>
            <a:r>
              <a:rPr lang="en-US" altLang="zh-CN"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的平台上运行。</a:t>
            </a:r>
            <a:endPar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482600" lvl="1" indent="-228600" algn="l" fontAlgn="ctr">
              <a:lnSpc>
                <a:spcPct val="150000"/>
              </a:lnSpc>
              <a:spcBef>
                <a:spcPts val="0"/>
              </a:spcBef>
              <a:spcAft>
                <a:spcPts val="800"/>
              </a:spcAft>
              <a:buSzPct val="100000"/>
              <a:buFont typeface="Arial" panose="020B0604020202020204" pitchFamily="34" charset="0"/>
              <a:buChar char="○"/>
            </a:pPr>
            <a:r>
              <a:rPr lang="zh-CN" altLang="en-US" sz="2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完全多线程</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：JMeter</a:t>
            </a:r>
            <a:r>
              <a:rPr lang="en-US" altLang="zh-CN"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的框架允许多个线程并发取样，并通过单独的线程组对不同的功能同时取样。这使得它能够有效地模拟并发负载并测试系统的性能。</a:t>
            </a:r>
            <a:endPar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482600" lvl="1" indent="-228600" algn="l" fontAlgn="ctr">
              <a:lnSpc>
                <a:spcPct val="150000"/>
              </a:lnSpc>
              <a:spcBef>
                <a:spcPts val="0"/>
              </a:spcBef>
              <a:spcAft>
                <a:spcPts val="800"/>
              </a:spcAft>
              <a:buSzPct val="100000"/>
              <a:buFont typeface="Arial" panose="020B0604020202020204" pitchFamily="34" charset="0"/>
              <a:buChar char="○"/>
            </a:pPr>
            <a:r>
              <a:rPr lang="zh-CN" altLang="en-US" sz="2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负载统计表和计时器</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：JMeter</a:t>
            </a:r>
            <a:r>
              <a:rPr lang="en-US" altLang="zh-CN"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提供了各种负载统计表和可链接的计时器，这些工具可以帮助用户更好地分析和监控系统的性能。</a:t>
            </a:r>
            <a:endPar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482600" lvl="1" indent="-228600" algn="l" fontAlgn="ctr">
              <a:lnSpc>
                <a:spcPct val="150000"/>
              </a:lnSpc>
              <a:spcBef>
                <a:spcPts val="0"/>
              </a:spcBef>
              <a:spcAft>
                <a:spcPts val="800"/>
              </a:spcAft>
              <a:buSzPct val="100000"/>
              <a:buFont typeface="Arial" panose="020B0604020202020204" pitchFamily="34" charset="0"/>
              <a:buChar char="○"/>
            </a:pPr>
            <a:r>
              <a:rPr lang="zh-CN" altLang="en-US" sz="2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数据分析和可视化插件</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：JMeter</a:t>
            </a:r>
            <a:r>
              <a:rPr lang="en-US" altLang="zh-CN"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具有数据分析和可视化插件，这些插件提供了很好的可扩展性以及个性化，使得用户可以根据自己的需求对测试结果进行深入的分析和可视化。</a:t>
            </a:r>
            <a:endPar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482600" lvl="1" indent="-228600" algn="l" fontAlgn="ctr">
              <a:lnSpc>
                <a:spcPct val="150000"/>
              </a:lnSpc>
              <a:spcBef>
                <a:spcPts val="0"/>
              </a:spcBef>
              <a:spcAft>
                <a:spcPts val="800"/>
              </a:spcAft>
              <a:buSzPct val="100000"/>
              <a:buFont typeface="Arial" panose="020B0604020202020204" pitchFamily="34" charset="0"/>
              <a:buChar char="○"/>
            </a:pPr>
            <a:r>
              <a:rPr lang="zh-CN" altLang="en-US" sz="2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动态输入到测试的功能</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：JMeter</a:t>
            </a:r>
            <a:r>
              <a:rPr lang="en-US" altLang="zh-CN"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具有提供动态输入到测试的功能，这使得用户可以根据需要将动态数据引入到测试场景中。</a:t>
            </a:r>
            <a:endPar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482600" lvl="1" indent="-228600" algn="l" fontAlgn="ctr">
              <a:lnSpc>
                <a:spcPct val="150000"/>
              </a:lnSpc>
              <a:spcBef>
                <a:spcPts val="0"/>
              </a:spcBef>
              <a:spcAft>
                <a:spcPts val="800"/>
              </a:spcAft>
              <a:buSzPct val="100000"/>
              <a:buFont typeface="Arial" panose="020B0604020202020204" pitchFamily="34" charset="0"/>
              <a:buChar char="○"/>
            </a:pPr>
            <a:r>
              <a:rPr lang="zh-CN" altLang="en-US" sz="2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支持多种测试协议</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：除了</a:t>
            </a:r>
            <a:r>
              <a:rPr lang="en-US" altLang="zh-CN"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HTTP</a:t>
            </a:r>
            <a:r>
              <a:rPr lang="en-US" altLang="zh-CN"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和</a:t>
            </a:r>
            <a:r>
              <a:rPr lang="en-US" altLang="zh-CN"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FTP</a:t>
            </a:r>
            <a:r>
              <a:rPr lang="en-US" altLang="zh-CN"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服务器，JMeter</a:t>
            </a:r>
            <a:r>
              <a:rPr lang="en-US" altLang="zh-CN"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还可以用于对任何数据库进行同样的测试（通过</a:t>
            </a:r>
            <a:r>
              <a:rPr lang="en-US" altLang="zh-CN"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JDBC</a:t>
            </a:r>
            <a:r>
              <a:rPr lang="en-US" altLang="zh-CN"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）。此外，它还可以用于对应用程序进行功能/回归测试，通过创建有断言的脚本来验证程序返回了期望的结果</a:t>
            </a:r>
            <a:r>
              <a:rPr lang="zh-CN" altLang="en-US" sz="2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lang="zh-CN" altLang="en-US" sz="2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custDataLst>
              <p:tags r:id="rId2"/>
            </p:custDataLst>
          </p:nvPr>
        </p:nvSpPr>
        <p:spPr>
          <a:xfrm>
            <a:off x="533400" y="378460"/>
            <a:ext cx="13292455" cy="1150620"/>
          </a:xfrm>
          <a:prstGeom prst="rect">
            <a:avLst/>
          </a:prstGeom>
          <a:noFill/>
        </p:spPr>
        <p:txBody>
          <a:bodyPr wrap="square" lIns="127000" tIns="50800" rIns="127000" bIns="50800" rtlCol="0" anchor="b" anchorCtr="0">
            <a:normAutofit/>
          </a:bodyPr>
          <a:p>
            <a:pPr marL="0" indent="0" algn="l">
              <a:lnSpc>
                <a:spcPct val="110000"/>
              </a:lnSpc>
              <a:spcBef>
                <a:spcPts val="0"/>
              </a:spcBef>
              <a:spcAft>
                <a:spcPts val="0"/>
              </a:spcAft>
              <a:buSzPct val="100000"/>
              <a:buNone/>
            </a:pPr>
            <a:r>
              <a:rPr lang="en-US" altLang="zh-CN" sz="4400" b="1" spc="230" dirty="0">
                <a:solidFill>
                  <a:schemeClr val="accent1">
                    <a:lumMod val="50000"/>
                  </a:schemeClr>
                </a:solidFill>
                <a:uFillTx/>
                <a:latin typeface="微软雅黑" panose="020B0503020204020204" charset="-122"/>
                <a:ea typeface="微软雅黑" panose="020B0503020204020204" charset="-122"/>
                <a:sym typeface="+mn-lt"/>
              </a:rPr>
              <a:t>2.1 Jmeter 介绍(</a:t>
            </a:r>
            <a:r>
              <a:rPr lang="zh-CN" altLang="en-US" sz="4400" b="1" spc="230" dirty="0">
                <a:solidFill>
                  <a:schemeClr val="accent1">
                    <a:lumMod val="50000"/>
                  </a:schemeClr>
                </a:solidFill>
                <a:uFillTx/>
                <a:latin typeface="微软雅黑" panose="020B0503020204020204" charset="-122"/>
                <a:ea typeface="微软雅黑" panose="020B0503020204020204" charset="-122"/>
                <a:sym typeface="+mn-lt"/>
              </a:rPr>
              <a:t>续）</a:t>
            </a:r>
            <a:endParaRPr lang="zh-CN" altLang="en-US" sz="4400" b="1" spc="230" dirty="0">
              <a:solidFill>
                <a:schemeClr val="accent1">
                  <a:lumMod val="50000"/>
                </a:schemeClr>
              </a:solidFill>
              <a:uFillTx/>
              <a:latin typeface="微软雅黑" panose="020B0503020204020204" charset="-122"/>
              <a:ea typeface="微软雅黑" panose="020B0503020204020204" charset="-122"/>
              <a:sym typeface="+mn-lt"/>
            </a:endParaRPr>
          </a:p>
        </p:txBody>
      </p:sp>
      <p:sp>
        <p:nvSpPr>
          <p:cNvPr id="2" name="矩形 1"/>
          <p:cNvSpPr/>
          <p:nvPr>
            <p:custDataLst>
              <p:tags r:id="rId3"/>
            </p:custDataLst>
          </p:nvPr>
        </p:nvSpPr>
        <p:spPr>
          <a:xfrm>
            <a:off x="1270" y="738505"/>
            <a:ext cx="166370" cy="791210"/>
          </a:xfrm>
          <a:prstGeom prst="rect">
            <a:avLst/>
          </a:prstGeom>
          <a:solidFill>
            <a:schemeClr val="accent1">
              <a:lumMod val="5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chemeClr val="accent1">
                  <a:lumMod val="50000"/>
                </a:schemeClr>
              </a:solidFill>
              <a:effectLst/>
              <a:uFillTx/>
              <a:latin typeface="+mn-lt"/>
              <a:ea typeface="+mn-ea"/>
              <a:cs typeface="+mn-cs"/>
              <a:sym typeface="Helvetica Neue Medium" panose="02000503000000020004"/>
            </a:endParaRPr>
          </a:p>
        </p:txBody>
      </p:sp>
    </p:spTree>
    <p:custDataLst>
      <p:tags r:id="rId4"/>
    </p:custData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p:nvPr>
            <p:custDataLst>
              <p:tags r:id="rId1"/>
            </p:custDataLst>
          </p:nvPr>
        </p:nvSpPr>
        <p:spPr>
          <a:xfrm>
            <a:off x="1810385" y="2816225"/>
            <a:ext cx="21287105" cy="10131425"/>
          </a:xfrm>
          <a:prstGeom prst="rect">
            <a:avLst/>
          </a:prstGeom>
          <a:noFill/>
          <a:ln w="3175">
            <a:noFill/>
            <a:prstDash val="dash"/>
          </a:ln>
        </p:spPr>
        <p:txBody>
          <a:bodyPr wrap="square" lIns="127000" tIns="50800" rIns="127000" bIns="508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50000"/>
              </a:lnSpc>
              <a:spcBef>
                <a:spcPts val="0"/>
              </a:spcBef>
              <a:spcAft>
                <a:spcPts val="800"/>
              </a:spcAft>
              <a:buSzPct val="100000"/>
              <a:buFont typeface="Wingdings" panose="05000000000000000000" charset="0"/>
              <a:buNone/>
            </a:pPr>
            <a:r>
              <a:rPr altLang="zh-CN" sz="3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Jmeter </a:t>
            </a:r>
            <a:r>
              <a:rPr lang="zh-CN" altLang="en-US" sz="3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安装</a:t>
            </a:r>
            <a:r>
              <a:rPr altLang="zh-CN" sz="2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altLang="zh-CN" sz="2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482600" lvl="1" indent="-228600" algn="l" fontAlgn="ctr">
              <a:lnSpc>
                <a:spcPct val="150000"/>
              </a:lnSpc>
              <a:spcBef>
                <a:spcPts val="0"/>
              </a:spcBef>
              <a:spcAft>
                <a:spcPts val="800"/>
              </a:spcAft>
              <a:buSzPct val="100000"/>
              <a:buFont typeface="Arial" panose="020B0604020202020204" pitchFamily="34" charset="0"/>
              <a:buChar char="○"/>
            </a:pPr>
            <a:r>
              <a:rPr lang="zh-CN" altLang="en-US" sz="2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第一步</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：安装</a:t>
            </a:r>
            <a:r>
              <a:rPr lang="en-US" altLang="zh-CN"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JDK </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环境，配置环境变量</a:t>
            </a:r>
            <a:endPar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482600" lvl="1" indent="-228600" algn="l" fontAlgn="ctr">
              <a:lnSpc>
                <a:spcPct val="150000"/>
              </a:lnSpc>
              <a:spcBef>
                <a:spcPts val="0"/>
              </a:spcBef>
              <a:spcAft>
                <a:spcPts val="800"/>
              </a:spcAft>
              <a:buSzPct val="100000"/>
              <a:buFont typeface="Arial" panose="020B0604020202020204" pitchFamily="34" charset="0"/>
              <a:buChar char="○"/>
            </a:pPr>
            <a:r>
              <a:rPr lang="zh-CN" altLang="en-US" sz="2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第二步</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：进入官网下载安装包</a:t>
            </a:r>
            <a:endPar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482600" lvl="1" indent="-228600" algn="l" fontAlgn="ctr">
              <a:lnSpc>
                <a:spcPct val="150000"/>
              </a:lnSpc>
              <a:spcBef>
                <a:spcPts val="0"/>
              </a:spcBef>
              <a:spcAft>
                <a:spcPts val="800"/>
              </a:spcAft>
              <a:buSzPct val="100000"/>
              <a:buFont typeface="Arial" panose="020B0604020202020204" pitchFamily="34" charset="0"/>
              <a:buChar char="○"/>
            </a:pPr>
            <a:r>
              <a:rPr lang="zh-CN" altLang="en-US" sz="2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第三步</a:t>
            </a:r>
            <a:r>
              <a:rPr lang="zh-CN" altLang="en-US" sz="2800" b="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：解决安装包，</a:t>
            </a:r>
            <a:r>
              <a:rPr lang="zh-CN" altLang="en-US" sz="2800" b="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进入jmeter\bin目录，找到“</a:t>
            </a:r>
            <a:r>
              <a:rPr lang="zh-CN" altLang="en-US" sz="2800" b="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hlinkClick r:id="rId2"/>
              </a:rPr>
              <a:t>jmeter.properties</a:t>
            </a:r>
            <a:r>
              <a:rPr lang="zh-CN" altLang="en-US" sz="2800" b="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”文件，修改“language=zh_CN”</a:t>
            </a:r>
            <a:endParaRPr lang="zh-CN" altLang="en-US" sz="2800" b="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482600" lvl="1" indent="-228600" algn="l" fontAlgn="ctr">
              <a:lnSpc>
                <a:spcPct val="150000"/>
              </a:lnSpc>
              <a:spcBef>
                <a:spcPts val="0"/>
              </a:spcBef>
              <a:spcAft>
                <a:spcPts val="800"/>
              </a:spcAft>
              <a:buSzPct val="100000"/>
              <a:buFont typeface="Arial" panose="020B0604020202020204" pitchFamily="34" charset="0"/>
              <a:buChar char="○"/>
            </a:pPr>
            <a:r>
              <a:rPr lang="zh-CN" altLang="en-US" sz="28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第四步</a:t>
            </a:r>
            <a:r>
              <a:rPr lang="zh-CN" altLang="en-US" sz="2800" b="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：执行</a:t>
            </a:r>
            <a:r>
              <a:rPr lang="en-US" altLang="zh-CN" sz="2800" b="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2800" b="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jmeterw</a:t>
            </a:r>
            <a:r>
              <a:rPr lang="en-US" altLang="zh-CN" sz="2800" b="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.bat </a:t>
            </a:r>
            <a:r>
              <a:rPr lang="zh-CN" altLang="en-US" sz="2800" b="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脚本。</a:t>
            </a:r>
            <a:endParaRPr lang="zh-CN" altLang="en-US" sz="2800" b="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482600" lvl="1" indent="-228600" algn="l" fontAlgn="ctr">
              <a:lnSpc>
                <a:spcPct val="120000"/>
              </a:lnSpc>
              <a:spcBef>
                <a:spcPts val="0"/>
              </a:spcBef>
              <a:spcAft>
                <a:spcPts val="800"/>
              </a:spcAft>
              <a:buSzPct val="100000"/>
              <a:buFont typeface="Arial" panose="020B0604020202020204" pitchFamily="34" charset="0"/>
              <a:buChar char="○"/>
            </a:pPr>
            <a:endParaRPr lang="zh-CN" altLang="en-US" sz="2800" b="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482600" lvl="1" indent="-228600" algn="l" fontAlgn="ctr">
              <a:lnSpc>
                <a:spcPct val="120000"/>
              </a:lnSpc>
              <a:spcBef>
                <a:spcPts val="0"/>
              </a:spcBef>
              <a:spcAft>
                <a:spcPts val="800"/>
              </a:spcAft>
              <a:buSzPct val="100000"/>
              <a:buFont typeface="Arial" panose="020B0604020202020204" pitchFamily="34" charset="0"/>
              <a:buChar char="○"/>
            </a:pPr>
            <a:endParaRPr lang="zh-CN" altLang="en-US" sz="2800" b="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54000" lvl="1" indent="0" algn="l" fontAlgn="ctr">
              <a:lnSpc>
                <a:spcPct val="120000"/>
              </a:lnSpc>
              <a:spcBef>
                <a:spcPts val="0"/>
              </a:spcBef>
              <a:spcAft>
                <a:spcPts val="800"/>
              </a:spcAft>
              <a:buSzPct val="100000"/>
              <a:buFont typeface="Arial" panose="020B0604020202020204" pitchFamily="34" charset="0"/>
            </a:pPr>
            <a:endParaRPr lang="zh-CN" altLang="en-US" sz="2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custDataLst>
              <p:tags r:id="rId3"/>
            </p:custDataLst>
          </p:nvPr>
        </p:nvPicPr>
        <p:blipFill>
          <a:blip r:embed="rId4"/>
          <a:stretch>
            <a:fillRect/>
          </a:stretch>
        </p:blipFill>
        <p:spPr>
          <a:xfrm>
            <a:off x="12912090" y="6570345"/>
            <a:ext cx="9555480" cy="6301740"/>
          </a:xfrm>
          <a:prstGeom prst="rect">
            <a:avLst/>
          </a:prstGeom>
        </p:spPr>
      </p:pic>
      <p:sp>
        <p:nvSpPr>
          <p:cNvPr id="10" name="文本框 9"/>
          <p:cNvSpPr txBox="1"/>
          <p:nvPr>
            <p:custDataLst>
              <p:tags r:id="rId5"/>
            </p:custDataLst>
          </p:nvPr>
        </p:nvSpPr>
        <p:spPr>
          <a:xfrm>
            <a:off x="533400" y="378460"/>
            <a:ext cx="13292455" cy="1150620"/>
          </a:xfrm>
          <a:prstGeom prst="rect">
            <a:avLst/>
          </a:prstGeom>
          <a:noFill/>
        </p:spPr>
        <p:txBody>
          <a:bodyPr wrap="square" lIns="127000" tIns="50800" rIns="127000" bIns="50800" rtlCol="0" anchor="b" anchorCtr="0">
            <a:normAutofit/>
          </a:bodyPr>
          <a:p>
            <a:pPr marL="0" indent="0" algn="l">
              <a:lnSpc>
                <a:spcPct val="110000"/>
              </a:lnSpc>
              <a:spcBef>
                <a:spcPts val="0"/>
              </a:spcBef>
              <a:spcAft>
                <a:spcPts val="0"/>
              </a:spcAft>
              <a:buSzPct val="100000"/>
              <a:buNone/>
            </a:pPr>
            <a:r>
              <a:rPr lang="en-US" altLang="zh-CN" sz="4400" b="1" spc="230" dirty="0">
                <a:solidFill>
                  <a:schemeClr val="accent1">
                    <a:lumMod val="50000"/>
                  </a:schemeClr>
                </a:solidFill>
                <a:uFillTx/>
                <a:latin typeface="微软雅黑" panose="020B0503020204020204" charset="-122"/>
                <a:ea typeface="微软雅黑" panose="020B0503020204020204" charset="-122"/>
                <a:sym typeface="+mn-lt"/>
              </a:rPr>
              <a:t>2.1 Jmeter 介绍(</a:t>
            </a:r>
            <a:r>
              <a:rPr lang="zh-CN" altLang="en-US" sz="4400" b="1" spc="230" dirty="0">
                <a:solidFill>
                  <a:schemeClr val="accent1">
                    <a:lumMod val="50000"/>
                  </a:schemeClr>
                </a:solidFill>
                <a:uFillTx/>
                <a:latin typeface="微软雅黑" panose="020B0503020204020204" charset="-122"/>
                <a:ea typeface="微软雅黑" panose="020B0503020204020204" charset="-122"/>
                <a:sym typeface="+mn-lt"/>
              </a:rPr>
              <a:t>续）</a:t>
            </a:r>
            <a:endParaRPr lang="zh-CN" altLang="en-US" sz="4400" b="1" spc="230" dirty="0">
              <a:solidFill>
                <a:schemeClr val="accent1">
                  <a:lumMod val="50000"/>
                </a:schemeClr>
              </a:solidFill>
              <a:uFillTx/>
              <a:latin typeface="微软雅黑" panose="020B0503020204020204" charset="-122"/>
              <a:ea typeface="微软雅黑" panose="020B0503020204020204" charset="-122"/>
              <a:sym typeface="+mn-lt"/>
            </a:endParaRPr>
          </a:p>
        </p:txBody>
      </p:sp>
      <p:sp>
        <p:nvSpPr>
          <p:cNvPr id="3" name="矩形 2"/>
          <p:cNvSpPr/>
          <p:nvPr>
            <p:custDataLst>
              <p:tags r:id="rId6"/>
            </p:custDataLst>
          </p:nvPr>
        </p:nvSpPr>
        <p:spPr>
          <a:xfrm>
            <a:off x="24130" y="738505"/>
            <a:ext cx="133985" cy="791210"/>
          </a:xfrm>
          <a:prstGeom prst="rect">
            <a:avLst/>
          </a:prstGeom>
          <a:solidFill>
            <a:schemeClr val="accent1">
              <a:lumMod val="5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chemeClr val="accent1">
                  <a:lumMod val="50000"/>
                </a:schemeClr>
              </a:solidFill>
              <a:effectLst/>
              <a:uFillTx/>
              <a:latin typeface="+mn-lt"/>
              <a:ea typeface="+mn-ea"/>
              <a:cs typeface="+mn-cs"/>
              <a:sym typeface="Helvetica Neue Medium" panose="02000503000000020004"/>
            </a:endParaRPr>
          </a:p>
        </p:txBody>
      </p:sp>
    </p:spTree>
    <p:custDataLst>
      <p:tags r:id="rId7"/>
    </p:custData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21"/>
          <p:cNvSpPr/>
          <p:nvPr>
            <p:custDataLst>
              <p:tags r:id="rId1"/>
            </p:custDataLst>
          </p:nvPr>
        </p:nvSpPr>
        <p:spPr>
          <a:xfrm rot="7318264">
            <a:off x="10072422" y="5484928"/>
            <a:ext cx="451884" cy="11013784"/>
          </a:xfrm>
          <a:custGeom>
            <a:avLst/>
            <a:gdLst>
              <a:gd name="connsiteX0" fmla="*/ 0 w 225942"/>
              <a:gd name="connsiteY0" fmla="*/ 5506892 h 5506892"/>
              <a:gd name="connsiteX1" fmla="*/ 0 w 225942"/>
              <a:gd name="connsiteY1" fmla="*/ 0 h 5506892"/>
              <a:gd name="connsiteX2" fmla="*/ 225942 w 225942"/>
              <a:gd name="connsiteY2" fmla="*/ 361990 h 5506892"/>
              <a:gd name="connsiteX3" fmla="*/ 225942 w 225942"/>
              <a:gd name="connsiteY3" fmla="*/ 5506892 h 5506892"/>
            </a:gdLst>
            <a:ahLst/>
            <a:cxnLst>
              <a:cxn ang="0">
                <a:pos x="connsiteX0" y="connsiteY0"/>
              </a:cxn>
              <a:cxn ang="0">
                <a:pos x="connsiteX1" y="connsiteY1"/>
              </a:cxn>
              <a:cxn ang="0">
                <a:pos x="connsiteX2" y="connsiteY2"/>
              </a:cxn>
              <a:cxn ang="0">
                <a:pos x="connsiteX3" y="connsiteY3"/>
              </a:cxn>
            </a:cxnLst>
            <a:rect l="l" t="t" r="r" b="b"/>
            <a:pathLst>
              <a:path w="225942" h="5506892">
                <a:moveTo>
                  <a:pt x="0" y="5506892"/>
                </a:moveTo>
                <a:lnTo>
                  <a:pt x="0" y="0"/>
                </a:lnTo>
                <a:lnTo>
                  <a:pt x="225942" y="361990"/>
                </a:lnTo>
                <a:lnTo>
                  <a:pt x="225942" y="5506892"/>
                </a:lnTo>
                <a:close/>
              </a:path>
            </a:pathLst>
          </a:custGeom>
          <a:solidFill>
            <a:schemeClr val="accent2">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3200" b="1">
              <a:solidFill>
                <a:schemeClr val="lt1"/>
              </a:solidFill>
              <a:latin typeface="微软雅黑" panose="020B0503020204020204" charset="-122"/>
              <a:ea typeface="微软雅黑" panose="020B0503020204020204" charset="-122"/>
            </a:endParaRPr>
          </a:p>
        </p:txBody>
      </p:sp>
      <p:sp>
        <p:nvSpPr>
          <p:cNvPr id="12" name="任意多边形: 形状 19"/>
          <p:cNvSpPr/>
          <p:nvPr>
            <p:custDataLst>
              <p:tags r:id="rId2"/>
            </p:custDataLst>
          </p:nvPr>
        </p:nvSpPr>
        <p:spPr>
          <a:xfrm rot="7318264">
            <a:off x="11528194" y="-1559946"/>
            <a:ext cx="1344188" cy="20763872"/>
          </a:xfrm>
          <a:custGeom>
            <a:avLst/>
            <a:gdLst>
              <a:gd name="connsiteX0" fmla="*/ 0 w 672094"/>
              <a:gd name="connsiteY0" fmla="*/ 10381936 h 10381936"/>
              <a:gd name="connsiteX1" fmla="*/ 0 w 672094"/>
              <a:gd name="connsiteY1" fmla="*/ 0 h 10381936"/>
              <a:gd name="connsiteX2" fmla="*/ 483 w 672094"/>
              <a:gd name="connsiteY2" fmla="*/ 0 h 10381936"/>
              <a:gd name="connsiteX3" fmla="*/ 672094 w 672094"/>
              <a:gd name="connsiteY3" fmla="*/ 1076012 h 10381936"/>
              <a:gd name="connsiteX4" fmla="*/ 672094 w 672094"/>
              <a:gd name="connsiteY4" fmla="*/ 10381936 h 10381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094" h="10381936">
                <a:moveTo>
                  <a:pt x="0" y="10381936"/>
                </a:moveTo>
                <a:lnTo>
                  <a:pt x="0" y="0"/>
                </a:lnTo>
                <a:lnTo>
                  <a:pt x="483" y="0"/>
                </a:lnTo>
                <a:lnTo>
                  <a:pt x="672094" y="1076012"/>
                </a:lnTo>
                <a:lnTo>
                  <a:pt x="672094" y="10381936"/>
                </a:lnTo>
                <a:close/>
              </a:path>
            </a:pathLst>
          </a:custGeom>
          <a:solidFill>
            <a:schemeClr val="accent1">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3200" b="1">
              <a:solidFill>
                <a:schemeClr val="lt1"/>
              </a:solidFill>
              <a:latin typeface="微软雅黑" panose="020B0503020204020204" charset="-122"/>
              <a:ea typeface="微软雅黑" panose="020B0503020204020204" charset="-122"/>
            </a:endParaRPr>
          </a:p>
        </p:txBody>
      </p:sp>
      <p:cxnSp>
        <p:nvCxnSpPr>
          <p:cNvPr id="13" name="直接连接符 12"/>
          <p:cNvCxnSpPr/>
          <p:nvPr>
            <p:custDataLst>
              <p:tags r:id="rId3"/>
            </p:custDataLst>
          </p:nvPr>
        </p:nvCxnSpPr>
        <p:spPr>
          <a:xfrm>
            <a:off x="959448" y="1673909"/>
            <a:ext cx="22363950" cy="0"/>
          </a:xfrm>
          <a:prstGeom prst="line">
            <a:avLst/>
          </a:prstGeom>
          <a:ln w="12700">
            <a:solidFill>
              <a:schemeClr val="lt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87730" y="1982470"/>
            <a:ext cx="8009255" cy="8350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l" defTabSz="821690" rtl="0" fontAlgn="auto" latinLnBrk="0" hangingPunct="0">
              <a:lnSpc>
                <a:spcPct val="100000"/>
              </a:lnSpc>
              <a:spcBef>
                <a:spcPts val="0"/>
              </a:spcBef>
              <a:spcAft>
                <a:spcPts val="0"/>
              </a:spcAft>
              <a:buClrTx/>
              <a:buSzTx/>
              <a:buFontTx/>
              <a:buNone/>
            </a:pPr>
            <a:r>
              <a:rPr lang="zh-CN" altLang="en-US" sz="4000" spc="10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主界面</a:t>
            </a:r>
            <a:endParaRPr kumimoji="0" lang="zh-CN" altLang="en-US" sz="400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Helvetica Neue" panose="02000503000000020004"/>
              <a:sym typeface="+mn-ea"/>
            </a:endParaRPr>
          </a:p>
        </p:txBody>
      </p:sp>
      <p:pic>
        <p:nvPicPr>
          <p:cNvPr id="15" name="图片 14"/>
          <p:cNvPicPr>
            <a:picLocks noChangeAspect="1"/>
          </p:cNvPicPr>
          <p:nvPr>
            <p:custDataLst>
              <p:tags r:id="rId4"/>
            </p:custDataLst>
          </p:nvPr>
        </p:nvPicPr>
        <p:blipFill>
          <a:blip r:embed="rId5"/>
          <a:stretch>
            <a:fillRect/>
          </a:stretch>
        </p:blipFill>
        <p:spPr>
          <a:xfrm>
            <a:off x="3551555" y="2898140"/>
            <a:ext cx="15611475" cy="10407650"/>
          </a:xfrm>
          <a:prstGeom prst="rect">
            <a:avLst/>
          </a:prstGeom>
        </p:spPr>
      </p:pic>
      <p:sp>
        <p:nvSpPr>
          <p:cNvPr id="10" name="文本框 9"/>
          <p:cNvSpPr txBox="1"/>
          <p:nvPr>
            <p:custDataLst>
              <p:tags r:id="rId6"/>
            </p:custDataLst>
          </p:nvPr>
        </p:nvSpPr>
        <p:spPr>
          <a:xfrm>
            <a:off x="533400" y="378460"/>
            <a:ext cx="13292455" cy="1150620"/>
          </a:xfrm>
          <a:prstGeom prst="rect">
            <a:avLst/>
          </a:prstGeom>
          <a:noFill/>
        </p:spPr>
        <p:txBody>
          <a:bodyPr wrap="square" lIns="127000" tIns="50800" rIns="127000" bIns="50800" rtlCol="0" anchor="b" anchorCtr="0">
            <a:normAutofit/>
          </a:bodyPr>
          <a:p>
            <a:pPr marL="0" indent="0" algn="l">
              <a:lnSpc>
                <a:spcPct val="110000"/>
              </a:lnSpc>
              <a:spcBef>
                <a:spcPts val="0"/>
              </a:spcBef>
              <a:spcAft>
                <a:spcPts val="0"/>
              </a:spcAft>
              <a:buSzPct val="100000"/>
              <a:buNone/>
            </a:pPr>
            <a:r>
              <a:rPr lang="en-US" altLang="zh-CN" sz="4400" b="1" spc="230" dirty="0">
                <a:solidFill>
                  <a:schemeClr val="accent1">
                    <a:lumMod val="50000"/>
                  </a:schemeClr>
                </a:solidFill>
                <a:uFillTx/>
                <a:latin typeface="微软雅黑" panose="020B0503020204020204" charset="-122"/>
                <a:ea typeface="微软雅黑" panose="020B0503020204020204" charset="-122"/>
                <a:sym typeface="+mn-lt"/>
              </a:rPr>
              <a:t>2.1 Jmeter 介绍(</a:t>
            </a:r>
            <a:r>
              <a:rPr lang="zh-CN" altLang="en-US" sz="4400" b="1" spc="230" dirty="0">
                <a:solidFill>
                  <a:schemeClr val="accent1">
                    <a:lumMod val="50000"/>
                  </a:schemeClr>
                </a:solidFill>
                <a:uFillTx/>
                <a:latin typeface="微软雅黑" panose="020B0503020204020204" charset="-122"/>
                <a:ea typeface="微软雅黑" panose="020B0503020204020204" charset="-122"/>
                <a:sym typeface="+mn-lt"/>
              </a:rPr>
              <a:t>续）</a:t>
            </a:r>
            <a:endParaRPr lang="zh-CN" altLang="en-US" sz="4400" b="1" spc="230" dirty="0">
              <a:solidFill>
                <a:schemeClr val="accent1">
                  <a:lumMod val="50000"/>
                </a:schemeClr>
              </a:solidFill>
              <a:uFillTx/>
              <a:latin typeface="微软雅黑" panose="020B0503020204020204" charset="-122"/>
              <a:ea typeface="微软雅黑" panose="020B0503020204020204" charset="-122"/>
              <a:sym typeface="+mn-lt"/>
            </a:endParaRPr>
          </a:p>
        </p:txBody>
      </p:sp>
      <p:sp>
        <p:nvSpPr>
          <p:cNvPr id="2" name="矩形 1"/>
          <p:cNvSpPr/>
          <p:nvPr>
            <p:custDataLst>
              <p:tags r:id="rId7"/>
            </p:custDataLst>
          </p:nvPr>
        </p:nvSpPr>
        <p:spPr>
          <a:xfrm>
            <a:off x="74295" y="738505"/>
            <a:ext cx="142240" cy="739140"/>
          </a:xfrm>
          <a:prstGeom prst="rect">
            <a:avLst/>
          </a:prstGeom>
          <a:solidFill>
            <a:schemeClr val="accent1">
              <a:lumMod val="5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chemeClr val="accent1">
                  <a:lumMod val="50000"/>
                </a:schemeClr>
              </a:solidFill>
              <a:effectLst/>
              <a:uFillTx/>
              <a:latin typeface="+mn-lt"/>
              <a:ea typeface="+mn-ea"/>
              <a:cs typeface="+mn-cs"/>
              <a:sym typeface="Helvetica Neue Medium" panose="02000503000000020004"/>
            </a:endParaRPr>
          </a:p>
        </p:txBody>
      </p:sp>
    </p:spTree>
    <p:custDataLst>
      <p:tags r:id="rId8"/>
    </p:custData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p:nvPr>
            <p:custDataLst>
              <p:tags r:id="rId1"/>
            </p:custDataLst>
          </p:nvPr>
        </p:nvSpPr>
        <p:spPr>
          <a:xfrm>
            <a:off x="2251710" y="2438400"/>
            <a:ext cx="20360640" cy="10662285"/>
          </a:xfrm>
          <a:prstGeom prst="rect">
            <a:avLst/>
          </a:prstGeom>
          <a:noFill/>
          <a:ln w="3175">
            <a:noFill/>
            <a:prstDash val="dash"/>
          </a:ln>
        </p:spPr>
        <p:txBody>
          <a:bodyPr wrap="square" lIns="127000" tIns="50800" rIns="127000" bIns="508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81000" lvl="0" indent="-381000" algn="l" fontAlgn="ctr">
              <a:lnSpc>
                <a:spcPct val="150000"/>
              </a:lnSpc>
              <a:spcBef>
                <a:spcPts val="0"/>
              </a:spcBef>
              <a:spcAft>
                <a:spcPts val="800"/>
              </a:spcAft>
              <a:buSzPct val="100000"/>
              <a:buFont typeface="Wingdings" panose="05000000000000000000" charset="0"/>
              <a:buChar char="l"/>
            </a:pPr>
            <a:r>
              <a:rPr altLang="zh-CN" sz="3600" b="1"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Jmeter </a:t>
            </a:r>
            <a:r>
              <a:rPr lang="zh-CN" altLang="en-US" sz="3600" b="1"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组件介绍</a:t>
            </a:r>
            <a:r>
              <a:rPr altLang="zh-CN" sz="3600" b="1"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(1)</a:t>
            </a:r>
            <a:r>
              <a:rPr lang="zh-CN" altLang="en-US" sz="3200" b="1"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lang="zh-CN" altLang="en-US" sz="3200" b="1"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812800" algn="l">
              <a:lnSpc>
                <a:spcPct val="150000"/>
              </a:lnSpc>
              <a:buNone/>
              <a:extLst>
                <a:ext uri="{35155182-B16C-46BC-9424-99874614C6A1}">
                  <wpsdc:marlchars xmlns:wpsdc="http://www.wps.cn/officeDocument/2017/drawingmlCustomData" val="200" checksum="34799616"/>
                </a:ext>
              </a:extLst>
            </a:pP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1</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测试计划</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测试计划理解为各种测试脚本，测试元件的容器</a:t>
            </a:r>
            <a:r>
              <a:rPr lang="zh-CN" altLang="en-US"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endParaRPr altLang="zh-CN"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None/>
              <a:extLst>
                <a:ext uri="{35155182-B16C-46BC-9424-99874614C6A1}">
                  <wpsdc:marlchars xmlns:wpsdc="http://www.wps.cn/officeDocument/2017/drawingmlCustomData" val="200" checksum="34799616"/>
                </a:ext>
              </a:extLst>
            </a:pPr>
            <a:r>
              <a:rPr lang="en-US"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2</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线程组</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要模拟的用户数，用户执行相互独立，要模拟多少就设置多少</a:t>
            </a:r>
            <a:r>
              <a:rPr lang="zh-CN" altLang="en-US"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endParaRPr altLang="zh-CN"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None/>
              <a:extLst>
                <a:ext uri="{35155182-B16C-46BC-9424-99874614C6A1}">
                  <wpsdc:marlchars xmlns:wpsdc="http://www.wps.cn/officeDocument/2017/drawingmlCustomData" val="200" checksum="34799616"/>
                </a:ext>
              </a:extLst>
            </a:pPr>
            <a:r>
              <a:rPr lang="en-US"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3</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配置元件</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维护 </a:t>
            </a:r>
            <a:r>
              <a:rPr lang="en-US"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Sampler </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需要的配置信息，并根据实际的需要修改请求的内容。</a:t>
            </a:r>
            <a:endParaRPr altLang="zh-CN"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None/>
              <a:extLst>
                <a:ext uri="{35155182-B16C-46BC-9424-99874614C6A1}">
                  <wpsdc:marlchars xmlns:wpsdc="http://www.wps.cn/officeDocument/2017/drawingmlCustomData" val="200" checksum="34799616"/>
                </a:ext>
              </a:extLst>
            </a:pPr>
            <a:r>
              <a:rPr lang="en-US"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4</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前置处理器</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前置处理器一般处理一些需要参数加密后再传入的请求，如把变量通过</a:t>
            </a:r>
            <a:r>
              <a:rPr lang="en-US"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MD5 </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的方式加密后，作为参数传入，传入方式为：</a:t>
            </a:r>
            <a:r>
              <a:rPr lang="en-US"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${__digest(MD5,123456,)}</a:t>
            </a:r>
            <a:r>
              <a:rPr lang="zh-CN" altLang="en-US"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endParaRPr lang="en-US" altLang="zh-CN"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None/>
              <a:extLst>
                <a:ext uri="{35155182-B16C-46BC-9424-99874614C6A1}">
                  <wpsdc:marlchars xmlns:wpsdc="http://www.wps.cn/officeDocument/2017/drawingmlCustomData" val="200" checksum="34799616"/>
                </a:ext>
              </a:extLst>
            </a:pPr>
            <a:r>
              <a:rPr lang="en-US"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5</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后置处理器</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负责在请求之后工作，常用获取返回的值。</a:t>
            </a:r>
            <a:endParaRPr altLang="zh-CN"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812800" algn="l">
              <a:lnSpc>
                <a:spcPct val="150000"/>
              </a:lnSpc>
              <a:buNone/>
              <a:extLst>
                <a:ext uri="{35155182-B16C-46BC-9424-99874614C6A1}">
                  <wpsdc:marlchars xmlns:wpsdc="http://www.wps.cn/officeDocument/2017/drawingmlCustomData" val="200" checksum="34799616"/>
                </a:ext>
              </a:extLst>
            </a:pPr>
            <a:r>
              <a:rPr lang="en-US"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6</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altLang="zh-CN" sz="3200" b="1"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断言</a:t>
            </a:r>
            <a:r>
              <a:rPr altLang="zh-CN"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320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用来判断请求响应结果是否如用户所期望的值。</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最常用的三种断言方式：响应断言、</a:t>
            </a:r>
            <a:r>
              <a:rPr lang="en-US"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JSON </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断言、</a:t>
            </a:r>
            <a:r>
              <a:rPr lang="en-US"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XPath </a:t>
            </a:r>
            <a:r>
              <a:rPr altLang="zh-CN"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断言</a:t>
            </a:r>
            <a:r>
              <a:rPr lang="zh-CN" altLang="en-US" sz="3200" b="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a:t>
            </a:r>
            <a:endParaRPr altLang="zh-CN" sz="3200" b="0" i="0" spc="140">
              <a:ln w="3175">
                <a:noFill/>
                <a:prstDash val="dash"/>
              </a:ln>
              <a:solidFill>
                <a:schemeClr val="dk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marL="0" indent="0" algn="l">
              <a:lnSpc>
                <a:spcPct val="150000"/>
              </a:lnSpc>
              <a:buNone/>
            </a:pPr>
            <a:endParaRPr lang="zh-CN" altLang="zh-CN" sz="3200" b="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custDataLst>
              <p:tags r:id="rId2"/>
            </p:custDataLst>
          </p:nvPr>
        </p:nvSpPr>
        <p:spPr>
          <a:xfrm>
            <a:off x="533400" y="378460"/>
            <a:ext cx="13292455" cy="1150620"/>
          </a:xfrm>
          <a:prstGeom prst="rect">
            <a:avLst/>
          </a:prstGeom>
          <a:noFill/>
        </p:spPr>
        <p:txBody>
          <a:bodyPr wrap="square" lIns="127000" tIns="50800" rIns="127000" bIns="50800" rtlCol="0" anchor="b" anchorCtr="0">
            <a:normAutofit/>
          </a:bodyPr>
          <a:p>
            <a:pPr marL="0" indent="0" algn="l">
              <a:lnSpc>
                <a:spcPct val="110000"/>
              </a:lnSpc>
              <a:spcBef>
                <a:spcPts val="0"/>
              </a:spcBef>
              <a:spcAft>
                <a:spcPts val="0"/>
              </a:spcAft>
              <a:buSzPct val="100000"/>
              <a:buNone/>
            </a:pPr>
            <a:r>
              <a:rPr lang="en-US" altLang="zh-CN" sz="4400" b="1" spc="230" dirty="0">
                <a:solidFill>
                  <a:schemeClr val="accent1">
                    <a:lumMod val="50000"/>
                  </a:schemeClr>
                </a:solidFill>
                <a:uFillTx/>
                <a:latin typeface="微软雅黑" panose="020B0503020204020204" charset="-122"/>
                <a:ea typeface="微软雅黑" panose="020B0503020204020204" charset="-122"/>
                <a:sym typeface="+mn-lt"/>
              </a:rPr>
              <a:t>2.1 Jmeter 介绍(</a:t>
            </a:r>
            <a:r>
              <a:rPr lang="zh-CN" altLang="en-US" sz="4400" b="1" spc="230" dirty="0">
                <a:solidFill>
                  <a:schemeClr val="accent1">
                    <a:lumMod val="50000"/>
                  </a:schemeClr>
                </a:solidFill>
                <a:uFillTx/>
                <a:latin typeface="微软雅黑" panose="020B0503020204020204" charset="-122"/>
                <a:ea typeface="微软雅黑" panose="020B0503020204020204" charset="-122"/>
                <a:sym typeface="+mn-lt"/>
              </a:rPr>
              <a:t>续）</a:t>
            </a:r>
            <a:endParaRPr lang="zh-CN" altLang="en-US" sz="4400" b="1" spc="230" dirty="0">
              <a:solidFill>
                <a:schemeClr val="accent1">
                  <a:lumMod val="50000"/>
                </a:schemeClr>
              </a:solidFill>
              <a:uFillTx/>
              <a:latin typeface="微软雅黑" panose="020B0503020204020204" charset="-122"/>
              <a:ea typeface="微软雅黑" panose="020B0503020204020204" charset="-122"/>
              <a:sym typeface="+mn-lt"/>
            </a:endParaRPr>
          </a:p>
        </p:txBody>
      </p:sp>
      <p:sp>
        <p:nvSpPr>
          <p:cNvPr id="2" name="矩形 1"/>
          <p:cNvSpPr/>
          <p:nvPr>
            <p:custDataLst>
              <p:tags r:id="rId3"/>
            </p:custDataLst>
          </p:nvPr>
        </p:nvSpPr>
        <p:spPr>
          <a:xfrm>
            <a:off x="1270" y="738505"/>
            <a:ext cx="142240" cy="789940"/>
          </a:xfrm>
          <a:prstGeom prst="rect">
            <a:avLst/>
          </a:prstGeom>
          <a:solidFill>
            <a:schemeClr val="accent1">
              <a:lumMod val="5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ctr" defTabSz="82169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chemeClr val="accent1">
                  <a:lumMod val="50000"/>
                </a:schemeClr>
              </a:solidFill>
              <a:effectLst/>
              <a:uFillTx/>
              <a:latin typeface="+mn-lt"/>
              <a:ea typeface="+mn-ea"/>
              <a:cs typeface="+mn-cs"/>
              <a:sym typeface="Helvetica Neue Medium" panose="02000503000000020004"/>
            </a:endParaRPr>
          </a:p>
        </p:txBody>
      </p:sp>
    </p:spTree>
    <p:custDataLst>
      <p:tags r:id="rId4"/>
    </p:custDataLst>
  </p:cSld>
  <p:clrMapOvr>
    <a:masterClrMapping/>
  </p:clrMapOvr>
  <p:transition spd="med"/>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8353_3*l_h_f*1_2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0.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10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10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18353_3*l_h_i*1_3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10.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11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11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119.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1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8353_3*l_h_f*1_3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12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12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18353_3*l_h_i*1_4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13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135.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36.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13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1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8353_3*l_h_f*1_4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40.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41.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14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145.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46.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14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15.xml><?xml version="1.0" encoding="utf-8"?>
<p:tagLst xmlns:p="http://schemas.openxmlformats.org/presentationml/2006/main">
  <p:tag name="KSO_WM_SLIDE_ID" val="diagram20218353_3"/>
  <p:tag name="KSO_WM_TEMPLATE_SUBCATEGORY" val="0"/>
  <p:tag name="KSO_WM_TEMPLATE_MASTER_TYPE" val="0"/>
  <p:tag name="KSO_WM_TEMPLATE_COLOR_TYPE" val="0"/>
  <p:tag name="KSO_WM_SLIDE_TYPE" val="contents"/>
  <p:tag name="KSO_WM_SLIDE_SUBTYPE" val="diag"/>
  <p:tag name="KSO_WM_SLIDE_ITEM_CNT" val="5"/>
  <p:tag name="KSO_WM_SLIDE_INDEX" val="3"/>
  <p:tag name="KSO_WM_DIAGRAM_GROUP_CODE" val="l1-1"/>
  <p:tag name="KSO_WM_SLIDE_DIAGTYPE" val="l"/>
  <p:tag name="KSO_WM_TAG_VERSION" val="1.0"/>
  <p:tag name="KSO_WM_BEAUTIFY_FLAG" val="#wm#"/>
  <p:tag name="KSO_WM_TEMPLATE_CATEGORY" val="diagram"/>
  <p:tag name="KSO_WM_TEMPLATE_INDEX" val="20218353"/>
  <p:tag name="KSO_WM_SLIDE_LAYOUT" val="a_b_l"/>
  <p:tag name="KSO_WM_SLIDE_LAYOUT_CNT" val="1_1_1"/>
</p:tagLst>
</file>

<file path=ppt/tags/tag150.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51.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15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155.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56.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15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16.xml><?xml version="1.0" encoding="utf-8"?>
<p:tagLst xmlns:p="http://schemas.openxmlformats.org/presentationml/2006/main">
  <p:tag name="MH" val="20171102112856"/>
  <p:tag name="MH_LIBRARY" val="CONTENTS"/>
  <p:tag name="MH_TYPE" val="ENTRY"/>
  <p:tag name="ID" val="553516"/>
  <p:tag name="MH_ORDER" val="1"/>
  <p:tag name="KSO_WM_BEAUTIFY_FLAG" val=""/>
</p:tagLst>
</file>

<file path=ppt/tags/tag160.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61.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16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165.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66.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PP_MARK_KEY" val="6957ab56-f269-4e43-a859-720ac5b77114"/>
  <p:tag name="COMMONDATA" val="eyJoZGlkIjoiNDRiMTk4ODIzODAzN2IzZDgyZjE0OGNjODIwYWZmZjYifQ=="/>
</p:tagLst>
</file>

<file path=ppt/tags/tag17.xml><?xml version="1.0" encoding="utf-8"?>
<p:tagLst xmlns:p="http://schemas.openxmlformats.org/presentationml/2006/main">
  <p:tag name="MH" val="20171102112856"/>
  <p:tag name="MH_LIBRARY" val="CONTENTS"/>
  <p:tag name="MH_TYPE" val="OTHERS"/>
  <p:tag name="ID" val="553516"/>
  <p:tag name="KSO_WM_BEAUTIFY_FLAG" val=""/>
</p:tagLst>
</file>

<file path=ppt/tags/tag18.xml><?xml version="1.0" encoding="utf-8"?>
<p:tagLst xmlns:p="http://schemas.openxmlformats.org/presentationml/2006/main">
  <p:tag name="MH" val="20171102112856"/>
  <p:tag name="MH_LIBRARY" val="CONTENTS"/>
  <p:tag name="MH_TYPE" val="OTHERS"/>
  <p:tag name="ID" val="553516"/>
  <p:tag name="KSO_WM_BEAUTIFY_FLAG" val=""/>
</p:tagLst>
</file>

<file path=ppt/tags/tag19.xml><?xml version="1.0" encoding="utf-8"?>
<p:tagLst xmlns:p="http://schemas.openxmlformats.org/presentationml/2006/main">
  <p:tag name="MH" val="20171102112856"/>
  <p:tag name="MH_LIBRARY" val="CONTENTS"/>
  <p:tag name="MH_TYPE" val="OTHERS"/>
  <p:tag name="ID" val="553516"/>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MH" val="20171102112856"/>
  <p:tag name="MH_LIBRARY" val="CONTENTS"/>
  <p:tag name="MH_TYPE" val="OTHERS"/>
  <p:tag name="ID" val="553516"/>
  <p:tag name="KSO_WM_BEAUTIFY_FLAG" val=""/>
</p:tagLst>
</file>

<file path=ppt/tags/tag21.xml><?xml version="1.0" encoding="utf-8"?>
<p:tagLst xmlns:p="http://schemas.openxmlformats.org/presentationml/2006/main">
  <p:tag name="MH" val="20171102112856"/>
  <p:tag name="MH_LIBRARY" val="CONTENTS"/>
  <p:tag name="MH_TYPE" val="OTHERS"/>
  <p:tag name="ID" val="553516"/>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MH" val="20171102112856"/>
  <p:tag name="MH_LIBRARY" val="CONTENTS"/>
  <p:tag name="MH_TYPE" val="ENTRY"/>
  <p:tag name="ID" val="553516"/>
  <p:tag name="MH_ORDER" val="1"/>
  <p:tag name="KSO_WM_BEAUTIFY_FLAG" val=""/>
</p:tagLst>
</file>

<file path=ppt/tags/tag28.xml><?xml version="1.0" encoding="utf-8"?>
<p:tagLst xmlns:p="http://schemas.openxmlformats.org/presentationml/2006/main">
  <p:tag name="MH" val="20171102112856"/>
  <p:tag name="MH_LIBRARY" val="CONTENTS"/>
  <p:tag name="MH_TYPE" val="OTHERS"/>
  <p:tag name="ID" val="553516"/>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UNIT_PICTURE_TOWARD" val="1"/>
  <p:tag name="KSO_WM_UNIT_PICTURE_DOCKSIDE" val="rm"/>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234_1*ζ_h_i*1_1_1"/>
  <p:tag name="KSO_WM_TEMPLATE_CATEGORY" val="diagram"/>
  <p:tag name="KSO_WM_TEMPLATE_INDEX" val="20215234"/>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PICTURE_TOWARD" val="1"/>
  <p:tag name="KSO_WM_UNIT_PICTURE_DOCKSIDE" val="rm"/>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234_1*ζ_h_i*1_1_2"/>
  <p:tag name="KSO_WM_TEMPLATE_CATEGORY" val="diagram"/>
  <p:tag name="KSO_WM_TEMPLATE_INDEX" val="20215234"/>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13"/>
  <p:tag name="KSO_WM_UNIT_TEXT_FILL_TYPE" val="1"/>
</p:tagLst>
</file>

<file path=ppt/tags/tag34.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3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97_1*f*1"/>
  <p:tag name="KSO_WM_TEMPLATE_CATEGORY" val="diagram"/>
  <p:tag name="KSO_WM_TEMPLATE_INDEX" val="20217097"/>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70347f9784f64ccca9123b27c1d2bbd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d39d7b218794cc0bc8d550570994862"/>
  <p:tag name="KSO_WM_UNIT_TEXT_FILL_FORE_SCHEMECOLOR_INDEX_BRIGHTNESS" val="0.25"/>
  <p:tag name="KSO_WM_UNIT_TEXT_FILL_FORE_SCHEMECOLOR_INDEX" val="13"/>
  <p:tag name="KSO_WM_UNIT_TEXT_FILL_TYPE" val="1"/>
  <p:tag name="KSO_WM_TEMPLATE_ASSEMBLE_XID" val="606570604054ed1e2fb814e9"/>
  <p:tag name="KSO_WM_TEMPLATE_ASSEMBLE_GROUPID" val="606570604054ed1e2fb814e9"/>
</p:tagLst>
</file>

<file path=ppt/tags/tag36.xml><?xml version="1.0" encoding="utf-8"?>
<p:tagLst xmlns:p="http://schemas.openxmlformats.org/presentationml/2006/main">
  <p:tag name="KSO_WM_BEAUTIFY_FLAG" val="#wm#"/>
  <p:tag name="KSO_WM_TEMPLATE_CATEGORY" val="diagram"/>
  <p:tag name="KSO_WM_TEMPLATE_INDEX" val="20217097"/>
  <p:tag name="KSO_WM_SLIDE_ID" val="diagram20217097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1-04-01T16:16:32&quot;,&quot;maxSize&quot;:{&quot;size1&quot;:57.5},&quot;minSize&quot;:{&quot;size1&quot;:32.6},&quot;normalSize&quot;:{&quot;size1&quot;:41.19375},&quot;subLayout&quot;:[{&quot;id&quot;:&quot;2021-04-01T16:16:32&quot;,&quot;maxSize&quot;:{&quot;size1&quot;:56.3777350920218},&quot;minSize&quot;:{&quot;size1&quot;:20.7777350920218},&quot;normalSize&quot;:{&quot;size1&quot;:28.01106842535513},&quot;subLayout&quot;:[{&quot;id&quot;:&quot;2021-04-01T16:16:32&quot;,&quot;margin&quot;:{&quot;bottom&quot;:0.02600000612437725,&quot;left&quot;:2.5399999618530273,&quot;right&quot;:0.02600000612437725,&quot;top&quot;:1.6929999589920044},&quot;type&quot;:0},{&quot;id&quot;:&quot;2021-04-01T16:16:32&quot;,&quot;margin&quot;:{&quot;bottom&quot;:1.6929999589920044,&quot;left&quot;:2.5399999618530273,&quot;right&quot;:0.02600000612437725,&quot;top&quot;:0.7919999957084656},&quot;type&quot;:0}],&quot;type&quot;:0},{&quot;id&quot;:&quot;2021-04-01T16:16:32&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a57998712faa657abf3"/>
  <p:tag name="KSO_WM_CHIP_FILLPROP" val="[[{&quot;text_align&quot;:&quot;cm&quot;,&quot;text_direction&quot;:&quot;horizontal&quot;,&quot;support_features&quot;:[&quot;creativepic&quot;],&quot;support_big_font&quot;:false,&quot;picture_toward&quot;:1,&quot;picture_dockside&quot;:[&quot;cb&quot;,&quot;rm&quot;,&quot;ct&quot;],&quot;fill_id&quot;:&quot;8d116bd8b1074587a970747df3fba75a&quot;,&quot;fill_align&quot;:&quot;cm&quot;,&quot;chip_types&quot;:[&quot;picture&quot;]},{&quot;text_align&quot;:&quot;lb&quot;,&quot;text_direction&quot;:&quot;horizontal&quot;,&quot;support_big_font&quot;:false,&quot;picture_toward&quot;:0,&quot;picture_dockside&quot;:[],&quot;fill_id&quot;:&quot;0c52f29da84d4a8fa032b62f9d0b0d9e&quot;,&quot;fill_align&quot;:&quot;lb&quot;,&quot;chip_types&quot;:[&quot;text&quot;,&quot;header&quot;]},{&quot;text_align&quot;:&quot;lt&quot;,&quot;text_direction&quot;:&quot;horizontal&quot;,&quot;support_big_font&quot;:false,&quot;picture_toward&quot;:0,&quot;picture_dockside&quot;:[],&quot;fill_id&quot;:&quot;1d610f50166043debd746d9fc47ffedb&quot;,&quot;fill_align&quot;:&quot;lt&quot;,&quot;chip_types&quot;:[&quot;text&quot;]}]]"/>
  <p:tag name="KSO_WM_CHIP_DECFILLPROP" val="[]"/>
  <p:tag name="KSO_WM_SLIDE_TYPE" val="text"/>
  <p:tag name="KSO_WM_SLIDE_SIZE" val="888*540"/>
  <p:tag name="KSO_WM_SLIDE_POSITION" val="72*0"/>
  <p:tag name="KSO_WM_CHIP_GROUPID" val="5fadfa57998712faa657abf2"/>
  <p:tag name="KSO_WM_SLIDE_BK_DARK_LIGHT" val="2"/>
  <p:tag name="KSO_WM_SLIDE_BACKGROUND_TYPE" val="general"/>
  <p:tag name="KSO_WM_SLIDE_SUPPORT_FEATURE_TYPE" val="8"/>
  <p:tag name="KSO_WM_SLIDE_SUBTYPE" val="picTxt"/>
  <p:tag name="KSO_WM_TEMPLATE_ASSEMBLE_XID" val="606570604054ed1e2fb814e9"/>
  <p:tag name="KSO_WM_TEMPLATE_ASSEMBLE_GROUPID" val="606570604054ed1e2fb814e9"/>
</p:tagLst>
</file>

<file path=ppt/tags/tag3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97_1*f*1"/>
  <p:tag name="KSO_WM_TEMPLATE_CATEGORY" val="diagram"/>
  <p:tag name="KSO_WM_TEMPLATE_INDEX" val="20217097"/>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70347f9784f64ccca9123b27c1d2bbd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d39d7b218794cc0bc8d550570994862"/>
  <p:tag name="KSO_WM_UNIT_TEXT_FILL_FORE_SCHEMECOLOR_INDEX_BRIGHTNESS" val="0.25"/>
  <p:tag name="KSO_WM_UNIT_TEXT_FILL_FORE_SCHEMECOLOR_INDEX" val="13"/>
  <p:tag name="KSO_WM_UNIT_TEXT_FILL_TYPE" val="1"/>
  <p:tag name="KSO_WM_TEMPLATE_ASSEMBLE_XID" val="606570604054ed1e2fb814e9"/>
  <p:tag name="KSO_WM_TEMPLATE_ASSEMBLE_GROUPID" val="606570604054ed1e2fb814e9"/>
</p:tagLst>
</file>

<file path=ppt/tags/tag38.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diagram20218353_3*i*3"/>
  <p:tag name="KSO_WM_TEMPLATE_CATEGORY" val="diagram"/>
  <p:tag name="KSO_WM_TEMPLATE_INDEX" val="2021835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40.xml><?xml version="1.0" encoding="utf-8"?>
<p:tagLst xmlns:p="http://schemas.openxmlformats.org/presentationml/2006/main">
  <p:tag name="KSO_WM_BEAUTIFY_FLAG" val="#wm#"/>
  <p:tag name="KSO_WM_TEMPLATE_CATEGORY" val="diagram"/>
  <p:tag name="KSO_WM_TEMPLATE_INDEX" val="20217097"/>
  <p:tag name="KSO_WM_SLIDE_ID" val="diagram20217097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a57998712faa657abf3"/>
  <p:tag name="KSO_WM_CHIP_FILLPROP" val="[[{&quot;text_align&quot;:&quot;cm&quot;,&quot;text_direction&quot;:&quot;horizontal&quot;,&quot;support_features&quot;:[&quot;creativepic&quot;],&quot;support_big_font&quot;:false,&quot;picture_toward&quot;:1,&quot;picture_dockside&quot;:[&quot;cb&quot;,&quot;rm&quot;,&quot;ct&quot;],&quot;fill_id&quot;:&quot;8d116bd8b1074587a970747df3fba75a&quot;,&quot;fill_align&quot;:&quot;cm&quot;,&quot;chip_types&quot;:[&quot;picture&quot;]},{&quot;text_align&quot;:&quot;lb&quot;,&quot;text_direction&quot;:&quot;horizontal&quot;,&quot;support_big_font&quot;:false,&quot;picture_toward&quot;:0,&quot;picture_dockside&quot;:[],&quot;fill_id&quot;:&quot;0c52f29da84d4a8fa032b62f9d0b0d9e&quot;,&quot;fill_align&quot;:&quot;lb&quot;,&quot;chip_types&quot;:[&quot;text&quot;,&quot;header&quot;]},{&quot;text_align&quot;:&quot;lt&quot;,&quot;text_direction&quot;:&quot;horizontal&quot;,&quot;support_big_font&quot;:false,&quot;picture_toward&quot;:0,&quot;picture_dockside&quot;:[],&quot;fill_id&quot;:&quot;1d610f50166043debd746d9fc47ffedb&quot;,&quot;fill_align&quot;:&quot;lt&quot;,&quot;chip_types&quot;:[&quot;text&quot;]}]]"/>
  <p:tag name="KSO_WM_CHIP_DECFILLPROP" val="[]"/>
  <p:tag name="KSO_WM_SLIDE_TYPE" val="text"/>
  <p:tag name="KSO_WM_SLIDE_SIZE" val="888*540"/>
  <p:tag name="KSO_WM_SLIDE_POSITION" val="72*0"/>
  <p:tag name="KSO_WM_CHIP_GROUPID" val="5fadfa57998712faa657abf2"/>
  <p:tag name="KSO_WM_SLIDE_BK_DARK_LIGHT" val="2"/>
  <p:tag name="KSO_WM_SLIDE_BACKGROUND_TYPE" val="general"/>
  <p:tag name="KSO_WM_SLIDE_SUPPORT_FEATURE_TYPE" val="8"/>
  <p:tag name="KSO_WM_SLIDE_SUBTYPE" val="picTxt"/>
  <p:tag name="KSO_WM_TEMPLATE_ASSEMBLE_XID" val="606570604054ed1e2fb814e9"/>
  <p:tag name="KSO_WM_TEMPLATE_ASSEMBLE_GROUPID" val="606570604054ed1e2fb814e9"/>
  <p:tag name="KSO_WM_TEMPLATE_THUMBS_INDEX" val="1、4、7、12、13、14、15、16、17、18、20、24、25、28、33、36、40、43、44"/>
  <p:tag name="KSO_WM_SLIDE_BACKGROUND" val="[&quot;general&quot;]"/>
  <p:tag name="FIXED_XID_TMP" val="5f5ee1ca4d6848d78f644aed"/>
  <p:tag name="KSO_WM_SLIDE_CAN_ADD_NAVIGATION" val="1"/>
  <p:tag name="KSO_WM_SLIDE_LAYOUT_INFO" val="{&quot;direction&quot;:1,&quot;id&quot;:&quot;2021-04-01T16:16:32&quot;,&quot;maxSize&quot;:{&quot;size1&quot;:57.5},&quot;minSize&quot;:{&quot;size1&quot;:32.6},&quot;normalSize&quot;:{&quot;size1&quot;:44.63125},&quot;subLayout&quot;:[{&quot;id&quot;:&quot;2021-04-01T16:16:32&quot;,&quot;maxSize&quot;:{&quot;size1&quot;:56.3777350920218},&quot;minSize&quot;:{&quot;size1&quot;:20.7777350920218},&quot;normalSize&quot;:{&quot;size1&quot;:28.01106842535513},&quot;subLayout&quot;:[{&quot;id&quot;:&quot;2021-04-01T16:16:32&quot;,&quot;margin&quot;:{&quot;bottom&quot;:0.02600000612437725,&quot;left&quot;:2.5399999618530273,&quot;right&quot;:0.02600000612437725,&quot;top&quot;:1.6929999589920044},&quot;type&quot;:0},{&quot;id&quot;:&quot;2021-04-01T16:16:32&quot;,&quot;margin&quot;:{&quot;bottom&quot;:1.6929999589920044,&quot;left&quot;:2.5399999618530273,&quot;right&quot;:0.02600000612437725,&quot;top&quot;:0.7919999957084656},&quot;type&quot;:0}],&quot;type&quot;:0},{&quot;id&quot;:&quot;2021-04-01T16:16:32&quot;,&quot;margin&quot;:{&quot;bottom&quot;:0,&quot;left&quot;:1.6670000553131104,&quot;right&quot;:0,&quot;top&quot;:0},&quot;type&quot;:0}],&quot;type&quot;:0}"/>
</p:tagLst>
</file>

<file path=ppt/tags/tag4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97_1*f*1"/>
  <p:tag name="KSO_WM_TEMPLATE_CATEGORY" val="diagram"/>
  <p:tag name="KSO_WM_TEMPLATE_INDEX" val="20217097"/>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70347f9784f64ccca9123b27c1d2bbd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d39d7b218794cc0bc8d550570994862"/>
  <p:tag name="KSO_WM_UNIT_TEXT_FILL_FORE_SCHEMECOLOR_INDEX_BRIGHTNESS" val="0.25"/>
  <p:tag name="KSO_WM_UNIT_TEXT_FILL_FORE_SCHEMECOLOR_INDEX" val="13"/>
  <p:tag name="KSO_WM_UNIT_TEXT_FILL_TYPE" val="1"/>
  <p:tag name="KSO_WM_TEMPLATE_ASSEMBLE_XID" val="606570604054ed1e2fb814e9"/>
  <p:tag name="KSO_WM_TEMPLATE_ASSEMBLE_GROUPID" val="606570604054ed1e2fb814e9"/>
</p:tagLst>
</file>

<file path=ppt/tags/tag42.xml><?xml version="1.0" encoding="utf-8"?>
<p:tagLst xmlns:p="http://schemas.openxmlformats.org/presentationml/2006/main">
  <p:tag name="KSO_WM_BEAUTIFY_FLAG" val=""/>
  <p:tag name="KSO_WM_UNIT_PLACING_PICTURE_USER_VIEWPORT" val="{&quot;height&quot;:9546,&quot;width&quot;:14475}"/>
</p:tagLst>
</file>

<file path=ppt/tags/tag43.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wm#"/>
  <p:tag name="KSO_WM_TEMPLATE_CATEGORY" val="diagram"/>
  <p:tag name="KSO_WM_TEMPLATE_INDEX" val="20217097"/>
  <p:tag name="KSO_WM_SLIDE_ID" val="diagram20217097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a57998712faa657abf3"/>
  <p:tag name="KSO_WM_CHIP_FILLPROP" val="[[{&quot;text_align&quot;:&quot;cm&quot;,&quot;text_direction&quot;:&quot;horizontal&quot;,&quot;support_features&quot;:[&quot;creativepic&quot;],&quot;support_big_font&quot;:false,&quot;picture_toward&quot;:1,&quot;picture_dockside&quot;:[&quot;cb&quot;,&quot;rm&quot;,&quot;ct&quot;],&quot;fill_id&quot;:&quot;8d116bd8b1074587a970747df3fba75a&quot;,&quot;fill_align&quot;:&quot;cm&quot;,&quot;chip_types&quot;:[&quot;picture&quot;]},{&quot;text_align&quot;:&quot;lb&quot;,&quot;text_direction&quot;:&quot;horizontal&quot;,&quot;support_big_font&quot;:false,&quot;picture_toward&quot;:0,&quot;picture_dockside&quot;:[],&quot;fill_id&quot;:&quot;0c52f29da84d4a8fa032b62f9d0b0d9e&quot;,&quot;fill_align&quot;:&quot;lb&quot;,&quot;chip_types&quot;:[&quot;text&quot;,&quot;header&quot;]},{&quot;text_align&quot;:&quot;lt&quot;,&quot;text_direction&quot;:&quot;horizontal&quot;,&quot;support_big_font&quot;:false,&quot;picture_toward&quot;:0,&quot;picture_dockside&quot;:[],&quot;fill_id&quot;:&quot;1d610f50166043debd746d9fc47ffedb&quot;,&quot;fill_align&quot;:&quot;lt&quot;,&quot;chip_types&quot;:[&quot;text&quot;]}]]"/>
  <p:tag name="KSO_WM_CHIP_DECFILLPROP" val="[]"/>
  <p:tag name="KSO_WM_SLIDE_TYPE" val="text"/>
  <p:tag name="KSO_WM_SLIDE_SIZE" val="888*540"/>
  <p:tag name="KSO_WM_SLIDE_POSITION" val="72*0"/>
  <p:tag name="KSO_WM_CHIP_GROUPID" val="5fadfa57998712faa657abf2"/>
  <p:tag name="KSO_WM_SLIDE_BK_DARK_LIGHT" val="2"/>
  <p:tag name="KSO_WM_SLIDE_BACKGROUND_TYPE" val="general"/>
  <p:tag name="KSO_WM_SLIDE_SUPPORT_FEATURE_TYPE" val="8"/>
  <p:tag name="KSO_WM_SLIDE_SUBTYPE" val="picTxt"/>
  <p:tag name="KSO_WM_TEMPLATE_ASSEMBLE_XID" val="606570604054ed1e2fb814e9"/>
  <p:tag name="KSO_WM_TEMPLATE_ASSEMBLE_GROUPID" val="606570604054ed1e2fb814e9"/>
  <p:tag name="KSO_WM_TEMPLATE_THUMBS_INDEX" val="1、4、7、12、13、14、15、16、17、18、20、24、25、28、33、36、40、43、44"/>
  <p:tag name="KSO_WM_SLIDE_BACKGROUND" val="[&quot;general&quot;]"/>
  <p:tag name="FIXED_XID_TMP" val="5f5ee1ca4d6848d78f644aed"/>
  <p:tag name="KSO_WM_SLIDE_CAN_ADD_NAVIGATION" val="1"/>
  <p:tag name="KSO_WM_SLIDE_LAYOUT_INFO" val="{&quot;direction&quot;:1,&quot;id&quot;:&quot;2021-04-01T16:16:32&quot;,&quot;maxSize&quot;:{&quot;size1&quot;:57.5},&quot;minSize&quot;:{&quot;size1&quot;:32.6},&quot;normalSize&quot;:{&quot;size1&quot;:44.63125},&quot;subLayout&quot;:[{&quot;id&quot;:&quot;2021-04-01T16:16:32&quot;,&quot;maxSize&quot;:{&quot;size1&quot;:56.3777350920218},&quot;minSize&quot;:{&quot;size1&quot;:20.7777350920218},&quot;normalSize&quot;:{&quot;size1&quot;:28.01106842535513},&quot;subLayout&quot;:[{&quot;id&quot;:&quot;2021-04-01T16:16:32&quot;,&quot;margin&quot;:{&quot;bottom&quot;:0.02600000612437725,&quot;left&quot;:2.5399999618530273,&quot;right&quot;:0.02600000612437725,&quot;top&quot;:1.6929999589920044},&quot;type&quot;:0},{&quot;id&quot;:&quot;2021-04-01T16:16:32&quot;,&quot;margin&quot;:{&quot;bottom&quot;:1.6929999589920044,&quot;left&quot;:2.5399999618530273,&quot;right&quot;:0.02600000612437725,&quot;top&quot;:0.7919999957084656},&quot;type&quot;:0}],&quot;type&quot;:0},{&quot;id&quot;:&quot;2021-04-01T16:16:32&quot;,&quot;margin&quot;:{&quot;bottom&quot;:0,&quot;left&quot;:1.6670000553131104,&quot;right&quot;:0,&quot;top&quot;:0},&quot;type&quot;:0}],&quot;type&quot;:0}"/>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020_1*i*2"/>
  <p:tag name="KSO_WM_TEMPLATE_CATEGORY" val="diagram"/>
  <p:tag name="KSO_WM_TEMPLATE_INDEX" val="20211020"/>
  <p:tag name="KSO_WM_UNIT_LAYERLEVEL" val="1"/>
  <p:tag name="KSO_WM_TAG_VERSION" val="1.0"/>
  <p:tag name="KSO_WM_BEAUTIFY_FLAG" val="#wm#"/>
  <p:tag name="KSO_WM_UNIT_ADJUSTLAYOUT_ID" val="22"/>
  <p:tag name="KSO_WM_UNIT_COLOR_SCHEME_SHAPE_ID" val="22"/>
  <p:tag name="KSO_WM_UNIT_COLOR_SCHEME_PARENT_PAGE" val="0_1"/>
  <p:tag name="KSO_WM_UNIT_BLOCK" val="0"/>
  <p:tag name="KSO_WM_UNIT_SM_LIMIT_TYPE" val="2"/>
  <p:tag name="KSO_WM_UNIT_DEC_AREA_ID" val="45e211b7a6f54a728f24589147b3e65c"/>
  <p:tag name="KSO_WM_UNIT_DECORATE_INFO" val="{&quot;ReferentInfo&quot;:{&quot;Id&quot;:&quot;slide&quot;,&quot;X&quot;:{&quot;Pos&quot;:1},&quot;Y&quot;:{&quot;Pos&quot;:1}},&quot;DecorateInfoX&quot;:{&quot;Pos&quot;:2,&quot;IsAbs&quot;:false},&quot;DecorateInfoY&quot;:{&quot;Pos&quot;:0,&quot;IsAbs&quot;:false},&quot;DecorateInfoW&quot;:{&quot;IsAbs&quot;:false},&quot;DecorateInfoH&quot;:{&quot;IsAbs&quot;:false},&quot;whChangeMode&quot;:1}"/>
  <p:tag name="KSO_WM_CHIP_GROUPID" val="5ef31f54c6295c63c1a2e06e"/>
  <p:tag name="KSO_WM_CHIP_XID" val="5ef31f54c6295c63c1a2e06f"/>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VALUE" val="22"/>
  <p:tag name="KSO_WM_TEMPLATE_ASSEMBLE_XID" val="60656ea34054ed1e2fb7fcd1"/>
  <p:tag name="KSO_WM_TEMPLATE_ASSEMBLE_GROUPID" val="60656ea34054ed1e2fb7fcd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020_1*i*3"/>
  <p:tag name="KSO_WM_TEMPLATE_CATEGORY" val="diagram"/>
  <p:tag name="KSO_WM_TEMPLATE_INDEX" val="20211020"/>
  <p:tag name="KSO_WM_UNIT_LAYERLEVEL" val="1"/>
  <p:tag name="KSO_WM_TAG_VERSION" val="1.0"/>
  <p:tag name="KSO_WM_BEAUTIFY_FLAG" val="#wm#"/>
  <p:tag name="KSO_WM_UNIT_ADJUSTLAYOUT_ID" val="20"/>
  <p:tag name="KSO_WM_UNIT_COLOR_SCHEME_SHAPE_ID" val="20"/>
  <p:tag name="KSO_WM_UNIT_COLOR_SCHEME_PARENT_PAGE" val="0_1"/>
  <p:tag name="KSO_WM_UNIT_BLOCK" val="0"/>
  <p:tag name="KSO_WM_UNIT_SM_LIMIT_TYPE" val="2"/>
  <p:tag name="KSO_WM_UNIT_DEC_AREA_ID" val="bbb05bbc6af94ce3b41d1adfa456616c"/>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31f54c6295c63c1a2e06e"/>
  <p:tag name="KSO_WM_CHIP_XID" val="5ef31f54c6295c63c1a2e06f"/>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26"/>
  <p:tag name="KSO_WM_TEMPLATE_ASSEMBLE_XID" val="60656ea34054ed1e2fb7fcd1"/>
  <p:tag name="KSO_WM_TEMPLATE_ASSEMBLE_GROUPID" val="60656ea34054ed1e2fb7fcd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020_1*i*4"/>
  <p:tag name="KSO_WM_TEMPLATE_CATEGORY" val="diagram"/>
  <p:tag name="KSO_WM_TEMPLATE_INDEX" val="20211020"/>
  <p:tag name="KSO_WM_UNIT_LAYERLEVEL" val="1"/>
  <p:tag name="KSO_WM_TAG_VERSION" val="1.0"/>
  <p:tag name="KSO_WM_BEAUTIFY_FLAG" val="#wm#"/>
  <p:tag name="KSO_WM_UNIT_ADJUSTLAYOUT_ID" val="12"/>
  <p:tag name="KSO_WM_UNIT_COLOR_SCHEME_SHAPE_ID" val="12"/>
  <p:tag name="KSO_WM_UNIT_COLOR_SCHEME_PARENT_PAGE" val="0_1"/>
  <p:tag name="KSO_WM_UNIT_DECOLORIZATION" val="1"/>
  <p:tag name="KSO_WM_UNIT_BLOCK" val="0"/>
  <p:tag name="KSO_WM_UNIT_SM_LIMIT_TYPE" val="2"/>
  <p:tag name="KSO_WM_UNIT_DEC_AREA_ID" val="cfd68c60e5ec4129b3760c8b4246e74f"/>
  <p:tag name="KSO_WM_UNIT_DECORATE_INFO" val="{&quot;ReferentInfo&quot;:{&quot;Id&quot;:&quot;slide&quot;,&quot;X&quot;:{&quot;Pos&quot;:1},&quot;Y&quot;:{&quot;Pos&quot;:0}},&quot;DecorateInfoX&quot;:{&quot;Pos&quot;:1,&quot;IsAbs&quot;:false},&quot;DecorateInfoY&quot;:{&quot;Pos&quot;:0,&quot;IsAbs&quot;:false},&quot;DecorateInfoW&quot;:{&quot;IsAbs&quot;:false},&quot;DecorateInfoH&quot;:{&quot;IsAbs&quot;:false},&quot;whChangeMode&quot;:1}"/>
  <p:tag name="KSO_WM_CHIP_GROUPID" val="5ef31f54c6295c63c1a2e06e"/>
  <p:tag name="KSO_WM_CHIP_XID" val="5ef31f54c6295c63c1a2e06f"/>
  <p:tag name="KSO_WM_UNIT_LINE_FORE_SCHEMECOLOR_INDEX_BRIGHTNESS" val="-0.25"/>
  <p:tag name="KSO_WM_UNIT_LINE_FORE_SCHEMECOLOR_INDEX" val="14"/>
  <p:tag name="KSO_WM_UNIT_LINE_FILL_TYPE" val="2"/>
  <p:tag name="KSO_WM_TEMPLATE_ASSEMBLE_XID" val="60656ea34054ed1e2fb7fcd1"/>
  <p:tag name="KSO_WM_TEMPLATE_ASSEMBLE_GROUPID" val="60656ea34054ed1e2fb7fcd1"/>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diagram20218353_3*b*1"/>
  <p:tag name="KSO_WM_TEMPLATE_CATEGORY" val="diagram"/>
  <p:tag name="KSO_WM_TEMPLATE_INDEX" val="20218353"/>
  <p:tag name="KSO_WM_UNIT_LAYERLEVEL" val="1"/>
  <p:tag name="KSO_WM_TAG_VERSION" val="1.0"/>
  <p:tag name="KSO_WM_BEAUTIFY_FLAG" val="#wm#"/>
  <p:tag name="KSO_WM_UNIT_PRESET_TEXT" val="目录"/>
  <p:tag name="KSO_WM_UNIT_TEXT_FILL_FORE_SCHEMECOLOR_INDEX_BRIGHTNESS" val="0"/>
  <p:tag name="KSO_WM_UNIT_TEXT_FILL_FORE_SCHEMECOLOR_INDEX" val="5"/>
  <p:tag name="KSO_WM_UNIT_TEXT_FILL_TYPE" val="1"/>
  <p:tag name="KSO_WM_UNIT_USESOURCEFORMAT_APPLY" val="1"/>
</p:tagLst>
</file>

<file path=ppt/tags/tag50.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f31f54c6295c63c1a2e06f"/>
  <p:tag name="KSO_WM_CHIP_FILLPROP" val="[[{&quot;text_align&quot;:&quot;lb&quot;,&quot;text_direction&quot;:&quot;horizontal&quot;,&quot;support_big_font&quot;:true,&quot;fill_id&quot;:&quot;cf9b73648b7a412b8baf769e5847bf39&quot;,&quot;fill_align&quot;:&quot;lb&quot;,&quot;chip_types&quot;:[&quot;header&quot;]},{&quot;text_align&quot;:&quot;lt&quot;,&quot;text_direction&quot;:&quot;horizontal&quot;,&quot;support_big_font&quot;:true,&quot;fill_id&quot;:&quot;7b8baaa7df5c421e9b45f5d9d332ba83&quot;,&quot;fill_align&quot;:&quot;lt&quot;,&quot;chip_types&quot;:[&quot;text&quot;]},{&quot;text_align&quot;:&quot;cm&quot;,&quot;text_direction&quot;:&quot;horizontal&quot;,&quot;support_big_font&quot;:false,&quot;fill_id&quot;:&quot;ef8157b86c6f4523a5bfddf5d30ae854&quot;,&quot;fill_align&quot;:&quot;cm&quot;,&quot;chip_types&quot;:[&quot;picture&quot;]}]]"/>
  <p:tag name="KSO_WM_CHIP_DECFILLPROP" val="[]"/>
  <p:tag name="KSO_WM_SLIDE_ID" val="diagram20211020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1020"/>
  <p:tag name="KSO_WM_SLIDE_LAYOUT" val="a_d_f"/>
  <p:tag name="KSO_WM_SLIDE_LAYOUT_CNT" val="1_1_1"/>
  <p:tag name="KSO_WM_SLIDE_TYPE" val="text"/>
  <p:tag name="KSO_WM_SLIDE_SIZE" val="887*817"/>
  <p:tag name="KSO_WM_SLIDE_POSITION" val="38*-61"/>
  <p:tag name="KSO_WM_CHIP_GROUPID" val="5ef31f54c6295c63c1a2e06e"/>
  <p:tag name="KSO_WM_SLIDE_BK_DARK_LIGHT" val="2"/>
  <p:tag name="KSO_WM_SLIDE_BACKGROUND_TYPE" val="general"/>
  <p:tag name="KSO_WM_SLIDE_SUPPORT_FEATURE_TYPE" val="0"/>
  <p:tag name="KSO_WM_SLIDE_SUBTYPE" val="picTxt"/>
  <p:tag name="KSO_WM_TEMPLATE_ASSEMBLE_XID" val="60656ea34054ed1e2fb7fcd1"/>
  <p:tag name="KSO_WM_TEMPLATE_ASSEMBLE_GROUPID" val="60656ea34054ed1e2fb7fcd1"/>
  <p:tag name="KSO_WM_SLIDE_BACKGROUND" val="[&quot;general&quot;]"/>
  <p:tag name="KSO_WM_SLIDE_CAN_ADD_NAVIGATION" val="1"/>
  <p:tag name="KSO_WM_SLIDE_CONSTRAINT" val="%7b%22slideConstraint%22%3a%7b%22seriesAreas%22%3a%5b%5d%2c%22singleAreas%22%3a%5b%7b%22shapes%22%3a%5b15%5d%2c%22serialConstraintIndex%22%3a-1%2c%22areatextmark%22%3a0%2c%22pictureprocessmark%22%3a0%7d%5d%7d%7d"/>
  <p:tag name="KSO_WM_SLIDE_COLORSCHEME_VERSION" val="3.2"/>
  <p:tag name="KSO_WM_SLIDE_LAYOUT_INFO" val="{&quot;backgroundInfo&quot;:[{&quot;bottom&quot;:0,&quot;bottomAbs&quot;:false,&quot;left&quot;:0,&quot;leftAbs&quot;:false,&quot;right&quot;:0,&quot;rightAbs&quot;:false,&quot;top&quot;:0,&quot;topAbs&quot;:false,&quot;type&quot;:&quot;general&quot;}],&quot;direction&quot;:1,&quot;id&quot;:&quot;2021-04-01T15:10:13&quot;,&quot;maxSize&quot;:{&quot;size1&quot;:52.39963482220968},&quot;minSize&quot;:{&quot;size1&quot;:52.39963482220968},&quot;normalSize&quot;:{&quot;size1&quot;:52.39963482220968},&quot;subLayout&quot;:[{&quot;id&quot;:&quot;2021-04-01T15:10:13&quot;,&quot;maxSize&quot;:{&quot;size1&quot;:55.40555569684064},&quot;minSize&quot;:{&quot;size1&quot;:37.60555569684064},&quot;normalSize&quot;:{&quot;size1&quot;:37.60555569684064},&quot;subLayout&quot;:[{&quot;id&quot;:&quot;2021-04-01T15:10:13&quot;,&quot;margin&quot;:{&quot;bottom&quot;:0.8199999928474426,&quot;left&quot;:1.6929999589920044,&quot;right&quot;:1.6670000553131104,&quot;top&quot;:4.2330002784729},&quot;type&quot;:0},{&quot;id&quot;:&quot;2021-04-01T15:10:13&quot;,&quot;margin&quot;:{&quot;bottom&quot;:4.2330002784729,&quot;left&quot;:1.6929999589920044,&quot;right&quot;:1.6670000553131104,&quot;top&quot;:0.02600000612437725},&quot;type&quot;:0}],&quot;type&quot;:0},{&quot;id&quot;:&quot;2021-04-01T15:10:13&quot;,&quot;margin&quot;:{&quot;bottom&quot;:1.6929999589920044,&quot;left&quot;:0.02600000612437725,&quot;right&quot;:1.6929999589920044,&quot;top&quot;:2.5399999618530273},&quot;type&quot;:0}],&quot;type&quot;:0}"/>
</p:tagLst>
</file>

<file path=ppt/tags/tag5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54.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5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58.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ISCONTENTSTITLE" val="1"/>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18353_3*a*1"/>
  <p:tag name="KSO_WM_TEMPLATE_CATEGORY" val="diagram"/>
  <p:tag name="KSO_WM_TEMPLATE_INDEX" val="20218353"/>
  <p:tag name="KSO_WM_UNIT_LAYERLEVEL" val="1"/>
  <p:tag name="KSO_WM_TAG_VERSION" val="1.0"/>
  <p:tag name="KSO_WM_BEAUTIFY_FLAG" val="#wm#"/>
  <p:tag name="KSO_WM_UNIT_PRESET_TEXT" val="CONTENTS"/>
  <p:tag name="KSO_WM_UNIT_TEXT_FILL_FORE_SCHEMECOLOR_INDEX_BRIGHTNESS" val="0"/>
  <p:tag name="KSO_WM_UNIT_TEXT_FILL_FORE_SCHEMECOLOR_INDEX" val="5"/>
  <p:tag name="KSO_WM_UNIT_TEXT_FILL_TYPE" val="1"/>
  <p:tag name="KSO_WM_UNIT_USESOURCEFORMAT_APPLY" val="1"/>
</p:tagLst>
</file>

<file path=ppt/tags/tag60.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6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62.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SLIDE_LAYOUT_INFO" val="{&quot;direction&quot;:1,&quot;id&quot;:&quot;2021-04-01T16:16:05&quot;,&quot;maxSize&quot;:{&quot;size1&quot;:58.8},&quot;minSize&quot;:{&quot;size1&quot;:38.8},&quot;normalSize&quot;:{&quot;size1&quot;:40.51874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65.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1488_1*a*1"/>
  <p:tag name="KSO_WM_TEMPLATE_CATEGORY" val="diagram"/>
  <p:tag name="KSO_WM_TEMPLATE_INDEX" val="20211488"/>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9bbe698d7904c1e84b5873426a396c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8fdbd8d2ffb457fad7fd76862524c89"/>
  <p:tag name="KSO_WM_UNIT_SUPPORT_BIG_FONT" val="1"/>
  <p:tag name="KSO_WM_UNIT_TEXT_FILL_FORE_SCHEMECOLOR_INDEX_BRIGHTNESS" val="0"/>
  <p:tag name="KSO_WM_UNIT_TEXT_FILL_FORE_SCHEMECOLOR_INDEX" val="13"/>
  <p:tag name="KSO_WM_UNIT_TEXT_FILL_TYPE" val="1"/>
  <p:tag name="KSO_WM_TEMPLATE_ASSEMBLE_XID" val="60656efc4054ed1e2fb801d4"/>
  <p:tag name="KSO_WM_TEMPLATE_ASSEMBLE_GROUPID" val="60656efc4054ed1e2fb801d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5822_6*m_i*1_1"/>
  <p:tag name="KSO_WM_TEMPLATE_CATEGORY" val="diagram"/>
  <p:tag name="KSO_WM_TEMPLATE_INDEX" val="20205822"/>
  <p:tag name="KSO_WM_UNIT_LAYERLEVEL" val="1_1"/>
  <p:tag name="KSO_WM_TAG_VERSION" val="1.0"/>
  <p:tag name="KSO_WM_BEAUTIFY_FLAG" val="#wm#"/>
  <p:tag name="KSO_WM_UNIT_LINE_FORE_SCHEMECOLOR_INDEX_BRIGHTNESS" val="-0.15"/>
  <p:tag name="KSO_WM_UNIT_LINE_FORE_SCHEMECOLOR_INDEX" val="14"/>
  <p:tag name="KSO_WM_UNIT_LINE_FILL_TYPE" val="2"/>
  <p:tag name="KSO_WM_UNIT_USESOURCEFORMAT_APPLY"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5822_6*m_h_i*1_1_1"/>
  <p:tag name="KSO_WM_TEMPLATE_CATEGORY" val="diagram"/>
  <p:tag name="KSO_WM_TEMPLATE_INDEX" val="20205822"/>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5822_6*m_h_i*1_1_2"/>
  <p:tag name="KSO_WM_TEMPLATE_CATEGORY" val="diagram"/>
  <p:tag name="KSO_WM_TEMPLATE_INDEX" val="20205822"/>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05822_6*m_h_i*1_1_1"/>
  <p:tag name="KSO_WM_TEMPLATE_CATEGORY" val="diagram"/>
  <p:tag name="KSO_WM_TEMPLATE_INDEX" val="20205822"/>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18353_3*l_h_i*1_1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5822_6*m_h_i*1_3_1"/>
  <p:tag name="KSO_WM_TEMPLATE_CATEGORY" val="diagram"/>
  <p:tag name="KSO_WM_TEMPLATE_INDEX" val="20205822"/>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5822_6*m_h_i*1_3_2"/>
  <p:tag name="KSO_WM_TEMPLATE_CATEGORY" val="diagram"/>
  <p:tag name="KSO_WM_TEMPLATE_INDEX" val="20205822"/>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diagram20205822_6*m_h_i*1_3_1"/>
  <p:tag name="KSO_WM_TEMPLATE_CATEGORY" val="diagram"/>
  <p:tag name="KSO_WM_TEMPLATE_INDEX" val="20205822"/>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05822_6*m_h_i*1_4_1"/>
  <p:tag name="KSO_WM_TEMPLATE_CATEGORY" val="diagram"/>
  <p:tag name="KSO_WM_TEMPLATE_INDEX" val="20205822"/>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05822_6*m_h_i*1_4_2"/>
  <p:tag name="KSO_WM_TEMPLATE_CATEGORY" val="diagram"/>
  <p:tag name="KSO_WM_TEMPLATE_INDEX" val="20205822"/>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1"/>
  <p:tag name="KSO_WM_UNIT_ID" val="diagram20205822_6*m_h_i*1_4_1"/>
  <p:tag name="KSO_WM_TEMPLATE_CATEGORY" val="diagram"/>
  <p:tag name="KSO_WM_TEMPLATE_INDEX" val="20205822"/>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5822_6*m_h_i*1_2_1"/>
  <p:tag name="KSO_WM_TEMPLATE_CATEGORY" val="diagram"/>
  <p:tag name="KSO_WM_TEMPLATE_INDEX" val="20205822"/>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5822_6*m_h_i*1_2_2"/>
  <p:tag name="KSO_WM_TEMPLATE_CATEGORY" val="diagram"/>
  <p:tag name="KSO_WM_TEMPLATE_INDEX" val="20205822"/>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ID" val="diagram20205822_6*m_h_i*1_2_1"/>
  <p:tag name="KSO_WM_TEMPLATE_CATEGORY" val="diagram"/>
  <p:tag name="KSO_WM_TEMPLATE_INDEX" val="20205822"/>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205822_6*m_h_i*1_5_1"/>
  <p:tag name="KSO_WM_TEMPLATE_CATEGORY" val="diagram"/>
  <p:tag name="KSO_WM_TEMPLATE_INDEX" val="20205822"/>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8353_3*l_h_f*1_1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20205822_6*m_h_i*1_5_2"/>
  <p:tag name="KSO_WM_TEMPLATE_CATEGORY" val="diagram"/>
  <p:tag name="KSO_WM_TEMPLATE_INDEX" val="20205822"/>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5_1"/>
  <p:tag name="KSO_WM_UNIT_ID" val="diagram20205822_6*m_h_i*1_5_1"/>
  <p:tag name="KSO_WM_TEMPLATE_CATEGORY" val="diagram"/>
  <p:tag name="KSO_WM_TEMPLATE_INDEX" val="20205822"/>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diagram20205822_6*m_h_i*1_6_1"/>
  <p:tag name="KSO_WM_TEMPLATE_CATEGORY" val="diagram"/>
  <p:tag name="KSO_WM_TEMPLATE_INDEX" val="20205822"/>
  <p:tag name="KSO_WM_UNIT_LAYERLEVEL" val="1_1_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2"/>
  <p:tag name="KSO_WM_UNIT_ID" val="diagram20205822_6*m_h_i*1_6_2"/>
  <p:tag name="KSO_WM_TEMPLATE_CATEGORY" val="diagram"/>
  <p:tag name="KSO_WM_TEMPLATE_INDEX" val="20205822"/>
  <p:tag name="KSO_WM_UNIT_LAYERLEVEL" val="1_1_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6_1"/>
  <p:tag name="KSO_WM_UNIT_ID" val="diagram20205822_6*m_h_i*1_6_1"/>
  <p:tag name="KSO_WM_TEMPLATE_CATEGORY" val="diagram"/>
  <p:tag name="KSO_WM_TEMPLATE_INDEX" val="20205822"/>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85.xml><?xml version="1.0" encoding="utf-8"?>
<p:tagLst xmlns:p="http://schemas.openxmlformats.org/presentationml/2006/main">
  <p:tag name="KSO_WM_UNIT_SUBTYPE" val="a"/>
  <p:tag name="KSO_WM_UNIT_NOCLEAR" val="0"/>
  <p:tag name="KSO_WM_UNIT_VALUE" val="57"/>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5822_6*m_h_f*1_1_1"/>
  <p:tag name="KSO_WM_TEMPLATE_CATEGORY" val="diagram"/>
  <p:tag name="KSO_WM_TEMPLATE_INDEX" val="20205822"/>
  <p:tag name="KSO_WM_UNIT_LAYERLEVEL" val="1_1_1"/>
  <p:tag name="KSO_WM_TAG_VERSION" val="1.0"/>
  <p:tag name="KSO_WM_BEAUTIFY_FLAG" val="#wm#"/>
  <p:tag name="KSO_WM_UNIT_PRESET_TEXT" val="单击此处输入您的正文，文字是您思想的提炼，为了最终演示的良好效果，表达清晰，请尽量言简意赅的阐述观点。"/>
  <p:tag name="KSO_WM_UNIT_TEXT_FILL_FORE_SCHEMECOLOR_INDEX_BRIGHTNESS" val="0.15"/>
  <p:tag name="KSO_WM_UNIT_TEXT_FILL_FORE_SCHEMECOLOR_INDEX" val="13"/>
  <p:tag name="KSO_WM_UNIT_TEXT_FILL_TYPE" val="1"/>
  <p:tag name="KSO_WM_UNIT_USESOURCEFORMAT_APPLY" val="1"/>
</p:tagLst>
</file>

<file path=ppt/tags/tag86.xml><?xml version="1.0" encoding="utf-8"?>
<p:tagLst xmlns:p="http://schemas.openxmlformats.org/presentationml/2006/main">
  <p:tag name="KSO_WM_UNIT_SUBTYPE" val="a"/>
  <p:tag name="KSO_WM_UNIT_NOCLEAR" val="0"/>
  <p:tag name="KSO_WM_UNIT_VALUE" val="57"/>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5822_6*m_h_f*1_2_1"/>
  <p:tag name="KSO_WM_TEMPLATE_CATEGORY" val="diagram"/>
  <p:tag name="KSO_WM_TEMPLATE_INDEX" val="20205822"/>
  <p:tag name="KSO_WM_UNIT_LAYERLEVEL" val="1_1_1"/>
  <p:tag name="KSO_WM_TAG_VERSION" val="1.0"/>
  <p:tag name="KSO_WM_BEAUTIFY_FLAG" val="#wm#"/>
  <p:tag name="KSO_WM_UNIT_PRESET_TEXT" val="单击此处输入您的正文，文字是您思想的提炼，为了最终演示的良好效果，表达清晰，请尽量言简意赅的阐述观点。"/>
  <p:tag name="KSO_WM_UNIT_TEXT_FILL_FORE_SCHEMECOLOR_INDEX_BRIGHTNESS" val="0.15"/>
  <p:tag name="KSO_WM_UNIT_TEXT_FILL_FORE_SCHEMECOLOR_INDEX" val="13"/>
  <p:tag name="KSO_WM_UNIT_TEXT_FILL_TYPE" val="1"/>
  <p:tag name="KSO_WM_UNIT_USESOURCEFORMAT_APPLY" val="1"/>
</p:tagLst>
</file>

<file path=ppt/tags/tag87.xml><?xml version="1.0" encoding="utf-8"?>
<p:tagLst xmlns:p="http://schemas.openxmlformats.org/presentationml/2006/main">
  <p:tag name="KSO_WM_UNIT_SUBTYPE" val="a"/>
  <p:tag name="KSO_WM_UNIT_NOCLEAR" val="0"/>
  <p:tag name="KSO_WM_UNIT_VALUE" val="57"/>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5822_6*m_h_f*1_3_1"/>
  <p:tag name="KSO_WM_TEMPLATE_CATEGORY" val="diagram"/>
  <p:tag name="KSO_WM_TEMPLATE_INDEX" val="20205822"/>
  <p:tag name="KSO_WM_UNIT_LAYERLEVEL" val="1_1_1"/>
  <p:tag name="KSO_WM_TAG_VERSION" val="1.0"/>
  <p:tag name="KSO_WM_BEAUTIFY_FLAG" val="#wm#"/>
  <p:tag name="KSO_WM_UNIT_PRESET_TEXT" val="单击此处输入您的正文，文字是您思想的提炼，为了最终演示的良好效果，表达清晰，请尽量言简意赅的阐述观点。"/>
  <p:tag name="KSO_WM_UNIT_TEXT_FILL_FORE_SCHEMECOLOR_INDEX_BRIGHTNESS" val="0.15"/>
  <p:tag name="KSO_WM_UNIT_TEXT_FILL_FORE_SCHEMECOLOR_INDEX" val="13"/>
  <p:tag name="KSO_WM_UNIT_TEXT_FILL_TYPE" val="1"/>
  <p:tag name="KSO_WM_UNIT_USESOURCEFORMAT_APPLY" val="1"/>
</p:tagLst>
</file>

<file path=ppt/tags/tag88.xml><?xml version="1.0" encoding="utf-8"?>
<p:tagLst xmlns:p="http://schemas.openxmlformats.org/presentationml/2006/main">
  <p:tag name="KSO_WM_UNIT_SUBTYPE" val="a"/>
  <p:tag name="KSO_WM_UNIT_NOCLEAR" val="0"/>
  <p:tag name="KSO_WM_UNIT_VALUE" val="57"/>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05822_6*m_h_f*1_4_1"/>
  <p:tag name="KSO_WM_TEMPLATE_CATEGORY" val="diagram"/>
  <p:tag name="KSO_WM_TEMPLATE_INDEX" val="20205822"/>
  <p:tag name="KSO_WM_UNIT_LAYERLEVEL" val="1_1_1"/>
  <p:tag name="KSO_WM_TAG_VERSION" val="1.0"/>
  <p:tag name="KSO_WM_BEAUTIFY_FLAG" val="#wm#"/>
  <p:tag name="KSO_WM_UNIT_PRESET_TEXT" val="单击此处输入您的正文，文字是您思想的提炼，为了最终演示的良好效果，表达清晰，请尽量言简意赅的阐述观点。"/>
  <p:tag name="KSO_WM_UNIT_TEXT_FILL_FORE_SCHEMECOLOR_INDEX_BRIGHTNESS" val="0.15"/>
  <p:tag name="KSO_WM_UNIT_TEXT_FILL_FORE_SCHEMECOLOR_INDEX" val="13"/>
  <p:tag name="KSO_WM_UNIT_TEXT_FILL_TYPE" val="1"/>
  <p:tag name="KSO_WM_UNIT_USESOURCEFORMAT_APPLY" val="1"/>
</p:tagLst>
</file>

<file path=ppt/tags/tag89.xml><?xml version="1.0" encoding="utf-8"?>
<p:tagLst xmlns:p="http://schemas.openxmlformats.org/presentationml/2006/main">
  <p:tag name="KSO_WM_UNIT_SUBTYPE" val="a"/>
  <p:tag name="KSO_WM_UNIT_NOCLEAR" val="0"/>
  <p:tag name="KSO_WM_UNIT_VALUE" val="57"/>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205822_6*m_h_f*1_5_1"/>
  <p:tag name="KSO_WM_TEMPLATE_CATEGORY" val="diagram"/>
  <p:tag name="KSO_WM_TEMPLATE_INDEX" val="20205822"/>
  <p:tag name="KSO_WM_UNIT_LAYERLEVEL" val="1_1_1"/>
  <p:tag name="KSO_WM_TAG_VERSION" val="1.0"/>
  <p:tag name="KSO_WM_BEAUTIFY_FLAG" val="#wm#"/>
  <p:tag name="KSO_WM_UNIT_PRESET_TEXT" val="单击此处输入您的正文，文字是您思想的提炼，为了最终演示的良好效果，表达清晰，请尽量言简意赅的阐述观点。"/>
  <p:tag name="KSO_WM_UNIT_TEXT_FILL_FORE_SCHEMECOLOR_INDEX_BRIGHTNESS" val="0.15"/>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18353_3*l_h_i*1_2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90.xml><?xml version="1.0" encoding="utf-8"?>
<p:tagLst xmlns:p="http://schemas.openxmlformats.org/presentationml/2006/main">
  <p:tag name="KSO_WM_UNIT_SUBTYPE" val="a"/>
  <p:tag name="KSO_WM_UNIT_NOCLEAR" val="0"/>
  <p:tag name="KSO_WM_UNIT_VALUE" val="57"/>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ID" val="diagram20205822_6*m_h_f*1_6_1"/>
  <p:tag name="KSO_WM_TEMPLATE_CATEGORY" val="diagram"/>
  <p:tag name="KSO_WM_TEMPLATE_INDEX" val="20205822"/>
  <p:tag name="KSO_WM_UNIT_LAYERLEVEL" val="1_1_1"/>
  <p:tag name="KSO_WM_TAG_VERSION" val="1.0"/>
  <p:tag name="KSO_WM_BEAUTIFY_FLAG" val="#wm#"/>
  <p:tag name="KSO_WM_UNIT_PRESET_TEXT" val="单击此处输入您的正文，文字是您思想的提炼，为了最终演示的良好效果，表达清晰，请尽量言简意赅的阐述观点。"/>
  <p:tag name="KSO_WM_UNIT_TEXT_FILL_FORE_SCHEMECOLOR_INDEX_BRIGHTNESS" val="0.15"/>
  <p:tag name="KSO_WM_UNIT_TEXT_FILL_FORE_SCHEMECOLOR_INDEX" val="13"/>
  <p:tag name="KSO_WM_UNIT_TEXT_FILL_TYPE" val="1"/>
  <p:tag name="KSO_WM_UNIT_USESOURCEFORMAT_APPLY"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488_1*i*1"/>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d10861cd5181465094ff9e8f7b491823"/>
  <p:tag name="KSO_WM_UNIT_DECORATE_INFO" val="{&quot;DecorateInfoH&quot;:{&quot;IsAbs&quot;:true},&quot;DecorateInfoW&quot;:{&quot;IsAbs&quot;:true},&quot;DecorateInfoX&quot;:{&quot;IsAbs&quot;:true,&quot;Pos&quot;:1},&quot;DecorateInfoY&quot;:{&quot;IsAbs&quot;:true,&quot;Pos&quot;:2},&quot;ReferentInfo&quot;:{&quot;Id&quot;:&quot;c9bbe698d7904c1e84b5873426a396c2&quot;,&quot;X&quot;:{&quot;Pos&quot;:0},&quot;Y&quot;:{&quot;Pos&quot;:0}},&quot;whChangeMode&quot;:0}"/>
  <p:tag name="KSO_WM_CHIP_GROUPID" val="5f6c95017b7ee298d401c683"/>
  <p:tag name="KSO_WM_CHIP_XID" val="5f6c95017b7ee298d401c684"/>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488_1*i*2"/>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c80d5d7e061043bc9ce1c76cd0e86955"/>
  <p:tag name="KSO_WM_UNIT_DECORATE_INFO" val="{&quot;DecorateInfoH&quot;:{&quot;IsAbs&quot;:true},&quot;DecorateInfoW&quot;:{&quot;IsAbs&quot;:true},&quot;DecorateInfoX&quot;:{&quot;IsAbs&quot;:true,&quot;Pos&quot;:1},&quot;DecorateInfoY&quot;:{&quot;IsAbs&quot;:true,&quot;Pos&quot;:1},&quot;ReferentInfo&quot;:{&quot;Id&quot;:&quot;d10861cd5181465094ff9e8f7b491823&quot;,&quot;X&quot;:{&quot;Pos&quot;:1},&quot;Y&quot;:{&quot;Pos&quot;:1}},&quot;whChangeMode&quot;:0}"/>
  <p:tag name="KSO_WM_CHIP_GROUPID" val="5f6c95017b7ee298d401c683"/>
  <p:tag name="KSO_WM_CHIP_XID" val="5f6c95017b7ee298d401c68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488_1*i*3"/>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e5c15f4c4d964b5a893a6b1b87af2f52"/>
  <p:tag name="KSO_WM_UNIT_DECORATE_INFO" val="{&quot;DecorateInfoH&quot;:{&quot;IsAbs&quot;:true},&quot;DecorateInfoW&quot;:{&quot;IsAbs&quot;:true},&quot;DecorateInfoX&quot;:{&quot;IsAbs&quot;:true,&quot;Pos&quot;:1},&quot;DecorateInfoY&quot;:{&quot;IsAbs&quot;:true,&quot;Pos&quot;:0},&quot;ReferentInfo&quot;:{&quot;Id&quot;:&quot;c9bbe698d7904c1e84b5873426a396c2&quot;,&quot;X&quot;:{&quot;Pos&quot;:2},&quot;Y&quot;:{&quot;Pos&quot;:2}},&quot;whChangeMode&quot;:0}"/>
  <p:tag name="KSO_WM_CHIP_GROUPID" val="5f6c95017b7ee298d401c683"/>
  <p:tag name="KSO_WM_CHIP_XID" val="5f6c95017b7ee298d401c684"/>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488_1*i*4"/>
  <p:tag name="KSO_WM_TEMPLATE_CATEGORY" val="diagram"/>
  <p:tag name="KSO_WM_TEMPLATE_INDEX" val="20211488"/>
  <p:tag name="KSO_WM_UNIT_LAYERLEVEL" val="1"/>
  <p:tag name="KSO_WM_TAG_VERSION" val="1.0"/>
  <p:tag name="KSO_WM_BEAUTIFY_FLAG" val="#wm#"/>
  <p:tag name="KSO_WM_UNIT_BLOCK" val="0"/>
  <p:tag name="KSO_WM_UNIT_SM_LIMIT_TYPE" val="0"/>
  <p:tag name="KSO_WM_UNIT_DEC_AREA_ID" val="86b2e766ea324c46bb12382074138d84"/>
  <p:tag name="KSO_WM_UNIT_DECORATE_INFO" val="{&quot;DecorateInfoH&quot;:{&quot;IsAbs&quot;:true},&quot;DecorateInfoW&quot;:{&quot;IsAbs&quot;:true},&quot;DecorateInfoX&quot;:{&quot;IsAbs&quot;:true,&quot;Pos&quot;:1},&quot;DecorateInfoY&quot;:{&quot;IsAbs&quot;:true,&quot;Pos&quot;:1},&quot;ReferentInfo&quot;:{&quot;Id&quot;:&quot;e5c15f4c4d964b5a893a6b1b87af2f52&quot;,&quot;X&quot;:{&quot;Pos&quot;:1},&quot;Y&quot;:{&quot;Pos&quot;:1}},&quot;whChangeMode&quot;:0}"/>
  <p:tag name="KSO_WM_CHIP_GROUPID" val="5f6c95017b7ee298d401c683"/>
  <p:tag name="KSO_WM_CHIP_XID" val="5f6c95017b7ee298d401c68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VALUE" val="6"/>
  <p:tag name="KSO_WM_TEMPLATE_ASSEMBLE_XID" val="60656efc4054ed1e2fb801d4"/>
  <p:tag name="KSO_WM_TEMPLATE_ASSEMBLE_GROUPID" val="60656efc4054ed1e2fb801d4"/>
</p:tagLst>
</file>

<file path=ppt/tags/tag95.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wm#"/>
  <p:tag name="KSO_WM_TEMPLATE_CATEGORY" val="diagram"/>
  <p:tag name="KSO_WM_TEMPLATE_INDEX" val="20211488"/>
  <p:tag name="KSO_WM_SLIDE_ID" val="diagram20211488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48"/>
  <p:tag name="KSO_WM_SLIDE_POSITION" val="48*96"/>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direction&quot;:1,&quot;id&quot;:&quot;2021-04-01T15:24:03&quot;,&quot;maxSize&quot;:{&quot;size1&quot;:55},&quot;minSize&quot;:{&quot;size1&quot;:44.9},&quot;normalSize&quot;:{&quot;size1&quot;:44.9},&quot;subLayout&quot;:[{&quot;id&quot;:&quot;2021-04-01T15:24:03&quot;,&quot;margin&quot;:{&quot;bottom&quot;:6.349999904632568,&quot;left&quot;:2.9629998207092285,&quot;right&quot;:2.5399999618530273,&quot;top&quot;:6.349999904632568},&quot;type&quot;:0},{&quot;id&quot;:&quot;2021-04-01T15:24:03&quot;,&quot;margin&quot;:{&quot;bottom&quot;:2.117000102996826,&quot;left&quot;:0.02600000612437725,&quot;right&quot;:1.6929999589920044,&quot;top&quot;:2.117000102996826},&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c95017b7ee298d401c684"/>
  <p:tag name="KSO_WM_CHIP_FILLPROP" val="[[{&quot;text_align&quot;:&quot;lm&quot;,&quot;text_direction&quot;:&quot;horizontal&quot;,&quot;support_big_font&quot;:true,&quot;fill_id&quot;:&quot;05ed0eeff46f44e98ca671d6ac23df94&quot;,&quot;fill_align&quot;:&quot;cm&quot;,&quot;chip_types&quot;:[&quot;text&quot;]},{&quot;text_align&quot;:&quot;lm&quot;,&quot;text_direction&quot;:&quot;horizontal&quot;,&quot;support_features&quot;:[&quot;collage&quot;,&quot;carousel&quot;,&quot;creativecrop&quot;],&quot;support_big_font&quot;:false,&quot;fill_id&quot;:&quot;aa8370987f4140ab9fa600e717225475&quot;,&quot;fill_align&quot;:&quot;cm&quot;,&quot;chip_types&quot;:[&quot;diagram&quot;,&quot;pictext&quot;,&quot;picture&quot;,&quot;chart&quot;,&quot;table&quot;,&quot;video&quot;]}],[{&quot;text_align&quot;:&quot;cm&quot;,&quot;text_direction&quot;:&quot;horizontal&quot;,&quot;support_big_font&quot;:true,&quot;fill_id&quot;:&quot;05ed0eeff46f44e98ca671d6ac23df94&quot;,&quot;fill_align&quot;:&quot;cm&quot;,&quot;chip_types&quot;:[&quot;header&quot;]},{&quot;text_align&quot;:&quot;lm&quot;,&quot;text_direction&quot;:&quot;horizontal&quot;,&quot;support_features&quot;:[&quot;collage&quot;,&quot;carousel&quot;,&quot;creativecrop&quot;],&quot;support_big_font&quot;:false,&quot;fill_id&quot;:&quot;aa8370987f4140ab9fa600e717225475&quot;,&quot;fill_align&quot;:&quot;cm&quot;,&quot;chip_types&quot;:[&quot;diagram&quot;,&quot;pictext&quot;,&quot;picture&quot;,&quot;chart&quot;,&quot;table&quot;,&quot;video&quot;]}]]"/>
  <p:tag name="KSO_WM_CHIP_DECFILLPROP" val="[]"/>
  <p:tag name="KSO_WM_SLIDE_CAN_ADD_NAVIGATION" val="1"/>
  <p:tag name="KSO_WM_CHIP_GROUPID" val="5f6c95017b7ee298d401c683"/>
  <p:tag name="KSO_WM_SLIDE_BK_DARK_LIGHT" val="2"/>
  <p:tag name="KSO_WM_SLIDE_BACKGROUND_TYPE" val="general"/>
  <p:tag name="KSO_WM_SLIDE_SUPPORT_FEATURE_TYPE" val="7"/>
  <p:tag name="KSO_WM_TEMPLATE_ASSEMBLE_XID" val="60656efc4054ed1e2fb801d4"/>
  <p:tag name="KSO_WM_TEMPLATE_ASSEMBLE_GROUPID" val="60656efc4054ed1e2fb801d4"/>
</p:tagLst>
</file>

<file path=ppt/tags/tag9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4897</Words>
  <Application>WPS 演示</Application>
  <PresentationFormat>自定义</PresentationFormat>
  <Paragraphs>282</Paragraphs>
  <Slides>28</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28</vt:i4>
      </vt:variant>
    </vt:vector>
  </HeadingPairs>
  <TitlesOfParts>
    <vt:vector size="49" baseType="lpstr">
      <vt:lpstr>Arial</vt:lpstr>
      <vt:lpstr>宋体</vt:lpstr>
      <vt:lpstr>Wingdings</vt:lpstr>
      <vt:lpstr>Helvetica Neue</vt:lpstr>
      <vt:lpstr>Helvetica Neue Medium</vt:lpstr>
      <vt:lpstr>Helvetica Neue Light</vt:lpstr>
      <vt:lpstr>Calibri</vt:lpstr>
      <vt:lpstr>微软雅黑</vt:lpstr>
      <vt:lpstr>Helvetica</vt:lpstr>
      <vt:lpstr>Times New Roman Bold</vt:lpstr>
      <vt:lpstr>Times New Roman</vt:lpstr>
      <vt:lpstr>黑体</vt:lpstr>
      <vt:lpstr>思源黑体 CN Regular</vt:lpstr>
      <vt:lpstr>Calibri</vt:lpstr>
      <vt:lpstr>Wingdings</vt:lpstr>
      <vt:lpstr>Segoe UI</vt:lpstr>
      <vt:lpstr>Arial Unicode MS</vt:lpstr>
      <vt:lpstr>Helvetica Neue Medium</vt:lpstr>
      <vt:lpstr>华文细黑</vt:lpstr>
      <vt:lpstr>华文行楷</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Larson</cp:lastModifiedBy>
  <cp:revision>186</cp:revision>
  <dcterms:created xsi:type="dcterms:W3CDTF">2023-10-13T06:29:00Z</dcterms:created>
  <dcterms:modified xsi:type="dcterms:W3CDTF">2023-11-23T08:07:12Z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8C5ACEB28E1CFF0193022565A15FCF00_43</vt:lpwstr>
  </property>
  <property fmtid="{D5CDD505-2E9C-101B-9397-08002B2CF9AE}" pid="3" name="KSOProductBuildVer">
    <vt:lpwstr>2052-12.1.0.15712</vt:lpwstr>
  </property>
</Properties>
</file>