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465" r:id="rId3"/>
    <p:sldId id="947" r:id="rId5"/>
    <p:sldId id="700" r:id="rId6"/>
    <p:sldId id="692" r:id="rId7"/>
    <p:sldId id="1119" r:id="rId8"/>
    <p:sldId id="1120" r:id="rId9"/>
    <p:sldId id="1121" r:id="rId10"/>
    <p:sldId id="1122" r:id="rId11"/>
    <p:sldId id="1123" r:id="rId12"/>
    <p:sldId id="1124" r:id="rId13"/>
    <p:sldId id="1096" r:id="rId14"/>
    <p:sldId id="1097" r:id="rId15"/>
    <p:sldId id="1078" r:id="rId16"/>
    <p:sldId id="1125" r:id="rId17"/>
    <p:sldId id="1126" r:id="rId18"/>
    <p:sldId id="1127" r:id="rId19"/>
    <p:sldId id="1128" r:id="rId20"/>
    <p:sldId id="1129" r:id="rId21"/>
    <p:sldId id="1091" r:id="rId22"/>
    <p:sldId id="1082" r:id="rId23"/>
    <p:sldId id="1132" r:id="rId24"/>
    <p:sldId id="1133" r:id="rId25"/>
    <p:sldId id="1134" r:id="rId26"/>
    <p:sldId id="1135" r:id="rId27"/>
    <p:sldId id="1130" r:id="rId28"/>
    <p:sldId id="1131" r:id="rId29"/>
  </p:sldIdLst>
  <p:sldSz cx="24384000" cy="13716000"/>
  <p:notesSz cx="6858000" cy="9144000"/>
  <p:custDataLst>
    <p:tags r:id="rId35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>
        <p15:guide id="1" orient="horz" pos="4942" userDrawn="1">
          <p15:clr>
            <a:srgbClr val="A4A3A4"/>
          </p15:clr>
        </p15:guide>
        <p15:guide id="2" pos="75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000" name="李学军_fiQfYzUF" initials="authorId_485605460" lastIdx="0" clrIdx="0"/>
  <p:cmAuthor id="2" name="作者" initials="A" lastIdx="0" clrIdx="1"/>
  <p:cmAuthor id="1" name="liu dongxue" initials="ld" lastIdx="2" clrIdx="0"/>
  <p:cmAuthor id="4" name="liusn" initials="l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06E"/>
    <a:srgbClr val="535353"/>
    <a:srgbClr val="633983"/>
    <a:srgbClr val="FFFFFF"/>
    <a:srgbClr val="7E3A91"/>
    <a:srgbClr val="783887"/>
    <a:srgbClr val="773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01"/>
    <p:restoredTop sz="94718"/>
  </p:normalViewPr>
  <p:slideViewPr>
    <p:cSldViewPr snapToObjects="1" showGuides="1">
      <p:cViewPr>
        <p:scale>
          <a:sx n="42" d="100"/>
          <a:sy n="42" d="100"/>
        </p:scale>
        <p:origin x="1632" y="888"/>
      </p:cViewPr>
      <p:guideLst>
        <p:guide orient="horz" pos="4942"/>
        <p:guide pos="75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64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57984-FA77-460E-8204-A568D7213E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57984-FA77-460E-8204-A568D7213E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57984-FA77-460E-8204-A568D7213E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57984-FA77-460E-8204-A568D7213E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9.png"/><Relationship Id="rId3" Type="http://schemas.openxmlformats.org/officeDocument/2006/relationships/tags" Target="../tags/tag1.xm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¡¾pptÄ£°å¡¿MeterSphere-1920X1080-01.png" descr="¡¾pptÄ£°å¡¿MeterSphere-1920X1080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964" y="730250"/>
            <a:ext cx="21033056" cy="265112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8964" y="3362326"/>
            <a:ext cx="10314989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3765" indent="0">
              <a:buNone/>
              <a:defRPr sz="4000" b="1"/>
            </a:lvl2pPr>
            <a:lvl3pPr marL="1828165" indent="0">
              <a:buNone/>
              <a:defRPr sz="3600" b="1"/>
            </a:lvl3pPr>
            <a:lvl4pPr marL="2741930" indent="0">
              <a:buNone/>
              <a:defRPr sz="3200" b="1"/>
            </a:lvl4pPr>
            <a:lvl5pPr marL="3656330" indent="0">
              <a:buNone/>
              <a:defRPr sz="3200" b="1"/>
            </a:lvl5pPr>
            <a:lvl6pPr marL="4570095" indent="0">
              <a:buNone/>
              <a:defRPr sz="3200" b="1"/>
            </a:lvl6pPr>
            <a:lvl7pPr marL="5484495" indent="0">
              <a:buNone/>
              <a:defRPr sz="3200" b="1"/>
            </a:lvl7pPr>
            <a:lvl8pPr marL="6398260" indent="0">
              <a:buNone/>
              <a:defRPr sz="3200" b="1"/>
            </a:lvl8pPr>
            <a:lvl9pPr marL="7312660" indent="0">
              <a:buNone/>
              <a:defRPr sz="3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8964" y="5010150"/>
            <a:ext cx="10314989" cy="73691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6249" y="3362326"/>
            <a:ext cx="1036577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3765" indent="0">
              <a:buNone/>
              <a:defRPr sz="4000" b="1"/>
            </a:lvl2pPr>
            <a:lvl3pPr marL="1828165" indent="0">
              <a:buNone/>
              <a:defRPr sz="3600" b="1"/>
            </a:lvl3pPr>
            <a:lvl4pPr marL="2741930" indent="0">
              <a:buNone/>
              <a:defRPr sz="3200" b="1"/>
            </a:lvl4pPr>
            <a:lvl5pPr marL="3656330" indent="0">
              <a:buNone/>
              <a:defRPr sz="3200" b="1"/>
            </a:lvl5pPr>
            <a:lvl6pPr marL="4570095" indent="0">
              <a:buNone/>
              <a:defRPr sz="3200" b="1"/>
            </a:lvl6pPr>
            <a:lvl7pPr marL="5484495" indent="0">
              <a:buNone/>
              <a:defRPr sz="3200" b="1"/>
            </a:lvl7pPr>
            <a:lvl8pPr marL="6398260" indent="0">
              <a:buNone/>
              <a:defRPr sz="3200" b="1"/>
            </a:lvl8pPr>
            <a:lvl9pPr marL="7312660" indent="0">
              <a:buNone/>
              <a:defRPr sz="3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6249" y="5010150"/>
            <a:ext cx="10365771" cy="73691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3"/>
            </p:custDataLst>
          </p:nvPr>
        </p:nvSpPr>
        <p:spPr>
          <a:xfrm>
            <a:off x="-27300" y="-54592"/>
            <a:ext cx="24438596" cy="13770592"/>
          </a:xfrm>
          <a:prstGeom prst="rect">
            <a:avLst/>
          </a:prstGeom>
          <a:gradFill flip="none" rotWithShape="1">
            <a:gsLst>
              <a:gs pos="0">
                <a:srgbClr val="41ACC0">
                  <a:alpha val="92000"/>
                </a:srgbClr>
              </a:gs>
              <a:gs pos="61000">
                <a:srgbClr val="41ACC0">
                  <a:alpha val="66000"/>
                </a:srgbClr>
              </a:gs>
              <a:gs pos="100000">
                <a:srgbClr val="41ACC0">
                  <a:alpha val="32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latin typeface="+mn-ea"/>
              <a:sym typeface="微软雅黑" panose="020B0503020204020204" charset="-122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6238242" y="6454986"/>
            <a:ext cx="14401800" cy="185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solidFill>
                <a:srgbClr val="41ACC0"/>
              </a:solidFill>
              <a:sym typeface="微软雅黑" panose="020B0503020204020204" charset="-122"/>
            </a:endParaRPr>
          </a:p>
        </p:txBody>
      </p:sp>
      <p:pic>
        <p:nvPicPr>
          <p:cNvPr id="23" name="图片 22" descr="10511689016790_.pic 拷贝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596946" y="523242"/>
            <a:ext cx="4307840" cy="1708574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>
            <p:custDataLst>
              <p:tags r:id="rId5"/>
            </p:custDataLst>
          </p:nvPr>
        </p:nvSpPr>
        <p:spPr>
          <a:xfrm>
            <a:off x="6236968" y="4269318"/>
            <a:ext cx="11910060" cy="1814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zh-CN" altLang="en-US" sz="56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为中国数字化转型</a:t>
            </a:r>
            <a:endParaRPr lang="zh-CN" altLang="en-US" sz="56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00000"/>
              </a:lnSpc>
            </a:pPr>
            <a:r>
              <a:rPr lang="zh-CN" altLang="en-US" sz="56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提供全生命周期质量保障</a:t>
            </a:r>
            <a:endParaRPr lang="zh-CN" altLang="en-US" sz="56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 userDrawn="1">
            <p:custDataLst>
              <p:tags r:id="rId6"/>
            </p:custDataLst>
          </p:nvPr>
        </p:nvSpPr>
        <p:spPr>
          <a:xfrm>
            <a:off x="11994726" y="11151868"/>
            <a:ext cx="11910060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r">
              <a:lnSpc>
                <a:spcPct val="100000"/>
              </a:lnSpc>
            </a:pPr>
            <a:r>
              <a:rPr lang="zh-CN" altLang="en-US" sz="64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谢谢！</a:t>
            </a:r>
            <a:endParaRPr lang="zh-CN" altLang="en-US" sz="64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512" y="1026458"/>
            <a:ext cx="5461001" cy="5667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911583" y="12682568"/>
            <a:ext cx="551003" cy="56436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MeterSphere-辅助图形-紫色.png" descr="MeterSphere-辅助图形-紫色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157" y="231461"/>
            <a:ext cx="1134422" cy="131019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7" name="矩形"/>
          <p:cNvSpPr/>
          <p:nvPr userDrawn="1"/>
        </p:nvSpPr>
        <p:spPr>
          <a:xfrm>
            <a:off x="-21273" y="-19202"/>
            <a:ext cx="5106620" cy="258797"/>
          </a:xfrm>
          <a:prstGeom prst="rect">
            <a:avLst/>
          </a:prstGeom>
          <a:solidFill>
            <a:srgbClr val="783887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p>
            <a:pPr defTabSz="914400">
              <a:defRPr sz="24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3200"/>
          </a:p>
        </p:txBody>
      </p:sp>
      <p:pic>
        <p:nvPicPr>
          <p:cNvPr id="29" name="FIT2CLOUD飞致云 logo 蓝色 无空白.png" descr="FIT2CLOUD飞致云 logo 蓝色 无空白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55412" y="378123"/>
            <a:ext cx="5461001" cy="56674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【PPT 封面】MeterSphere-1920X1080.jpg" descr="【PPT 封面】MeterSphere-1920X10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2" name="2@2x.png" descr="2@2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2@2x.png" descr="2@2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2" name="【PPT封面】MeterSphere 2023（无文字）-1920X1080.jpg" descr="【PPT封面】MeterSphere 2023（无文字）-1920X1080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2@2x.png" descr="2@2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2397" y="1156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【ppt 尾页】MeterSphere-1920X1080.png" descr="【ppt 尾页】MeterSphere-1920X10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</p:spPr>
        <p:txBody>
          <a:bodyPr lIns="71436" tIns="71436" rIns="71436" bIns="71436"/>
          <a:lstStyle>
            <a:lvl1pPr defTabSz="821690"/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227447" y="762000"/>
            <a:ext cx="5461001" cy="566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2pPr>
      <a:lvl3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3pPr>
      <a:lvl4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4pPr>
      <a:lvl5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5pPr>
      <a:lvl6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6pPr>
      <a:lvl7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7pPr>
      <a:lvl8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8pPr>
      <a:lvl9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9pPr>
    </p:titleStyle>
    <p:bodyStyle>
      <a:lvl1pPr marL="610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1055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499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944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388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833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6pPr>
      <a:lvl7pPr marL="3277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7pPr>
      <a:lvl8pPr marL="3722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8pPr>
      <a:lvl9pPr marL="4166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9pPr>
    </p:bodyStyle>
    <p:otherStyle>
      <a:lvl1pPr marL="0" marR="0" indent="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image" Target="../media/image16.png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4" Type="http://schemas.openxmlformats.org/officeDocument/2006/relationships/notesSlide" Target="../notesSlides/notesSlide7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tags" Target="../tags/tag7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90.xml"/><Relationship Id="rId5" Type="http://schemas.openxmlformats.org/officeDocument/2006/relationships/image" Target="../media/image18.png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95.xml"/><Relationship Id="rId5" Type="http://schemas.openxmlformats.org/officeDocument/2006/relationships/image" Target="../media/image19.png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0.xml"/><Relationship Id="rId5" Type="http://schemas.openxmlformats.org/officeDocument/2006/relationships/image" Target="../media/image20.png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5.xml"/><Relationship Id="rId5" Type="http://schemas.openxmlformats.org/officeDocument/2006/relationships/image" Target="../media/image21.png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0.xml"/><Relationship Id="rId5" Type="http://schemas.openxmlformats.org/officeDocument/2006/relationships/image" Target="../media/image22.png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5.xml"/><Relationship Id="rId5" Type="http://schemas.openxmlformats.org/officeDocument/2006/relationships/image" Target="../media/image23.png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4" Type="http://schemas.openxmlformats.org/officeDocument/2006/relationships/notesSlide" Target="../notesSlides/notesSlide15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tags" Target="../tags/tag11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3" Type="http://schemas.openxmlformats.org/officeDocument/2006/relationships/slideLayout" Target="../slideLayouts/slideLayout10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image" Target="../media/image24.jpeg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tags" Target="../tags/tag128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45.xml"/><Relationship Id="rId6" Type="http://schemas.openxmlformats.org/officeDocument/2006/relationships/image" Target="../media/image25.png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image" Target="../media/image27.png"/><Relationship Id="rId7" Type="http://schemas.openxmlformats.org/officeDocument/2006/relationships/tags" Target="../tags/tag161.xml"/><Relationship Id="rId6" Type="http://schemas.openxmlformats.org/officeDocument/2006/relationships/image" Target="../media/image26.png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1" Type="http://schemas.openxmlformats.org/officeDocument/2006/relationships/notesSlide" Target="../notesSlides/notesSlide20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5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3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../media/image10.jpe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1" Type="http://schemas.openxmlformats.org/officeDocument/2006/relationships/slideLayout" Target="../slideLayouts/slideLayout10.xml"/><Relationship Id="rId10" Type="http://schemas.openxmlformats.org/officeDocument/2006/relationships/tags" Target="../tags/tag46.xml"/><Relationship Id="rId1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image" Target="../media/image11.jpeg"/><Relationship Id="rId2" Type="http://schemas.openxmlformats.org/officeDocument/2006/relationships/tags" Target="../tags/tag48.xml"/><Relationship Id="rId10" Type="http://schemas.openxmlformats.org/officeDocument/2006/relationships/slideLayout" Target="../slideLayouts/slideLayout10.xml"/><Relationship Id="rId1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image" Target="../media/image13.png"/><Relationship Id="rId4" Type="http://schemas.openxmlformats.org/officeDocument/2006/relationships/tags" Target="../tags/tag57.xml"/><Relationship Id="rId3" Type="http://schemas.openxmlformats.org/officeDocument/2006/relationships/image" Target="../media/image12.png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image" Target="../media/image14.emf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66.xml"/><Relationship Id="rId3" Type="http://schemas.openxmlformats.org/officeDocument/2006/relationships/image" Target="../media/image15.emf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5"/>
          <p:cNvSpPr txBox="1"/>
          <p:nvPr/>
        </p:nvSpPr>
        <p:spPr>
          <a:xfrm>
            <a:off x="9127628" y="9810954"/>
            <a:ext cx="6128744" cy="1843405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defTabSz="1828800">
              <a:defRPr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3600" b="1" dirty="0" err="1">
                <a:latin typeface="Times New Roman Bold" panose="02020603050405020304" charset="0"/>
                <a:ea typeface="微软雅黑" panose="020B0503020204020204" charset="-122"/>
                <a:cs typeface="Times New Roman Bold" panose="02020603050405020304" charset="0"/>
                <a:sym typeface="微软雅黑" panose="020B0503020204020204" charset="-122"/>
              </a:rPr>
              <a:t>MeterSphere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  <a:cs typeface="微软雅黑" panose="020B0503020204020204" charset="-122"/>
                <a:sym typeface="微软雅黑" panose="020B0503020204020204" charset="-122"/>
              </a:rPr>
              <a:t>开源社区</a:t>
            </a:r>
            <a:endParaRPr lang="en-US" altLang="zh-CN" sz="3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endParaRPr lang="en-US" altLang="zh-CN" sz="3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r>
              <a:rPr lang="en-US" altLang="zh-CN" sz="3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2023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年 </a:t>
            </a:r>
            <a:r>
              <a:rPr lang="en-US" altLang="zh-CN" sz="3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11 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月</a:t>
            </a:r>
            <a:endParaRPr sz="3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一站式开源持续测试平台"/>
          <p:cNvSpPr txBox="1"/>
          <p:nvPr/>
        </p:nvSpPr>
        <p:spPr>
          <a:xfrm>
            <a:off x="8448040" y="5346065"/>
            <a:ext cx="14163040" cy="234251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noAutofit/>
          </a:bodyPr>
          <a:lstStyle>
            <a:lvl1pPr defTabSz="1828800">
              <a:defRPr sz="9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 altLang="en-US" sz="8800" dirty="0">
                <a:solidFill>
                  <a:srgbClr val="FFFFFF"/>
                </a:solidFill>
                <a:latin typeface="+mj-ea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接口用例设计介绍</a:t>
            </a:r>
            <a:endParaRPr lang="zh-CN" altLang="en-US" sz="8800" dirty="0">
              <a:solidFill>
                <a:srgbClr val="FFFFFF"/>
              </a:solidFill>
              <a:latin typeface="+mj-ea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438910" y="1988185"/>
            <a:ext cx="21554440" cy="10342245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0" indent="0" algn="l">
              <a:buSzTx/>
              <a:buFont typeface="Wingdings" panose="05000000000000000000" charset="0"/>
              <a:buNone/>
            </a:pPr>
            <a:endParaRPr lang="en-US" altLang="zh-CN" sz="36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algn="l">
              <a:buSzTx/>
              <a:buFont typeface="Wingdings" panose="05000000000000000000" charset="0"/>
              <a:buNone/>
            </a:pPr>
            <a:r>
              <a:rPr lang="en-US" altLang="zh-CN" sz="36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36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5475" y="2393950"/>
            <a:ext cx="10159365" cy="95923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b="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接</a:t>
            </a:r>
            <a:r>
              <a:rPr kumimoji="0" lang="zh-CN" sz="3600" b="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口测试用例说明：</a:t>
            </a:r>
            <a:endParaRPr kumimoji="0" lang="zh-CN" sz="3600" b="0" i="0" u="none" strike="noStrike" cap="none" spc="140" normalizeH="0" baseline="0">
              <a:ln w="3175">
                <a:noFill/>
                <a:prstDash val="dash"/>
              </a:ln>
              <a:solidFill>
                <a:srgbClr val="40404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84836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547875102"/>
                </a:ext>
              </a:extLst>
            </a:pPr>
            <a:r>
              <a:rPr lang="zh-CN" b="0" spc="14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在设计接口用例时，一般会将接口用例写入接口测试用例文件中，测试用例文件包含：</a:t>
            </a:r>
            <a:r>
              <a:rPr lang="zh-CN" spc="14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测试编号、接口名称、用例标题、请求方式、请求URL地址、请求参数、预期结果、实际结果 、测试结果</a:t>
            </a:r>
            <a:r>
              <a:rPr lang="zh-CN" b="0" spc="14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等。接口用例设计好后，需要评审测试用例，用例评审通过后才能进行接口测试。</a:t>
            </a:r>
            <a:endParaRPr kumimoji="0" lang="zh-CN" b="0" i="0" u="none" strike="noStrike" cap="none" spc="140" normalizeH="0" baseline="0">
              <a:ln w="3175">
                <a:noFill/>
                <a:prstDash val="dash"/>
              </a:ln>
              <a:solidFill>
                <a:srgbClr val="40404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b="1" i="0" u="none" strike="noStrike" kern="1200" cap="none" spc="0" normalizeH="0" baseline="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75340" y="3258185"/>
            <a:ext cx="13121005" cy="4692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919835" y="8513763"/>
            <a:ext cx="8128000" cy="6959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b="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接口用例模板</a:t>
            </a:r>
            <a:endParaRPr kumimoji="0" lang="zh-CN" altLang="en-US" sz="3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524012" y="1219157"/>
            <a:ext cx="12801625" cy="1950720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 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接口测试用例计划设计</a:t>
            </a:r>
            <a:endParaRPr lang="zh-CN" altLang="zh-CN" sz="4400" kern="1200" spc="28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4"/>
          <p:cNvSpPr/>
          <p:nvPr>
            <p:custDataLst>
              <p:tags r:id="rId5"/>
            </p:custDataLst>
          </p:nvPr>
        </p:nvSpPr>
        <p:spPr>
          <a:xfrm>
            <a:off x="0" y="1219200"/>
            <a:ext cx="914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98"/>
          <p:cNvSpPr>
            <a:spLocks noChangeArrowheads="1"/>
          </p:cNvSpPr>
          <p:nvPr/>
        </p:nvSpPr>
        <p:spPr bwMode="auto">
          <a:xfrm>
            <a:off x="3322446" y="4480424"/>
            <a:ext cx="5334568" cy="5334566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Shape 99"/>
          <p:cNvSpPr>
            <a:spLocks noChangeArrowheads="1"/>
          </p:cNvSpPr>
          <p:nvPr/>
        </p:nvSpPr>
        <p:spPr bwMode="auto">
          <a:xfrm>
            <a:off x="2760294" y="3918274"/>
            <a:ext cx="6458870" cy="6458864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MH_Others_4"/>
          <p:cNvSpPr txBox="1"/>
          <p:nvPr>
            <p:custDataLst>
              <p:tags r:id="rId1"/>
            </p:custDataLst>
          </p:nvPr>
        </p:nvSpPr>
        <p:spPr>
          <a:xfrm rot="5400000">
            <a:off x="544830" y="6278880"/>
            <a:ext cx="8252460" cy="10763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6400" spc="400" dirty="0">
                <a:solidFill>
                  <a:srgbClr val="DDDDDD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ea"/>
                <a:sym typeface="+mn-lt"/>
              </a:rPr>
              <a:t>CONTENTS</a:t>
            </a:r>
            <a:endParaRPr lang="zh-CN" altLang="en-US" sz="6400" spc="400" dirty="0">
              <a:solidFill>
                <a:srgbClr val="DDDDDD"/>
              </a:solidFill>
              <a:latin typeface="思源黑体 CN Regular" panose="020B0500000000000000" pitchFamily="34" charset="-128"/>
              <a:ea typeface="思源黑体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2" name="MH_Others_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55160" y="3870960"/>
            <a:ext cx="3432810" cy="605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200" dirty="0">
                <a:solidFill>
                  <a:schemeClr val="accent1">
                    <a:lumMod val="50000"/>
                  </a:schemeClr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ea"/>
                <a:sym typeface="+mn-lt"/>
              </a:rPr>
              <a:t>章</a:t>
            </a:r>
            <a:endParaRPr lang="en-US" altLang="zh-CN" sz="13200" dirty="0">
              <a:solidFill>
                <a:schemeClr val="accent1">
                  <a:lumMod val="50000"/>
                </a:schemeClr>
              </a:solidFill>
              <a:latin typeface="思源黑体 CN Regular" panose="020B0500000000000000" pitchFamily="34" charset="-128"/>
              <a:ea typeface="思源黑体 CN Regular" panose="020B0500000000000000" pitchFamily="34" charset="-128"/>
              <a:cs typeface="+mn-ea"/>
              <a:sym typeface="+mn-lt"/>
            </a:endParaRPr>
          </a:p>
          <a:p>
            <a:pPr algn="ctr"/>
            <a:r>
              <a:rPr lang="zh-CN" altLang="en-US" sz="13200" dirty="0">
                <a:solidFill>
                  <a:schemeClr val="accent1">
                    <a:lumMod val="50000"/>
                  </a:schemeClr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ea"/>
                <a:sym typeface="+mn-lt"/>
              </a:rPr>
              <a:t>节</a:t>
            </a:r>
            <a:endParaRPr lang="zh-CN" altLang="en-US" sz="13200" dirty="0">
              <a:solidFill>
                <a:schemeClr val="accent1">
                  <a:lumMod val="50000"/>
                </a:schemeClr>
              </a:solidFill>
              <a:latin typeface="思源黑体 CN Regular" panose="020B0500000000000000" pitchFamily="34" charset="-128"/>
              <a:ea typeface="思源黑体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3" name="直接连接符 27"/>
          <p:cNvSpPr/>
          <p:nvPr>
            <p:custDataLst>
              <p:tags r:id="rId3"/>
            </p:custDataLst>
          </p:nvPr>
        </p:nvSpPr>
        <p:spPr>
          <a:xfrm>
            <a:off x="10038110" y="5236446"/>
            <a:ext cx="81582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: 形状 29"/>
          <p:cNvSpPr/>
          <p:nvPr>
            <p:custDataLst>
              <p:tags r:id="rId4"/>
            </p:custDataLst>
          </p:nvPr>
        </p:nvSpPr>
        <p:spPr>
          <a:xfrm>
            <a:off x="10880725" y="5297805"/>
            <a:ext cx="8435340" cy="148844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2.1 </a:t>
            </a:r>
            <a:r>
              <a:rPr lang="en-US" altLang="zh-CN" sz="40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0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</a:t>
            </a:r>
            <a:r>
              <a:rPr lang="en-US" altLang="zh-CN" sz="40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CASE </a:t>
            </a:r>
            <a:r>
              <a:rPr lang="zh-CN" altLang="en-US" sz="40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介绍</a:t>
            </a: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" name="直接连接符 30"/>
          <p:cNvSpPr/>
          <p:nvPr>
            <p:custDataLst>
              <p:tags r:id="rId5"/>
            </p:custDataLst>
          </p:nvPr>
        </p:nvSpPr>
        <p:spPr>
          <a:xfrm>
            <a:off x="10758170" y="6778625"/>
            <a:ext cx="7757160" cy="825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多边形: 形状 31"/>
          <p:cNvSpPr/>
          <p:nvPr>
            <p:custDataLst>
              <p:tags r:id="rId6"/>
            </p:custDataLst>
          </p:nvPr>
        </p:nvSpPr>
        <p:spPr>
          <a:xfrm>
            <a:off x="10845639" y="6929653"/>
            <a:ext cx="6404262" cy="1488124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3" name="MH_Entry_1"/>
          <p:cNvSpPr/>
          <p:nvPr>
            <p:custDataLst>
              <p:tags r:id="rId7"/>
            </p:custDataLst>
          </p:nvPr>
        </p:nvSpPr>
        <p:spPr>
          <a:xfrm>
            <a:off x="10168890" y="3810000"/>
            <a:ext cx="10248900" cy="1276350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anchor="ctr">
            <a:normAutofit/>
          </a:bodyPr>
          <a:p>
            <a:pPr>
              <a:defRPr/>
            </a:pP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第二节 </a:t>
            </a:r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用例设计</a:t>
            </a:r>
            <a:endParaRPr lang="zh-CN" altLang="en-US" sz="4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MH_Others_1"/>
          <p:cNvSpPr/>
          <p:nvPr>
            <p:custDataLst>
              <p:tags r:id="rId8"/>
            </p:custDataLst>
          </p:nvPr>
        </p:nvSpPr>
        <p:spPr>
          <a:xfrm>
            <a:off x="10038974" y="3810040"/>
            <a:ext cx="136526" cy="127635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4800">
              <a:solidFill>
                <a:schemeClr val="accent1">
                  <a:lumMod val="50000"/>
                </a:schemeClr>
              </a:solidFill>
              <a:latin typeface="思源黑体 CN Regular" panose="020B0500000000000000" pitchFamily="34" charset="-128"/>
              <a:ea typeface="思源黑体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4" name="任意多边形: 形状 29"/>
          <p:cNvSpPr/>
          <p:nvPr>
            <p:custDataLst>
              <p:tags r:id="rId9"/>
            </p:custDataLst>
          </p:nvPr>
        </p:nvSpPr>
        <p:spPr>
          <a:xfrm>
            <a:off x="10787380" y="6778625"/>
            <a:ext cx="8227060" cy="148844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2.2 </a:t>
            </a:r>
            <a:r>
              <a:rPr lang="en-US" altLang="zh-CN" sz="40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0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</a:t>
            </a:r>
            <a:r>
              <a:rPr lang="en-US" altLang="zh-CN" sz="40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en-US" altLang="zh-CN" sz="40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CASE </a:t>
            </a:r>
            <a:r>
              <a:rPr lang="zh-CN" altLang="en-US" sz="40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设计</a:t>
            </a: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直接连接符 30"/>
          <p:cNvSpPr/>
          <p:nvPr>
            <p:custDataLst>
              <p:tags r:id="rId10"/>
            </p:custDataLst>
          </p:nvPr>
        </p:nvSpPr>
        <p:spPr>
          <a:xfrm>
            <a:off x="10629265" y="8259445"/>
            <a:ext cx="7757160" cy="825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多边形: 形状 31"/>
          <p:cNvSpPr/>
          <p:nvPr>
            <p:custDataLst>
              <p:tags r:id="rId11"/>
            </p:custDataLst>
          </p:nvPr>
        </p:nvSpPr>
        <p:spPr>
          <a:xfrm>
            <a:off x="10751659" y="8153933"/>
            <a:ext cx="6404262" cy="1488124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1" name="任意多边形: 形状 31"/>
          <p:cNvSpPr/>
          <p:nvPr>
            <p:custDataLst>
              <p:tags r:id="rId12"/>
            </p:custDataLst>
          </p:nvPr>
        </p:nvSpPr>
        <p:spPr>
          <a:xfrm>
            <a:off x="10787219" y="8267598"/>
            <a:ext cx="6404262" cy="1488124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3000">
        <p:fade/>
      </p:transition>
    </mc:Choice>
    <mc:Fallback>
      <p:transition spd="med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43815" y="1530350"/>
            <a:ext cx="24384635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接口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CASE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介绍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60120" y="377825"/>
            <a:ext cx="960247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2.1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case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介绍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31875" y="3114040"/>
            <a:ext cx="8601075" cy="48933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功能介绍：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接口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CASE 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可以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给接口设计用例，支持接口用例执行</a:t>
            </a: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。除此之外，还支持查看引用、执行历史、创建性能测试等操作。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031730" y="4337685"/>
            <a:ext cx="13700760" cy="74187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492125" y="2033905"/>
            <a:ext cx="9809480" cy="10403840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接口</a:t>
            </a:r>
            <a:r>
              <a:rPr lang="en-US" altLang="zh-CN" sz="380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CASE</a:t>
            </a:r>
            <a:r>
              <a:rPr lang="zh-CN" altLang="en-US" sz="380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设计</a:t>
            </a:r>
            <a:endParaRPr lang="zh-CN" altLang="en-US" sz="380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 sz="380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 sz="380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步骤：</a:t>
            </a:r>
            <a:endParaRPr lang="zh-CN" altLang="en-US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indent="812800" algn="l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extLst>
                <a:ext uri="{35155182-B16C-46BC-9424-99874614C6A1}">
                  <wpsdc:indentchars xmlns:wpsdc="http://www.wps.cn/officeDocument/2017/drawingmlCustomData" val="200" checksum="3877492575"/>
                </a:ext>
              </a:extLst>
            </a:pPr>
            <a:r>
              <a:rPr lang="zh-CN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点击左侧【接口测试】</a:t>
            </a:r>
            <a:r>
              <a:rPr lang="en-US" altLang="zh-CN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菜单中的</a:t>
            </a:r>
            <a:r>
              <a:rPr lang="zh-CN" altLang="en-US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【接口定义】进入接口列表界面，点击某接口右侧【编辑】按钮进入接口编辑页面，点击【</a:t>
            </a:r>
            <a:r>
              <a:rPr lang="en-US" altLang="zh-CN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CASE</a:t>
            </a:r>
            <a:r>
              <a:rPr lang="zh-CN" altLang="en-US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】切换到</a:t>
            </a:r>
            <a:r>
              <a:rPr lang="en-US" altLang="zh-CN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CASE </a:t>
            </a:r>
            <a:r>
              <a:rPr lang="zh-CN" altLang="en-US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列表，点击【添加】即可为接口添加</a:t>
            </a:r>
            <a:r>
              <a:rPr lang="en-US" altLang="zh-CN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CASE</a:t>
            </a:r>
            <a:r>
              <a:rPr lang="zh-CN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 sz="380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71830" y="378460"/>
            <a:ext cx="9578975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2.2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CASE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设计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040110" y="4625975"/>
            <a:ext cx="12103100" cy="56769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492125" y="2033905"/>
            <a:ext cx="11268710" cy="10403840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接口</a:t>
            </a:r>
            <a:r>
              <a:rPr lang="en-US" altLang="zh-CN" sz="380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CASE</a:t>
            </a:r>
            <a:r>
              <a:rPr lang="zh-CN" altLang="en-US" sz="380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设计（续）</a:t>
            </a:r>
            <a:endParaRPr lang="zh-CN" altLang="en-US" sz="380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 sz="380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 sz="380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参数说明：</a:t>
            </a:r>
            <a:endParaRPr lang="zh-CN" altLang="en-US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indent="720090" algn="l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名称</a:t>
            </a:r>
            <a:r>
              <a:rPr lang="zh-CN" altLang="en-US" b="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</a:t>
            </a:r>
            <a:r>
              <a:rPr lang="en-US" altLang="zh-CN" b="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b="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为用例设置名称。</a:t>
            </a:r>
            <a:endParaRPr lang="zh-CN" altLang="en-US" b="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indent="720090" algn="l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用例等级：</a:t>
            </a:r>
            <a:r>
              <a:rPr lang="zh-CN" altLang="en-US" b="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可设置</a:t>
            </a:r>
            <a:r>
              <a:rPr lang="en-US" altLang="zh-CN" b="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P0</a:t>
            </a:r>
            <a:r>
              <a:rPr lang="zh-CN" altLang="en-US" b="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b="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P1</a:t>
            </a:r>
            <a:r>
              <a:rPr lang="zh-CN" altLang="en-US" b="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b="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P2</a:t>
            </a:r>
            <a:r>
              <a:rPr lang="zh-CN" altLang="en-US" b="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b="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P3</a:t>
            </a:r>
            <a:r>
              <a:rPr lang="zh-CN" altLang="en-US" b="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b="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P4</a:t>
            </a:r>
            <a:r>
              <a:rPr lang="zh-CN" altLang="en-US" b="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。</a:t>
            </a:r>
            <a:endParaRPr lang="zh-CN" altLang="en-US" b="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indent="720090" algn="l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状态</a:t>
            </a:r>
            <a:r>
              <a:rPr lang="zh-CN" altLang="en-US" b="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：设置用例状态，分为未开始、进行中、已完成。</a:t>
            </a:r>
            <a:endParaRPr lang="zh-CN" altLang="en-US" b="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indent="720090" algn="l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环境</a:t>
            </a:r>
            <a:r>
              <a:rPr lang="zh-CN" altLang="en-US" b="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：为用例设置运行环境。</a:t>
            </a:r>
            <a:endParaRPr lang="zh-CN" altLang="en-US" b="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indent="720090" algn="l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执行历史</a:t>
            </a:r>
            <a:r>
              <a:rPr lang="zh-CN" altLang="en-US" b="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：可查看该接口用例执行历史列表及执行结果详情。</a:t>
            </a:r>
            <a:endParaRPr lang="zh-CN" altLang="en-US" b="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indent="720090" algn="l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查看引用</a:t>
            </a:r>
            <a:r>
              <a:rPr lang="zh-CN" altLang="en-US" b="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：查看该接口用例被场景引用和测试计划引用情况。</a:t>
            </a:r>
            <a:endParaRPr lang="zh-CN" altLang="en-US" b="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indent="720090" algn="l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创建性能测试</a:t>
            </a:r>
            <a:r>
              <a:rPr lang="zh-CN" altLang="en-US" b="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：可使用当前接口用例快速创建性能测试。</a:t>
            </a:r>
            <a:endParaRPr lang="zh-CN" altLang="en-US" b="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indent="720090" algn="l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保存</a:t>
            </a:r>
            <a:r>
              <a:rPr lang="zh-CN" altLang="en-US" b="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：将用例保存。</a:t>
            </a:r>
            <a:endParaRPr lang="zh-CN" altLang="en-US" b="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indent="720090" algn="l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 b="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71830" y="378460"/>
            <a:ext cx="1171321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2.2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CASE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设计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760200" y="4770120"/>
            <a:ext cx="12115800" cy="56261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76835" y="1746250"/>
            <a:ext cx="24307165" cy="101155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fontScale="90000"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用例调试</a:t>
            </a:r>
            <a:endParaRPr lang="zh-CN" altLang="en-US" sz="600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71830" y="378460"/>
            <a:ext cx="1171321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2.2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CASE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设计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31690" y="5706110"/>
            <a:ext cx="16609060" cy="75545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73905" y="3102928"/>
            <a:ext cx="15855950" cy="16192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R="0" indent="86868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81844915"/>
                </a:ext>
              </a:extLst>
            </a:pPr>
            <a:r>
              <a:rPr kumimoji="0" lang="zh-CN" altLang="en-US" sz="3200" b="0" i="0" u="none" strike="noStrike" cap="none" spc="22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503000000020004"/>
                <a:sym typeface="Helvetica Neue" panose="02000503000000020004"/>
              </a:rPr>
              <a:t>用</a:t>
            </a:r>
            <a:r>
              <a:rPr kumimoji="0" lang="zh-CN" altLang="en-US" b="0" i="0" u="none" strike="noStrike" cap="none" spc="22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503000000020004"/>
                <a:sym typeface="Helvetica Neue" panose="02000503000000020004"/>
              </a:rPr>
              <a:t>例编辑写好后可以点击【执行】按钮调试用例，在响应内容和执行历史中可以查看调结果。</a:t>
            </a:r>
            <a:endParaRPr kumimoji="0" lang="zh-CN" altLang="en-US" b="0" i="0" u="none" strike="noStrike" cap="none" spc="22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503000000020004"/>
              <a:sym typeface="Helvetica Neue" panose="02000503000000020004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76835" y="1746250"/>
            <a:ext cx="24307165" cy="101155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fontScale="90000"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变更记录</a:t>
            </a:r>
            <a:endParaRPr lang="en-US" altLang="zh-CN" sz="600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71830" y="378460"/>
            <a:ext cx="1171321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2.2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CASE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设计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73905" y="2733676"/>
            <a:ext cx="15855950" cy="23577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R="0" indent="86868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81844915"/>
                </a:ext>
              </a:extLst>
            </a:pPr>
            <a:r>
              <a:rPr kumimoji="0" lang="zh-CN" altLang="en-US" b="0" i="0" u="none" strike="noStrike" cap="none" spc="22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Helvetica Neue" panose="02000503000000020004"/>
                <a:sym typeface="Helvetica Neue" panose="02000503000000020004"/>
              </a:rPr>
              <a:t>每次修改用例都会在变更记录中保存操作记录，用户可以在变更记录中查看用例的修改记录，在变更记录中可以查看操作时间、操作人、变更字段、变更前和变更后的详情等信息。</a:t>
            </a:r>
            <a:endParaRPr kumimoji="0" lang="zh-CN" altLang="en-US" b="0" i="0" u="none" strike="noStrike" cap="none" spc="22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775835" y="5417820"/>
            <a:ext cx="16494125" cy="75869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76835" y="1746250"/>
            <a:ext cx="24307165" cy="101155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fontScale="90000"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变更前详情</a:t>
            </a:r>
            <a:endParaRPr lang="en-US" altLang="zh-CN" sz="600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71830" y="378460"/>
            <a:ext cx="1171321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2.2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CASE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设计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15790" y="4050030"/>
            <a:ext cx="17894300" cy="86074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76835" y="1746250"/>
            <a:ext cx="24307165" cy="101155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fontScale="90000"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变更后详情</a:t>
            </a:r>
            <a:endParaRPr lang="en-US" altLang="zh-CN" sz="600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71830" y="378460"/>
            <a:ext cx="1171321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2.2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CASE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设计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(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048000" y="3761740"/>
            <a:ext cx="19704685" cy="944054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98"/>
          <p:cNvSpPr>
            <a:spLocks noChangeArrowheads="1"/>
          </p:cNvSpPr>
          <p:nvPr/>
        </p:nvSpPr>
        <p:spPr bwMode="auto">
          <a:xfrm>
            <a:off x="3322446" y="4480424"/>
            <a:ext cx="5334568" cy="5334566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Shape 99"/>
          <p:cNvSpPr>
            <a:spLocks noChangeArrowheads="1"/>
          </p:cNvSpPr>
          <p:nvPr/>
        </p:nvSpPr>
        <p:spPr bwMode="auto">
          <a:xfrm>
            <a:off x="2760294" y="3918274"/>
            <a:ext cx="6458870" cy="6458864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MH_Others_4"/>
          <p:cNvSpPr txBox="1"/>
          <p:nvPr>
            <p:custDataLst>
              <p:tags r:id="rId1"/>
            </p:custDataLst>
          </p:nvPr>
        </p:nvSpPr>
        <p:spPr>
          <a:xfrm rot="5400000">
            <a:off x="544830" y="6278880"/>
            <a:ext cx="8252460" cy="10763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6400" spc="400" dirty="0">
                <a:solidFill>
                  <a:srgbClr val="DDDDDD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ea"/>
                <a:sym typeface="+mn-lt"/>
              </a:rPr>
              <a:t>CONTENTS</a:t>
            </a:r>
            <a:endParaRPr lang="zh-CN" altLang="en-US" sz="6400" spc="400" dirty="0">
              <a:solidFill>
                <a:srgbClr val="DDDDDD"/>
              </a:solidFill>
              <a:latin typeface="思源黑体 CN Regular" panose="020B0500000000000000" pitchFamily="34" charset="-128"/>
              <a:ea typeface="思源黑体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2" name="MH_Others_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55160" y="3870960"/>
            <a:ext cx="3432810" cy="605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200" dirty="0">
                <a:solidFill>
                  <a:schemeClr val="accent1">
                    <a:lumMod val="50000"/>
                  </a:schemeClr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ea"/>
                <a:sym typeface="+mn-lt"/>
              </a:rPr>
              <a:t>章</a:t>
            </a:r>
            <a:endParaRPr lang="en-US" altLang="zh-CN" sz="13200" dirty="0">
              <a:solidFill>
                <a:schemeClr val="accent1">
                  <a:lumMod val="50000"/>
                </a:schemeClr>
              </a:solidFill>
              <a:latin typeface="思源黑体 CN Regular" panose="020B0500000000000000" pitchFamily="34" charset="-128"/>
              <a:ea typeface="思源黑体 CN Regular" panose="020B0500000000000000" pitchFamily="34" charset="-128"/>
              <a:cs typeface="+mn-ea"/>
              <a:sym typeface="+mn-lt"/>
            </a:endParaRPr>
          </a:p>
          <a:p>
            <a:pPr algn="ctr"/>
            <a:r>
              <a:rPr lang="zh-CN" altLang="en-US" sz="13200" dirty="0">
                <a:solidFill>
                  <a:schemeClr val="accent1">
                    <a:lumMod val="50000"/>
                  </a:schemeClr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ea"/>
                <a:sym typeface="+mn-lt"/>
              </a:rPr>
              <a:t>节</a:t>
            </a:r>
            <a:endParaRPr lang="zh-CN" altLang="en-US" sz="13200" dirty="0">
              <a:solidFill>
                <a:schemeClr val="accent1">
                  <a:lumMod val="50000"/>
                </a:schemeClr>
              </a:solidFill>
              <a:latin typeface="思源黑体 CN Regular" panose="020B0500000000000000" pitchFamily="34" charset="-128"/>
              <a:ea typeface="思源黑体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3" name="直接连接符 27"/>
          <p:cNvSpPr/>
          <p:nvPr>
            <p:custDataLst>
              <p:tags r:id="rId3"/>
            </p:custDataLst>
          </p:nvPr>
        </p:nvSpPr>
        <p:spPr>
          <a:xfrm>
            <a:off x="10038110" y="5236446"/>
            <a:ext cx="81582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: 形状 29"/>
          <p:cNvSpPr/>
          <p:nvPr>
            <p:custDataLst>
              <p:tags r:id="rId4"/>
            </p:custDataLst>
          </p:nvPr>
        </p:nvSpPr>
        <p:spPr>
          <a:xfrm>
            <a:off x="10880725" y="5297805"/>
            <a:ext cx="7633970" cy="148844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0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</a:t>
            </a:r>
            <a:endParaRPr lang="en-US" altLang="zh-CN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" name="直接连接符 30"/>
          <p:cNvSpPr/>
          <p:nvPr>
            <p:custDataLst>
              <p:tags r:id="rId5"/>
            </p:custDataLst>
          </p:nvPr>
        </p:nvSpPr>
        <p:spPr>
          <a:xfrm>
            <a:off x="10758170" y="6778625"/>
            <a:ext cx="7757160" cy="825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MH_Entry_1"/>
          <p:cNvSpPr/>
          <p:nvPr>
            <p:custDataLst>
              <p:tags r:id="rId6"/>
            </p:custDataLst>
          </p:nvPr>
        </p:nvSpPr>
        <p:spPr>
          <a:xfrm>
            <a:off x="10168890" y="3810000"/>
            <a:ext cx="10248900" cy="1276350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anchor="ctr">
            <a:normAutofit/>
          </a:bodyPr>
          <a:p>
            <a:pPr algn="l">
              <a:defRPr/>
            </a:pPr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     </a:t>
            </a: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第三节 参数管理</a:t>
            </a:r>
            <a:endParaRPr lang="zh-CN" altLang="en-US" sz="4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MH_Others_1"/>
          <p:cNvSpPr/>
          <p:nvPr>
            <p:custDataLst>
              <p:tags r:id="rId7"/>
            </p:custDataLst>
          </p:nvPr>
        </p:nvSpPr>
        <p:spPr>
          <a:xfrm>
            <a:off x="10038974" y="3810040"/>
            <a:ext cx="136526" cy="127635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4800">
              <a:solidFill>
                <a:schemeClr val="accent1">
                  <a:lumMod val="50000"/>
                </a:schemeClr>
              </a:solidFill>
              <a:latin typeface="思源黑体 CN Regular" panose="020B0500000000000000" pitchFamily="34" charset="-128"/>
              <a:ea typeface="思源黑体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4" name="任意多边形: 形状 29"/>
          <p:cNvSpPr/>
          <p:nvPr>
            <p:custDataLst>
              <p:tags r:id="rId8"/>
            </p:custDataLst>
          </p:nvPr>
        </p:nvSpPr>
        <p:spPr>
          <a:xfrm>
            <a:off x="10787380" y="6778625"/>
            <a:ext cx="7862570" cy="148844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3.2 </a:t>
            </a:r>
            <a:r>
              <a:rPr lang="zh-CN" altLang="en-US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参数化</a:t>
            </a: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直接连接符 30"/>
          <p:cNvSpPr/>
          <p:nvPr>
            <p:custDataLst>
              <p:tags r:id="rId9"/>
            </p:custDataLst>
          </p:nvPr>
        </p:nvSpPr>
        <p:spPr>
          <a:xfrm>
            <a:off x="10629265" y="8259445"/>
            <a:ext cx="7757160" cy="825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多边形: 形状 31"/>
          <p:cNvSpPr/>
          <p:nvPr>
            <p:custDataLst>
              <p:tags r:id="rId10"/>
            </p:custDataLst>
          </p:nvPr>
        </p:nvSpPr>
        <p:spPr>
          <a:xfrm>
            <a:off x="10751659" y="8153933"/>
            <a:ext cx="6404262" cy="1488124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1" name="任意多边形: 形状 31"/>
          <p:cNvSpPr/>
          <p:nvPr>
            <p:custDataLst>
              <p:tags r:id="rId11"/>
            </p:custDataLst>
          </p:nvPr>
        </p:nvSpPr>
        <p:spPr>
          <a:xfrm>
            <a:off x="10824049" y="8291093"/>
            <a:ext cx="6404262" cy="1488124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7" name="任意多边形: 形状 29"/>
          <p:cNvSpPr/>
          <p:nvPr>
            <p:custDataLst>
              <p:tags r:id="rId12"/>
            </p:custDataLst>
          </p:nvPr>
        </p:nvSpPr>
        <p:spPr>
          <a:xfrm>
            <a:off x="10758170" y="8225790"/>
            <a:ext cx="7862570" cy="148844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3000">
        <p:fade/>
      </p:transition>
    </mc:Choice>
    <mc:Fallback>
      <p:transition spd="med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1287558" y="1567542"/>
            <a:ext cx="3096442" cy="5627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1"/>
          <p:cNvSpPr txBox="1"/>
          <p:nvPr>
            <p:custDataLst>
              <p:tags r:id="rId2"/>
            </p:custDataLst>
          </p:nvPr>
        </p:nvSpPr>
        <p:spPr>
          <a:xfrm>
            <a:off x="2431690" y="6427522"/>
            <a:ext cx="8099244" cy="1789378"/>
          </a:xfrm>
          <a:prstGeom prst="rect">
            <a:avLst/>
          </a:prstGeom>
          <a:noFill/>
        </p:spPr>
        <p:txBody>
          <a:bodyPr wrap="square" lIns="182880" tIns="0" rIns="182880" bIns="91440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300" b="1" spc="15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通过本课程的学习，您将可以</a:t>
            </a:r>
            <a:endParaRPr lang="zh-CN" altLang="en-US" sz="2300" b="1" spc="15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60"/>
          <p:cNvSpPr txBox="1"/>
          <p:nvPr>
            <p:custDataLst>
              <p:tags r:id="rId3"/>
            </p:custDataLst>
          </p:nvPr>
        </p:nvSpPr>
        <p:spPr>
          <a:xfrm>
            <a:off x="2431690" y="4457700"/>
            <a:ext cx="8099244" cy="1944680"/>
          </a:xfrm>
          <a:prstGeom prst="rect">
            <a:avLst/>
          </a:prstGeom>
          <a:noFill/>
        </p:spPr>
        <p:txBody>
          <a:bodyPr wrap="square" lIns="182880" tIns="91440" rIns="182880" bIns="0" rtlCol="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b="1" spc="38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课程目标</a:t>
            </a:r>
            <a:endParaRPr lang="zh-CN" altLang="en-US" sz="5400" b="1" spc="38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文本框 58"/>
          <p:cNvSpPr txBox="1"/>
          <p:nvPr>
            <p:custDataLst>
              <p:tags r:id="rId4"/>
            </p:custDataLst>
          </p:nvPr>
        </p:nvSpPr>
        <p:spPr>
          <a:xfrm>
            <a:off x="12149770" y="2924066"/>
            <a:ext cx="2217001" cy="157735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01.</a:t>
            </a:r>
            <a:endParaRPr lang="en-US" altLang="zh-CN" sz="8000" b="1" spc="3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文本框 61"/>
          <p:cNvSpPr txBox="1"/>
          <p:nvPr>
            <p:custDataLst>
              <p:tags r:id="rId5"/>
            </p:custDataLst>
          </p:nvPr>
        </p:nvSpPr>
        <p:spPr>
          <a:xfrm>
            <a:off x="14416405" y="2924175"/>
            <a:ext cx="8839835" cy="157734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了解</a:t>
            </a:r>
            <a:r>
              <a:rPr lang="en-US" alt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MeterSphere 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接口用例设计。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" name="文本框 58"/>
          <p:cNvSpPr txBox="1"/>
          <p:nvPr>
            <p:custDataLst>
              <p:tags r:id="rId6"/>
            </p:custDataLst>
          </p:nvPr>
        </p:nvSpPr>
        <p:spPr>
          <a:xfrm>
            <a:off x="12149770" y="4892284"/>
            <a:ext cx="2217001" cy="157735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02.</a:t>
            </a:r>
            <a:endParaRPr lang="en-US" altLang="zh-CN" sz="8000" b="1" spc="3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" name="文本框 61"/>
          <p:cNvSpPr txBox="1"/>
          <p:nvPr>
            <p:custDataLst>
              <p:tags r:id="rId7"/>
            </p:custDataLst>
          </p:nvPr>
        </p:nvSpPr>
        <p:spPr>
          <a:xfrm>
            <a:off x="14416411" y="4892075"/>
            <a:ext cx="7962532" cy="157726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了解</a:t>
            </a:r>
            <a:r>
              <a:rPr lang="en-US" alt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MeterSphere 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数据准备。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文本框 58"/>
          <p:cNvSpPr txBox="1"/>
          <p:nvPr>
            <p:custDataLst>
              <p:tags r:id="rId8"/>
            </p:custDataLst>
          </p:nvPr>
        </p:nvSpPr>
        <p:spPr>
          <a:xfrm>
            <a:off x="12149770" y="6860499"/>
            <a:ext cx="2217001" cy="157735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03.</a:t>
            </a:r>
            <a:endParaRPr lang="en-US" altLang="zh-CN" sz="8000" b="1" spc="3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7" name="文本框 61"/>
          <p:cNvSpPr txBox="1"/>
          <p:nvPr>
            <p:custDataLst>
              <p:tags r:id="rId9"/>
            </p:custDataLst>
          </p:nvPr>
        </p:nvSpPr>
        <p:spPr>
          <a:xfrm>
            <a:off x="14416405" y="6860540"/>
            <a:ext cx="8565515" cy="157734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掌握</a:t>
            </a:r>
            <a:r>
              <a:rPr lang="en-US" alt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MeterSphere 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接口用例参数化。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文本框 58"/>
          <p:cNvSpPr txBox="1"/>
          <p:nvPr>
            <p:custDataLst>
              <p:tags r:id="rId10"/>
            </p:custDataLst>
          </p:nvPr>
        </p:nvSpPr>
        <p:spPr>
          <a:xfrm>
            <a:off x="12158025" y="8730574"/>
            <a:ext cx="2217001" cy="157735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04.</a:t>
            </a:r>
            <a:endParaRPr lang="en-US" altLang="zh-CN" sz="8000" b="1" spc="3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文本框 61"/>
          <p:cNvSpPr txBox="1"/>
          <p:nvPr>
            <p:custDataLst>
              <p:tags r:id="rId11"/>
            </p:custDataLst>
          </p:nvPr>
        </p:nvSpPr>
        <p:spPr>
          <a:xfrm>
            <a:off x="14424660" y="8730615"/>
            <a:ext cx="8784590" cy="157734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掌握</a:t>
            </a:r>
            <a:r>
              <a:rPr lang="en-US" alt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MeterSphere 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接口用例执行。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581660" y="1818005"/>
            <a:ext cx="8439785" cy="8032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Autofit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80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Mock </a:t>
            </a:r>
            <a:r>
              <a:rPr lang="zh-CN" altLang="en-US" sz="480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函数</a:t>
            </a:r>
            <a:endParaRPr lang="zh-CN" altLang="en-US" sz="480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Title 6"/>
          <p:cNvSpPr txBox="1"/>
          <p:nvPr>
            <p:custDataLst>
              <p:tags r:id="rId2"/>
            </p:custDataLst>
          </p:nvPr>
        </p:nvSpPr>
        <p:spPr>
          <a:xfrm>
            <a:off x="627380" y="2826385"/>
            <a:ext cx="14131290" cy="94564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4000" b="1" u="none" strike="noStrike" spc="40" baseline="0" dirty="0">
                <a:ln w="3175">
                  <a:noFill/>
                  <a:prstDash val="dash"/>
                </a:ln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什么是</a:t>
            </a:r>
            <a:r>
              <a:rPr altLang="zh-CN" sz="4000" b="1" u="none" strike="noStrike" spc="40" baseline="0" dirty="0">
                <a:ln w="3175">
                  <a:noFill/>
                  <a:prstDash val="dash"/>
                </a:ln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Mock.js </a:t>
            </a:r>
            <a:r>
              <a:rPr lang="zh-CN" altLang="en-US" sz="4000" b="1" u="none" strike="noStrike" spc="40" baseline="0" dirty="0">
                <a:ln w="3175">
                  <a:noFill/>
                  <a:prstDash val="dash"/>
                </a:ln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</a:t>
            </a:r>
            <a:endParaRPr lang="zh-CN" altLang="en-US" sz="4000" b="1" u="none" strike="noStrike" spc="40" baseline="0" dirty="0">
              <a:ln w="3175">
                <a:noFill/>
                <a:prstDash val="dash"/>
              </a:ln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L="0" indent="1051560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425197037"/>
                  <wpsdc:marlchars xmlns:wpsdc="http://www.wps.cn/officeDocument/2017/drawingmlCustomData" val="0" checksum="0"/>
                </a:ext>
              </a:extLst>
            </a:pP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Mock.js 是一款模拟数据生成器，旨在帮助前端攻城师独立于后端进行开发，帮助编写单元测试。提供了以下模拟功能：</a:t>
            </a:r>
            <a:endParaRPr lang="zh-CN" altLang="en-US" sz="40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根据数据模板生成模拟数据。</a:t>
            </a:r>
            <a:endParaRPr lang="zh-CN" altLang="en-US" sz="40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模拟 Ajax 请求，生成并返回模拟数据。</a:t>
            </a:r>
            <a:endParaRPr lang="zh-CN" altLang="en-US" sz="40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 HTML 模板生成模拟数据。</a:t>
            </a:r>
            <a:endParaRPr lang="zh-CN" altLang="en-US" sz="40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43585" y="352425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8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</a:t>
            </a:r>
            <a:endParaRPr lang="zh-CN" altLang="en-US" sz="48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pic>
        <p:nvPicPr>
          <p:cNvPr id="245" name="图片 24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23889" r="23889"/>
          <a:stretch>
            <a:fillRect/>
          </a:stretch>
        </p:blipFill>
        <p:spPr>
          <a:xfrm>
            <a:off x="15526721" y="3327655"/>
            <a:ext cx="7095548" cy="7095548"/>
          </a:xfrm>
          <a:custGeom>
            <a:avLst/>
            <a:gdLst>
              <a:gd name="connsiteX0" fmla="*/ 1610045 w 3220091"/>
              <a:gd name="connsiteY0" fmla="*/ 0 h 3220091"/>
              <a:gd name="connsiteX1" fmla="*/ 3220091 w 3220091"/>
              <a:gd name="connsiteY1" fmla="*/ 1610045 h 3220091"/>
              <a:gd name="connsiteX2" fmla="*/ 1610045 w 3220091"/>
              <a:gd name="connsiteY2" fmla="*/ 3220091 h 3220091"/>
              <a:gd name="connsiteX3" fmla="*/ 0 w 3220091"/>
              <a:gd name="connsiteY3" fmla="*/ 1610045 h 3220091"/>
              <a:gd name="connsiteX4" fmla="*/ 1610045 w 3220091"/>
              <a:gd name="connsiteY4" fmla="*/ 0 h 322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0091" h="3220091">
                <a:moveTo>
                  <a:pt x="1610045" y="0"/>
                </a:moveTo>
                <a:cubicBezTo>
                  <a:pt x="2499249" y="0"/>
                  <a:pt x="3220091" y="720842"/>
                  <a:pt x="3220091" y="1610045"/>
                </a:cubicBezTo>
                <a:cubicBezTo>
                  <a:pt x="3220091" y="2499249"/>
                  <a:pt x="2499249" y="3220091"/>
                  <a:pt x="1610045" y="3220091"/>
                </a:cubicBezTo>
                <a:cubicBezTo>
                  <a:pt x="720842" y="3220091"/>
                  <a:pt x="0" y="2499249"/>
                  <a:pt x="0" y="1610045"/>
                </a:cubicBezTo>
                <a:cubicBezTo>
                  <a:pt x="0" y="720842"/>
                  <a:pt x="720842" y="0"/>
                  <a:pt x="1610045" y="0"/>
                </a:cubicBezTo>
                <a:close/>
              </a:path>
            </a:pathLst>
          </a:custGeom>
        </p:spPr>
      </p:pic>
      <p:sp>
        <p:nvSpPr>
          <p:cNvPr id="231" name="任意多边形: 形状 230"/>
          <p:cNvSpPr/>
          <p:nvPr>
            <p:custDataLst>
              <p:tags r:id="rId7"/>
            </p:custDataLst>
          </p:nvPr>
        </p:nvSpPr>
        <p:spPr>
          <a:xfrm>
            <a:off x="15183675" y="2984610"/>
            <a:ext cx="7781631" cy="7781629"/>
          </a:xfrm>
          <a:custGeom>
            <a:avLst/>
            <a:gdLst>
              <a:gd name="connsiteX0" fmla="*/ 3531448 w 3531448"/>
              <a:gd name="connsiteY0" fmla="*/ 1765724 h 3531447"/>
              <a:gd name="connsiteX1" fmla="*/ 1765724 w 3531448"/>
              <a:gd name="connsiteY1" fmla="*/ 3531448 h 3531447"/>
              <a:gd name="connsiteX2" fmla="*/ 0 w 3531448"/>
              <a:gd name="connsiteY2" fmla="*/ 1765724 h 3531447"/>
              <a:gd name="connsiteX3" fmla="*/ 1765724 w 3531448"/>
              <a:gd name="connsiteY3" fmla="*/ 0 h 3531447"/>
              <a:gd name="connsiteX4" fmla="*/ 3531448 w 3531448"/>
              <a:gd name="connsiteY4" fmla="*/ 1765724 h 353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448" h="3531447">
                <a:moveTo>
                  <a:pt x="3531448" y="1765724"/>
                </a:moveTo>
                <a:cubicBezTo>
                  <a:pt x="3531448" y="2740906"/>
                  <a:pt x="2740907" y="3531448"/>
                  <a:pt x="1765724" y="3531448"/>
                </a:cubicBezTo>
                <a:cubicBezTo>
                  <a:pt x="790542" y="3531448"/>
                  <a:pt x="0" y="2740907"/>
                  <a:pt x="0" y="1765724"/>
                </a:cubicBezTo>
                <a:cubicBezTo>
                  <a:pt x="0" y="790542"/>
                  <a:pt x="790542" y="0"/>
                  <a:pt x="1765724" y="0"/>
                </a:cubicBezTo>
                <a:cubicBezTo>
                  <a:pt x="2740907" y="0"/>
                  <a:pt x="3531448" y="790542"/>
                  <a:pt x="3531448" y="1765724"/>
                </a:cubicBezTo>
                <a:close/>
              </a:path>
            </a:pathLst>
          </a:custGeom>
          <a:noFill/>
          <a:ln w="40968" cap="flat">
            <a:solidFill>
              <a:schemeClr val="accent1">
                <a:alpha val="40000"/>
              </a:schemeClr>
            </a:solidFill>
            <a:prstDash val="solid"/>
            <a:miter/>
          </a:ln>
        </p:spPr>
        <p:txBody>
          <a:bodyPr rtlCol="0" anchor="ctr"/>
          <a:p>
            <a:endParaRPr lang="zh-CN" altLang="en-US" sz="1800"/>
          </a:p>
        </p:txBody>
      </p:sp>
      <p:sp>
        <p:nvSpPr>
          <p:cNvPr id="233" name="任意多边形: 形状 232"/>
          <p:cNvSpPr/>
          <p:nvPr>
            <p:custDataLst>
              <p:tags r:id="rId8"/>
            </p:custDataLst>
          </p:nvPr>
        </p:nvSpPr>
        <p:spPr>
          <a:xfrm>
            <a:off x="15860732" y="2749897"/>
            <a:ext cx="5777543" cy="1480495"/>
          </a:xfrm>
          <a:custGeom>
            <a:avLst/>
            <a:gdLst>
              <a:gd name="connsiteX0" fmla="*/ 0 w 2621956"/>
              <a:gd name="connsiteY0" fmla="*/ 671876 h 671876"/>
              <a:gd name="connsiteX1" fmla="*/ 1458464 w 2621956"/>
              <a:gd name="connsiteY1" fmla="*/ 0 h 671876"/>
              <a:gd name="connsiteX2" fmla="*/ 2621957 w 2621956"/>
              <a:gd name="connsiteY2" fmla="*/ 393294 h 67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1956" h="671876">
                <a:moveTo>
                  <a:pt x="0" y="671876"/>
                </a:moveTo>
                <a:cubicBezTo>
                  <a:pt x="352325" y="262196"/>
                  <a:pt x="876717" y="0"/>
                  <a:pt x="1458464" y="0"/>
                </a:cubicBezTo>
                <a:cubicBezTo>
                  <a:pt x="1896822" y="0"/>
                  <a:pt x="2298309" y="147485"/>
                  <a:pt x="2621957" y="393294"/>
                </a:cubicBezTo>
              </a:path>
            </a:pathLst>
          </a:custGeom>
          <a:noFill/>
          <a:ln w="44651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p>
            <a:endParaRPr lang="zh-CN" altLang="en-US" sz="1800"/>
          </a:p>
        </p:txBody>
      </p:sp>
      <p:sp>
        <p:nvSpPr>
          <p:cNvPr id="235" name="任意多边形: 形状 234"/>
          <p:cNvSpPr/>
          <p:nvPr>
            <p:custDataLst>
              <p:tags r:id="rId9"/>
            </p:custDataLst>
          </p:nvPr>
        </p:nvSpPr>
        <p:spPr>
          <a:xfrm>
            <a:off x="14858689" y="6965699"/>
            <a:ext cx="8305219" cy="4224828"/>
          </a:xfrm>
          <a:custGeom>
            <a:avLst/>
            <a:gdLst>
              <a:gd name="connsiteX0" fmla="*/ 3769063 w 3769062"/>
              <a:gd name="connsiteY0" fmla="*/ 491617 h 1917305"/>
              <a:gd name="connsiteX1" fmla="*/ 1917306 w 3769062"/>
              <a:gd name="connsiteY1" fmla="*/ 1917306 h 1917305"/>
              <a:gd name="connsiteX2" fmla="*/ 0 w 3769062"/>
              <a:gd name="connsiteY2" fmla="*/ 0 h 1917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9062" h="1917305">
                <a:moveTo>
                  <a:pt x="3769063" y="491617"/>
                </a:moveTo>
                <a:cubicBezTo>
                  <a:pt x="3551932" y="1310979"/>
                  <a:pt x="2806313" y="1917306"/>
                  <a:pt x="1917306" y="1917306"/>
                </a:cubicBezTo>
                <a:cubicBezTo>
                  <a:pt x="860330" y="1917306"/>
                  <a:pt x="0" y="1061073"/>
                  <a:pt x="0" y="0"/>
                </a:cubicBezTo>
              </a:path>
            </a:pathLst>
          </a:custGeom>
          <a:noFill/>
          <a:ln w="44479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p>
            <a:endParaRPr lang="zh-CN" altLang="en-US" sz="1800"/>
          </a:p>
        </p:txBody>
      </p:sp>
      <p:sp>
        <p:nvSpPr>
          <p:cNvPr id="237" name="任意多边形: 形状 236"/>
          <p:cNvSpPr/>
          <p:nvPr>
            <p:custDataLst>
              <p:tags r:id="rId10"/>
            </p:custDataLst>
          </p:nvPr>
        </p:nvSpPr>
        <p:spPr>
          <a:xfrm>
            <a:off x="20013342" y="1928403"/>
            <a:ext cx="1290919" cy="2112413"/>
          </a:xfrm>
          <a:custGeom>
            <a:avLst/>
            <a:gdLst>
              <a:gd name="connsiteX0" fmla="*/ 0 w 585843"/>
              <a:gd name="connsiteY0" fmla="*/ 0 h 958652"/>
              <a:gd name="connsiteX1" fmla="*/ 585843 w 585843"/>
              <a:gd name="connsiteY1" fmla="*/ 221228 h 958652"/>
              <a:gd name="connsiteX2" fmla="*/ 0 w 585843"/>
              <a:gd name="connsiteY2" fmla="*/ 958653 h 95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843" h="958652">
                <a:moveTo>
                  <a:pt x="0" y="0"/>
                </a:moveTo>
                <a:lnTo>
                  <a:pt x="585843" y="221228"/>
                </a:lnTo>
                <a:lnTo>
                  <a:pt x="0" y="958653"/>
                </a:lnTo>
                <a:close/>
              </a:path>
            </a:pathLst>
          </a:custGeom>
          <a:solidFill>
            <a:schemeClr val="accent1"/>
          </a:solidFill>
          <a:ln w="40968" cap="flat">
            <a:noFill/>
            <a:prstDash val="solid"/>
            <a:miter/>
          </a:ln>
        </p:spPr>
        <p:txBody>
          <a:bodyPr rtlCol="0" anchor="ctr"/>
          <a:p>
            <a:endParaRPr lang="zh-CN" altLang="en-US" sz="1800"/>
          </a:p>
        </p:txBody>
      </p:sp>
      <p:sp>
        <p:nvSpPr>
          <p:cNvPr id="239" name="任意多边形: 形状 238"/>
          <p:cNvSpPr/>
          <p:nvPr>
            <p:custDataLst>
              <p:tags r:id="rId11"/>
            </p:custDataLst>
          </p:nvPr>
        </p:nvSpPr>
        <p:spPr>
          <a:xfrm>
            <a:off x="21087604" y="9204498"/>
            <a:ext cx="1534660" cy="1850619"/>
          </a:xfrm>
          <a:custGeom>
            <a:avLst/>
            <a:gdLst>
              <a:gd name="connsiteX0" fmla="*/ 0 w 696457"/>
              <a:gd name="connsiteY0" fmla="*/ 0 h 839845"/>
              <a:gd name="connsiteX1" fmla="*/ 114711 w 696457"/>
              <a:gd name="connsiteY1" fmla="*/ 839846 h 839845"/>
              <a:gd name="connsiteX2" fmla="*/ 696457 w 696457"/>
              <a:gd name="connsiteY2" fmla="*/ 647296 h 83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457" h="839845">
                <a:moveTo>
                  <a:pt x="0" y="0"/>
                </a:moveTo>
                <a:lnTo>
                  <a:pt x="114711" y="839846"/>
                </a:lnTo>
                <a:lnTo>
                  <a:pt x="696457" y="647296"/>
                </a:lnTo>
                <a:close/>
              </a:path>
            </a:pathLst>
          </a:custGeom>
          <a:solidFill>
            <a:schemeClr val="accent1"/>
          </a:solidFill>
          <a:ln w="40968" cap="flat">
            <a:noFill/>
            <a:prstDash val="solid"/>
            <a:miter/>
          </a:ln>
        </p:spPr>
        <p:txBody>
          <a:bodyPr rtlCol="0" anchor="ctr"/>
          <a:p>
            <a:endParaRPr lang="zh-CN" altLang="en-US" sz="1800"/>
          </a:p>
        </p:txBody>
      </p:sp>
      <p:sp>
        <p:nvSpPr>
          <p:cNvPr id="241" name="任意多边形: 形状 240"/>
          <p:cNvSpPr/>
          <p:nvPr>
            <p:custDataLst>
              <p:tags r:id="rId12"/>
            </p:custDataLst>
          </p:nvPr>
        </p:nvSpPr>
        <p:spPr>
          <a:xfrm>
            <a:off x="15048264" y="10675967"/>
            <a:ext cx="947877" cy="1110371"/>
          </a:xfrm>
          <a:custGeom>
            <a:avLst/>
            <a:gdLst>
              <a:gd name="connsiteX0" fmla="*/ 0 w 430164"/>
              <a:gd name="connsiteY0" fmla="*/ 135194 h 503907"/>
              <a:gd name="connsiteX1" fmla="*/ 430165 w 430164"/>
              <a:gd name="connsiteY1" fmla="*/ 0 h 503907"/>
              <a:gd name="connsiteX2" fmla="*/ 397390 w 430164"/>
              <a:gd name="connsiteY2" fmla="*/ 503907 h 503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164" h="503907">
                <a:moveTo>
                  <a:pt x="0" y="135194"/>
                </a:moveTo>
                <a:lnTo>
                  <a:pt x="430165" y="0"/>
                </a:lnTo>
                <a:lnTo>
                  <a:pt x="397390" y="503907"/>
                </a:lnTo>
                <a:close/>
              </a:path>
            </a:pathLst>
          </a:custGeom>
          <a:solidFill>
            <a:schemeClr val="accent1"/>
          </a:solidFill>
          <a:ln w="40968" cap="flat">
            <a:noFill/>
            <a:prstDash val="solid"/>
            <a:miter/>
          </a:ln>
        </p:spPr>
        <p:txBody>
          <a:bodyPr rtlCol="0" anchor="ctr"/>
          <a:p>
            <a:endParaRPr lang="zh-CN" altLang="en-US" sz="1800"/>
          </a:p>
        </p:txBody>
      </p:sp>
    </p:spTree>
    <p:custDataLst>
      <p:tags r:id="rId13"/>
    </p:custData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-551180" y="1889760"/>
            <a:ext cx="24321135" cy="8032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Autofit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80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Mock </a:t>
            </a:r>
            <a:r>
              <a:rPr lang="zh-CN" altLang="en-US" sz="480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函数（续）</a:t>
            </a:r>
            <a:endParaRPr lang="zh-CN" altLang="en-US" sz="480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Title 6"/>
          <p:cNvSpPr txBox="1"/>
          <p:nvPr>
            <p:custDataLst>
              <p:tags r:id="rId2"/>
            </p:custDataLst>
          </p:nvPr>
        </p:nvSpPr>
        <p:spPr>
          <a:xfrm>
            <a:off x="527685" y="3401695"/>
            <a:ext cx="11160125" cy="101371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endParaRPr lang="zh-CN" altLang="en-US" sz="4000" b="1" u="none" strike="noStrike" spc="40" baseline="0" dirty="0">
              <a:ln w="3175">
                <a:noFill/>
                <a:prstDash val="dash"/>
              </a:ln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altLang="zh-CN" sz="4000" b="1" u="none" strike="noStrike" spc="40" baseline="0" dirty="0">
                <a:ln w="3175">
                  <a:noFill/>
                  <a:prstDash val="dash"/>
                </a:ln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MeterSphere Mock </a:t>
            </a:r>
            <a:r>
              <a:rPr lang="zh-CN" altLang="en-US" sz="4000" b="1" u="none" strike="noStrike" spc="40" baseline="0" dirty="0">
                <a:ln w="3175">
                  <a:noFill/>
                  <a:prstDash val="dash"/>
                </a:ln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函数</a:t>
            </a:r>
            <a:r>
              <a:rPr altLang="zh-CN" sz="4000" b="1" u="none" strike="noStrike" spc="40" baseline="0" dirty="0">
                <a:ln w="3175">
                  <a:noFill/>
                  <a:prstDash val="dash"/>
                </a:ln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</a:t>
            </a:r>
            <a:r>
              <a:rPr lang="zh-CN" altLang="en-US" sz="4000" b="1" u="none" strike="noStrike" spc="40" baseline="0" dirty="0">
                <a:ln w="3175">
                  <a:noFill/>
                  <a:prstDash val="dash"/>
                </a:ln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</a:t>
            </a:r>
            <a:endParaRPr lang="zh-CN" altLang="en-US" sz="4000" b="1" u="none" strike="noStrike" spc="40" baseline="0" dirty="0">
              <a:ln w="3175">
                <a:noFill/>
                <a:prstDash val="dash"/>
              </a:ln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L="0" indent="1051560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425197037"/>
                  <wpsdc:marlchars xmlns:wpsdc="http://www.wps.cn/officeDocument/2017/drawingmlCustomData" val="0" checksum="0"/>
                </a:ext>
              </a:extLst>
            </a:pPr>
            <a:r>
              <a:rPr altLang="zh-CN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MeterSphere Mock 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集成了</a:t>
            </a:r>
            <a:r>
              <a:rPr altLang="zh-CN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Mock.js 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功能，</a:t>
            </a:r>
            <a:r>
              <a:rPr altLang="zh-CN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MeterSphere 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</a:t>
            </a:r>
            <a:r>
              <a:rPr altLang="zh-CN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Mock.js 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函数生成测试数据，比如：身份证号码、名字、时间等等</a:t>
            </a:r>
            <a:r>
              <a:rPr altLang="zh-CN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40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43585" y="352425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8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zh-CN" altLang="en-US" sz="48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687810" y="5130165"/>
            <a:ext cx="12115800" cy="57023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-551180" y="1889760"/>
            <a:ext cx="24321135" cy="8032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Autofit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80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Mock </a:t>
            </a:r>
            <a:r>
              <a:rPr lang="zh-CN" altLang="en-US" sz="480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函数（续）</a:t>
            </a:r>
            <a:endParaRPr lang="zh-CN" altLang="en-US" sz="480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Title 6"/>
          <p:cNvSpPr txBox="1"/>
          <p:nvPr>
            <p:custDataLst>
              <p:tags r:id="rId2"/>
            </p:custDataLst>
          </p:nvPr>
        </p:nvSpPr>
        <p:spPr>
          <a:xfrm>
            <a:off x="1898333" y="1889760"/>
            <a:ext cx="20587335" cy="101371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endParaRPr lang="zh-CN" altLang="en-US" sz="4000" b="1" u="none" strike="noStrike" spc="40" baseline="0" dirty="0">
              <a:ln w="3175">
                <a:noFill/>
                <a:prstDash val="dash"/>
              </a:ln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altLang="zh-CN" sz="4000" b="1" u="none" strike="noStrike" spc="40" baseline="0" dirty="0">
                <a:ln w="3175">
                  <a:noFill/>
                  <a:prstDash val="dash"/>
                </a:ln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Mock </a:t>
            </a:r>
            <a:r>
              <a:rPr lang="zh-CN" altLang="en-US" sz="4000" b="1" u="none" strike="noStrike" spc="40" baseline="0" dirty="0">
                <a:ln w="3175">
                  <a:noFill/>
                  <a:prstDash val="dash"/>
                </a:ln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函数说明</a:t>
            </a:r>
            <a:r>
              <a:rPr altLang="zh-CN" sz="4000" b="1" u="none" strike="noStrike" spc="40" baseline="0" dirty="0">
                <a:ln w="3175">
                  <a:noFill/>
                  <a:prstDash val="dash"/>
                </a:ln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</a:t>
            </a:r>
            <a:r>
              <a:rPr lang="zh-CN" altLang="en-US" sz="4000" b="1" u="none" strike="noStrike" spc="40" baseline="0" dirty="0">
                <a:ln w="3175">
                  <a:noFill/>
                  <a:prstDash val="dash"/>
                </a:ln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</a:t>
            </a:r>
            <a:endParaRPr lang="zh-CN" altLang="en-US" sz="4000" b="1" u="none" strike="noStrike" spc="40" baseline="0" dirty="0">
              <a:ln w="3175">
                <a:noFill/>
                <a:prstDash val="dash"/>
              </a:ln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L="0" indent="1051560" algn="l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425197037"/>
                  <wpsdc:marlchars xmlns:wpsdc="http://www.wps.cn/officeDocument/2017/drawingmlCustomData" val="0" checksum="0"/>
                </a:ext>
              </a:extLst>
            </a:pPr>
            <a:r>
              <a:rPr altLang="zh-CN" sz="40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boolean</a:t>
            </a:r>
            <a:r>
              <a:rPr altLang="zh-CN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随机生成</a:t>
            </a:r>
            <a:r>
              <a:rPr altLang="zh-CN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Boolean 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类型的数据</a:t>
            </a:r>
            <a:r>
              <a:rPr altLang="zh-CN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true、false。</a:t>
            </a:r>
            <a:endParaRPr lang="zh-CN" altLang="en-US" sz="40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1051560" algn="l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425197037"/>
                  <wpsdc:marlchars xmlns:wpsdc="http://www.wps.cn/officeDocument/2017/drawingmlCustomData" val="0" checksum="0"/>
                </a:ext>
              </a:extLst>
            </a:pPr>
            <a:r>
              <a:rPr altLang="zh-CN" sz="40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natural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：随机生成</a:t>
            </a:r>
            <a:r>
              <a:rPr altLang="zh-CN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们自然数。</a:t>
            </a:r>
            <a:endParaRPr lang="zh-CN" altLang="en-US" sz="40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1051560" algn="l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425197037"/>
                  <wpsdc:marlchars xmlns:wpsdc="http://www.wps.cn/officeDocument/2017/drawingmlCustomData" val="0" checksum="0"/>
                </a:ext>
              </a:extLst>
            </a:pPr>
            <a:r>
              <a:rPr altLang="zh-CN" sz="40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interger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：随机生成</a:t>
            </a:r>
            <a:r>
              <a:rPr altLang="zh-CN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Interger 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整数。</a:t>
            </a:r>
            <a:endParaRPr lang="zh-CN" altLang="en-US" sz="40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1051560" algn="l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425197037"/>
                  <wpsdc:marlchars xmlns:wpsdc="http://www.wps.cn/officeDocument/2017/drawingmlCustomData" val="0" checksum="0"/>
                </a:ext>
              </a:extLst>
            </a:pPr>
            <a:r>
              <a:rPr altLang="zh-CN" sz="40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float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：随机的浮点数。</a:t>
            </a:r>
            <a:endParaRPr lang="zh-CN" altLang="en-US" sz="40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1051560" algn="l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425197037"/>
                  <wpsdc:marlchars xmlns:wpsdc="http://www.wps.cn/officeDocument/2017/drawingmlCustomData" val="0" checksum="0"/>
                </a:ext>
              </a:extLst>
            </a:pPr>
            <a:r>
              <a:rPr lang="zh-CN" altLang="en-US" sz="40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character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：随机生成一个字符。</a:t>
            </a:r>
            <a:endParaRPr lang="zh-CN" altLang="en-US" sz="40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1051560" algn="l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425197037"/>
                  <wpsdc:marlchars xmlns:wpsdc="http://www.wps.cn/officeDocument/2017/drawingmlCustomData" val="0" checksum="0"/>
                </a:ext>
              </a:extLst>
            </a:pPr>
            <a:r>
              <a:rPr lang="zh-CN" altLang="en-US" sz="40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string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：随机生成一个字符串。</a:t>
            </a:r>
            <a:endParaRPr lang="zh-CN" altLang="en-US" sz="40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1051560" algn="l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425197037"/>
                  <wpsdc:marlchars xmlns:wpsdc="http://www.wps.cn/officeDocument/2017/drawingmlCustomData" val="0" checksum="0"/>
                </a:ext>
              </a:extLst>
            </a:pPr>
            <a:r>
              <a:rPr altLang="zh-CN" sz="40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range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altLang="zh-CN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一个整型数组。</a:t>
            </a:r>
            <a:endParaRPr altLang="zh-CN" sz="40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43585" y="352425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8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zh-CN" altLang="en-US" sz="48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-551180" y="1889760"/>
            <a:ext cx="24321135" cy="8032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Autofit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80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Mock </a:t>
            </a:r>
            <a:r>
              <a:rPr lang="zh-CN" altLang="en-US" sz="480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函数（续）</a:t>
            </a:r>
            <a:endParaRPr lang="zh-CN" altLang="en-US" sz="480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Title 6"/>
          <p:cNvSpPr txBox="1"/>
          <p:nvPr>
            <p:custDataLst>
              <p:tags r:id="rId2"/>
            </p:custDataLst>
          </p:nvPr>
        </p:nvSpPr>
        <p:spPr>
          <a:xfrm>
            <a:off x="2759710" y="2033905"/>
            <a:ext cx="19705320" cy="100736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endParaRPr lang="zh-CN" altLang="en-US" sz="4000" b="1" u="none" strike="noStrike" spc="40" baseline="0" dirty="0">
              <a:ln w="3175">
                <a:noFill/>
                <a:prstDash val="dash"/>
              </a:ln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altLang="zh-CN" sz="4000" b="1" u="none" strike="noStrike" spc="40" baseline="0" dirty="0">
                <a:ln w="3175">
                  <a:noFill/>
                  <a:prstDash val="dash"/>
                </a:ln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Mock </a:t>
            </a:r>
            <a:r>
              <a:rPr lang="zh-CN" altLang="en-US" sz="4000" b="1" u="none" strike="noStrike" spc="40" baseline="0" dirty="0">
                <a:ln w="3175">
                  <a:noFill/>
                  <a:prstDash val="dash"/>
                </a:ln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函数说明</a:t>
            </a:r>
            <a:r>
              <a:rPr altLang="zh-CN" sz="4000" b="1" u="none" strike="noStrike" spc="40" baseline="0" dirty="0">
                <a:ln w="3175">
                  <a:noFill/>
                  <a:prstDash val="dash"/>
                </a:ln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</a:t>
            </a:r>
            <a:r>
              <a:rPr lang="zh-CN" altLang="en-US" sz="4000" b="1" u="none" strike="noStrike" spc="40" baseline="0" dirty="0">
                <a:ln w="3175">
                  <a:noFill/>
                  <a:prstDash val="dash"/>
                </a:ln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：</a:t>
            </a:r>
            <a:endParaRPr lang="zh-CN" altLang="en-US" sz="4000" b="1" u="none" strike="noStrike" spc="40" baseline="0" dirty="0">
              <a:ln w="3175">
                <a:noFill/>
                <a:prstDash val="dash"/>
              </a:ln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L="0" indent="1051560" algn="l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425197037"/>
                  <wpsdc:marlchars xmlns:wpsdc="http://www.wps.cn/officeDocument/2017/drawingmlCustomData" val="0" checksum="0"/>
                </a:ext>
              </a:extLst>
            </a:pPr>
            <a:r>
              <a:rPr altLang="zh-CN" sz="40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date</a:t>
            </a:r>
            <a:r>
              <a:rPr altLang="zh-CN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随机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</a:t>
            </a:r>
            <a:r>
              <a:rPr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日期字符串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40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1051560" algn="l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425197037"/>
                  <wpsdc:marlchars xmlns:wpsdc="http://www.wps.cn/officeDocument/2017/drawingmlCustomData" val="0" checksum="0"/>
                </a:ext>
              </a:extLst>
            </a:pPr>
            <a:r>
              <a:rPr altLang="zh-CN" sz="40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time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随机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</a:t>
            </a:r>
            <a:r>
              <a:rPr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时间字符串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40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1051560" algn="l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425197037"/>
                  <wpsdc:marlchars xmlns:wpsdc="http://www.wps.cn/officeDocument/2017/drawingmlCustomData" val="0" checksum="0"/>
                </a:ext>
              </a:extLst>
            </a:pPr>
            <a:r>
              <a:rPr altLang="zh-CN" sz="40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datetime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随机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</a:t>
            </a:r>
            <a:r>
              <a:rPr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日期和时间字符串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40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1051560" algn="l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425197037"/>
                  <wpsdc:marlchars xmlns:wpsdc="http://www.wps.cn/officeDocument/2017/drawingmlCustomData" val="0" checksum="0"/>
                </a:ext>
              </a:extLst>
            </a:pPr>
            <a:r>
              <a:rPr altLang="zh-CN" sz="40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now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：当前的日期和时间字符串。</a:t>
            </a:r>
            <a:endParaRPr lang="zh-CN" altLang="en-US" sz="40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1051560" algn="l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425197037"/>
                  <wpsdc:marlchars xmlns:wpsdc="http://www.wps.cn/officeDocument/2017/drawingmlCustomData" val="0" checksum="0"/>
                </a:ext>
              </a:extLst>
            </a:pPr>
            <a:r>
              <a:rPr altLang="zh-CN" sz="40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cword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：随机生成一个单词。</a:t>
            </a:r>
            <a:endParaRPr lang="zh-CN" altLang="en-US" sz="40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1051560" algn="l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425197037"/>
                  <wpsdc:marlchars xmlns:wpsdc="http://www.wps.cn/officeDocument/2017/drawingmlCustomData" val="0" checksum="0"/>
                </a:ext>
              </a:extLst>
            </a:pPr>
            <a:r>
              <a:rPr altLang="zh-CN" sz="40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name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：随机生成名字。</a:t>
            </a:r>
            <a:endParaRPr lang="zh-CN" altLang="en-US" sz="40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1051560" algn="l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425197037"/>
                  <wpsdc:marlchars xmlns:wpsdc="http://www.wps.cn/officeDocument/2017/drawingmlCustomData" val="0" checksum="0"/>
                </a:ext>
              </a:extLst>
            </a:pPr>
            <a:r>
              <a:rPr altLang="zh-CN" sz="4000" b="1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id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40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随机生成身份证号。</a:t>
            </a:r>
            <a:endParaRPr altLang="zh-CN" sz="40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43585" y="352425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8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zh-CN" altLang="en-US" sz="48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-551180" y="1889760"/>
            <a:ext cx="24321135" cy="8032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Autofit/>
          </a:bodyPr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80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Mock </a:t>
            </a:r>
            <a:r>
              <a:rPr lang="zh-CN" altLang="en-US" sz="4800" u="none" spc="220" dirty="0"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函数（续）</a:t>
            </a:r>
            <a:endParaRPr lang="zh-CN" altLang="en-US" sz="4800" u="none" spc="220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8" name="Title 6"/>
          <p:cNvSpPr txBox="1"/>
          <p:nvPr>
            <p:custDataLst>
              <p:tags r:id="rId2"/>
            </p:custDataLst>
          </p:nvPr>
        </p:nvSpPr>
        <p:spPr>
          <a:xfrm>
            <a:off x="600075" y="2538095"/>
            <a:ext cx="10781030" cy="100736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endParaRPr lang="zh-CN" altLang="en-US" sz="4000" b="1" u="none" strike="noStrike" spc="40" baseline="0" dirty="0">
              <a:ln w="3175">
                <a:noFill/>
                <a:prstDash val="dash"/>
              </a:ln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altLang="zh-CN" sz="4000" b="1" u="none" strike="noStrike" spc="40" baseline="0" dirty="0">
                <a:ln w="3175">
                  <a:noFill/>
                  <a:prstDash val="dash"/>
                </a:ln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Mock </a:t>
            </a:r>
            <a:r>
              <a:rPr lang="zh-CN" altLang="en-US" sz="4000" b="1" u="none" strike="noStrike" spc="40" baseline="0" dirty="0">
                <a:ln w="3175">
                  <a:noFill/>
                  <a:prstDash val="dash"/>
                </a:ln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函数使用：</a:t>
            </a:r>
            <a:endParaRPr lang="zh-CN" altLang="en-US" sz="4000" b="1" u="none" strike="noStrike" spc="40" baseline="0" dirty="0">
              <a:ln w="3175">
                <a:noFill/>
                <a:prstDash val="dash"/>
              </a:ln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lvl="0" indent="1026160" algn="l" font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extLst>
                <a:ext uri="{35155182-B16C-46BC-9424-99874614C6A1}">
                  <wpsdc:indentchars xmlns:wpsdc="http://www.wps.cn/officeDocument/2017/drawingmlCustomData" val="200" checksum="3458603763"/>
                </a:ext>
              </a:extLst>
            </a:pPr>
            <a:r>
              <a:rPr lang="zh-CN" altLang="en-US" sz="4000" u="none" strike="noStrike" spc="40" baseline="0" dirty="0">
                <a:ln w="3175">
                  <a:noFill/>
                  <a:prstDash val="dash"/>
                </a:ln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在接口或者</a:t>
            </a:r>
            <a:r>
              <a:rPr altLang="zh-CN" sz="4000" u="none" strike="noStrike" spc="40" baseline="0" dirty="0">
                <a:ln w="3175">
                  <a:noFill/>
                  <a:prstDash val="dash"/>
                </a:ln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CASE </a:t>
            </a:r>
            <a:r>
              <a:rPr lang="zh-CN" altLang="en-US" sz="4000" u="none" strike="noStrike" spc="40" baseline="0" dirty="0">
                <a:ln w="3175">
                  <a:noFill/>
                  <a:prstDash val="dash"/>
                </a:ln>
                <a:solidFill>
                  <a:srgbClr val="5E5E5E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页面上，在参数值输入框中点击【编辑】按钮进入函数页面，然后选择函数点击【保存】。</a:t>
            </a:r>
            <a:endParaRPr lang="zh-CN" altLang="en-US" sz="4000" u="none" strike="noStrike" spc="40" baseline="0" dirty="0">
              <a:ln w="3175">
                <a:noFill/>
                <a:prstDash val="dash"/>
              </a:ln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indent="1051560" algn="l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425197037"/>
                </a:ext>
              </a:extLst>
            </a:pPr>
            <a:endParaRPr altLang="zh-CN" sz="40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43585" y="352425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8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3.1 </a:t>
            </a: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数据准备（续）</a:t>
            </a:r>
            <a:endParaRPr lang="zh-CN" altLang="en-US" sz="48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543665" y="4067175"/>
            <a:ext cx="12141200" cy="5581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533505" y="6929755"/>
            <a:ext cx="12236450" cy="572135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819910" y="1355090"/>
            <a:ext cx="16343630" cy="935990"/>
          </a:xfrm>
          <a:ln>
            <a:noFill/>
          </a:ln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zh-CN" altLang="en-US" sz="6400" b="1">
                <a:solidFill>
                  <a:schemeClr val="accent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小结</a:t>
            </a:r>
            <a:endParaRPr lang="zh-CN" altLang="en-US" sz="6400" b="1">
              <a:solidFill>
                <a:schemeClr val="accent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047240" y="2537460"/>
            <a:ext cx="20946110" cy="979297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r>
              <a:rPr lang="zh-CN" altLang="en-US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了怎么在</a:t>
            </a:r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MeterSphere </a:t>
            </a:r>
            <a:r>
              <a:rPr lang="zh-CN" altLang="en-US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上创建接口用例</a:t>
            </a:r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4800" b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介绍</a:t>
            </a:r>
            <a:r>
              <a:rPr lang="zh-CN" altLang="en-US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了</a:t>
            </a:r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Mock </a:t>
            </a:r>
            <a:r>
              <a:rPr lang="zh-CN" altLang="en-US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函数的使用</a:t>
            </a:r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4800" b="0" spc="140" smtClean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掌握</a:t>
            </a:r>
            <a:r>
              <a:rPr lang="zh-CN" altLang="en-US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MeterSphere </a:t>
            </a:r>
            <a:r>
              <a:rPr lang="zh-CN" altLang="en-US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上接口</a:t>
            </a:r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CASE </a:t>
            </a:r>
            <a:r>
              <a:rPr lang="zh-CN" altLang="en-US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的编写</a:t>
            </a:r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4800" b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掌握</a:t>
            </a:r>
            <a:r>
              <a:rPr lang="zh-CN" altLang="en-US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</a:t>
            </a:r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CASE </a:t>
            </a:r>
            <a:r>
              <a:rPr lang="zh-CN" altLang="en-US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的执行</a:t>
            </a:r>
            <a:r>
              <a:rPr lang="en-US" altLang="zh-CN" sz="4800" b="0" spc="140" smtClean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4800" b="0" spc="140" smtClean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4800" b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8" name="因为热爱-01.png" descr="因为热爱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522" y="4804412"/>
            <a:ext cx="16484955" cy="41071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89" name="MeterSphere-反白.png" descr="MeterSphere-反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17" y="792011"/>
            <a:ext cx="5747928" cy="10829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7736185" y="10817543"/>
            <a:ext cx="4759960" cy="13728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0" b="1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Helvetica Neue" panose="02000503000000020004"/>
                <a:sym typeface="Helvetica Neue" panose="02000503000000020004"/>
              </a:rPr>
              <a:t>谢谢！</a:t>
            </a:r>
            <a:endParaRPr kumimoji="0" lang="zh-CN" altLang="en-US" sz="8000" b="1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98"/>
          <p:cNvSpPr>
            <a:spLocks noChangeArrowheads="1"/>
          </p:cNvSpPr>
          <p:nvPr/>
        </p:nvSpPr>
        <p:spPr bwMode="auto">
          <a:xfrm>
            <a:off x="3322446" y="4480424"/>
            <a:ext cx="5334568" cy="5334566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Shape 99"/>
          <p:cNvSpPr>
            <a:spLocks noChangeArrowheads="1"/>
          </p:cNvSpPr>
          <p:nvPr/>
        </p:nvSpPr>
        <p:spPr bwMode="auto">
          <a:xfrm>
            <a:off x="2760294" y="3918274"/>
            <a:ext cx="6458870" cy="6458864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10729595" y="5401310"/>
            <a:ext cx="10455275" cy="1276350"/>
          </a:xfrm>
          <a:prstGeom prst="rect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anchor="ctr">
            <a:normAutofit/>
          </a:bodyPr>
          <a:p>
            <a:pPr algn="l">
              <a:defRPr/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   </a:t>
            </a:r>
            <a:r>
              <a:rPr lang="zh-CN" altLang="en-US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第一节</a:t>
            </a: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r>
              <a:rPr lang="zh-CN" altLang="en-US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接口用例设计方法</a:t>
            </a: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endParaRPr lang="en-US" altLang="zh-CN" sz="4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MH_Others_1"/>
          <p:cNvSpPr/>
          <p:nvPr>
            <p:custDataLst>
              <p:tags r:id="rId2"/>
            </p:custDataLst>
          </p:nvPr>
        </p:nvSpPr>
        <p:spPr>
          <a:xfrm>
            <a:off x="10728990" y="5401350"/>
            <a:ext cx="136524" cy="127635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4800">
              <a:solidFill>
                <a:schemeClr val="accent1">
                  <a:lumMod val="50000"/>
                </a:schemeClr>
              </a:solidFill>
              <a:latin typeface="思源黑体 CN Regular" panose="020B0500000000000000" pitchFamily="34" charset="-128"/>
              <a:ea typeface="思源黑体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12" name="MH_Others_4"/>
          <p:cNvSpPr txBox="1"/>
          <p:nvPr>
            <p:custDataLst>
              <p:tags r:id="rId3"/>
            </p:custDataLst>
          </p:nvPr>
        </p:nvSpPr>
        <p:spPr>
          <a:xfrm rot="5400000">
            <a:off x="544830" y="6278880"/>
            <a:ext cx="8252460" cy="10763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6400" spc="400" dirty="0">
                <a:solidFill>
                  <a:srgbClr val="DDDDDD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ea"/>
                <a:sym typeface="+mn-lt"/>
              </a:rPr>
              <a:t>CONTENTS</a:t>
            </a:r>
            <a:endParaRPr lang="zh-CN" altLang="en-US" sz="6400" spc="400" dirty="0">
              <a:solidFill>
                <a:srgbClr val="DDDDDD"/>
              </a:solidFill>
              <a:latin typeface="思源黑体 CN Regular" panose="020B0500000000000000" pitchFamily="34" charset="-128"/>
              <a:ea typeface="思源黑体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2" name="MH_Others_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55160" y="3870960"/>
            <a:ext cx="3432810" cy="605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</a:t>
            </a:r>
            <a:endParaRPr lang="en-US" altLang="zh-CN" sz="13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/>
            <a:r>
              <a:rPr lang="zh-CN" altLang="en-US" sz="1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录</a:t>
            </a:r>
            <a:endParaRPr lang="zh-CN" altLang="en-US" sz="13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MH_Entry_1"/>
          <p:cNvSpPr/>
          <p:nvPr>
            <p:custDataLst>
              <p:tags r:id="rId5"/>
            </p:custDataLst>
          </p:nvPr>
        </p:nvSpPr>
        <p:spPr>
          <a:xfrm>
            <a:off x="10859770" y="6642100"/>
            <a:ext cx="10325100" cy="1276350"/>
          </a:xfrm>
          <a:prstGeom prst="rect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anchor="ctr">
            <a:normAutofit/>
          </a:bodyPr>
          <a:p>
            <a:pPr>
              <a:defRPr/>
            </a:pPr>
            <a:r>
              <a:rPr lang="zh-CN" altLang="en-US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第二节 </a:t>
            </a: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用例设计</a:t>
            </a:r>
            <a:endParaRPr lang="zh-CN" altLang="en-US" sz="4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" name="MH_Others_1"/>
          <p:cNvSpPr/>
          <p:nvPr>
            <p:custDataLst>
              <p:tags r:id="rId6"/>
            </p:custDataLst>
          </p:nvPr>
        </p:nvSpPr>
        <p:spPr>
          <a:xfrm>
            <a:off x="10728990" y="6642140"/>
            <a:ext cx="136524" cy="127635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4800">
              <a:solidFill>
                <a:schemeClr val="accent1">
                  <a:lumMod val="50000"/>
                </a:schemeClr>
              </a:solidFill>
              <a:latin typeface="思源黑体 CN Regular" panose="020B0500000000000000" pitchFamily="34" charset="-128"/>
              <a:ea typeface="思源黑体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7" name="MH_Entry_1"/>
          <p:cNvSpPr/>
          <p:nvPr>
            <p:custDataLst>
              <p:tags r:id="rId7"/>
            </p:custDataLst>
          </p:nvPr>
        </p:nvSpPr>
        <p:spPr>
          <a:xfrm>
            <a:off x="10860405" y="7918450"/>
            <a:ext cx="10325100" cy="1276350"/>
          </a:xfrm>
          <a:prstGeom prst="rect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anchor="ctr">
            <a:normAutofit/>
          </a:bodyPr>
          <a:p>
            <a:pPr>
              <a:defRPr/>
            </a:pPr>
            <a:endParaRPr lang="zh-CN" altLang="en-US" sz="4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8" name="MH_Others_1"/>
          <p:cNvSpPr/>
          <p:nvPr>
            <p:custDataLst>
              <p:tags r:id="rId8"/>
            </p:custDataLst>
          </p:nvPr>
        </p:nvSpPr>
        <p:spPr>
          <a:xfrm>
            <a:off x="10729625" y="7918490"/>
            <a:ext cx="136524" cy="127635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4800">
              <a:solidFill>
                <a:schemeClr val="accent1">
                  <a:lumMod val="50000"/>
                </a:schemeClr>
              </a:solidFill>
              <a:latin typeface="思源黑体 CN Regular" panose="020B0500000000000000" pitchFamily="34" charset="-128"/>
              <a:ea typeface="思源黑体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24210" y="7918450"/>
            <a:ext cx="10360660" cy="12757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algn="l">
              <a:defRPr/>
            </a:pPr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     </a:t>
            </a: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第三节 参数管理</a:t>
            </a:r>
            <a:endParaRPr kumimoji="0" lang="zh-CN" altLang="en-US" sz="4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3000">
        <p:fade/>
      </p:transition>
    </mc:Choice>
    <mc:Fallback>
      <p:transition spd="med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98"/>
          <p:cNvSpPr>
            <a:spLocks noChangeArrowheads="1"/>
          </p:cNvSpPr>
          <p:nvPr/>
        </p:nvSpPr>
        <p:spPr bwMode="auto">
          <a:xfrm>
            <a:off x="3322446" y="4480424"/>
            <a:ext cx="5334568" cy="5334566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Shape 99"/>
          <p:cNvSpPr>
            <a:spLocks noChangeArrowheads="1"/>
          </p:cNvSpPr>
          <p:nvPr/>
        </p:nvSpPr>
        <p:spPr bwMode="auto">
          <a:xfrm>
            <a:off x="2760294" y="3918274"/>
            <a:ext cx="6458870" cy="6458864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MH_Others_4"/>
          <p:cNvSpPr txBox="1"/>
          <p:nvPr>
            <p:custDataLst>
              <p:tags r:id="rId1"/>
            </p:custDataLst>
          </p:nvPr>
        </p:nvSpPr>
        <p:spPr>
          <a:xfrm rot="5400000">
            <a:off x="544830" y="6278880"/>
            <a:ext cx="8252460" cy="10763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6400" spc="400" dirty="0">
                <a:solidFill>
                  <a:srgbClr val="DDDDDD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ea"/>
                <a:sym typeface="+mn-lt"/>
              </a:rPr>
              <a:t>CONTENTS</a:t>
            </a:r>
            <a:endParaRPr lang="zh-CN" altLang="en-US" sz="6400" spc="400" dirty="0">
              <a:solidFill>
                <a:srgbClr val="DDDDDD"/>
              </a:solidFill>
              <a:latin typeface="思源黑体 CN Regular" panose="020B0500000000000000" pitchFamily="34" charset="-128"/>
              <a:ea typeface="思源黑体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2" name="MH_Others_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55160" y="3870960"/>
            <a:ext cx="3432810" cy="605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200" dirty="0">
                <a:solidFill>
                  <a:schemeClr val="accent1">
                    <a:lumMod val="50000"/>
                  </a:schemeClr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ea"/>
                <a:sym typeface="+mn-lt"/>
              </a:rPr>
              <a:t>章</a:t>
            </a:r>
            <a:endParaRPr lang="en-US" altLang="zh-CN" sz="13200" dirty="0">
              <a:solidFill>
                <a:schemeClr val="accent1">
                  <a:lumMod val="50000"/>
                </a:schemeClr>
              </a:solidFill>
              <a:latin typeface="思源黑体 CN Regular" panose="020B0500000000000000" pitchFamily="34" charset="-128"/>
              <a:ea typeface="思源黑体 CN Regular" panose="020B0500000000000000" pitchFamily="34" charset="-128"/>
              <a:cs typeface="+mn-ea"/>
              <a:sym typeface="+mn-lt"/>
            </a:endParaRPr>
          </a:p>
          <a:p>
            <a:pPr algn="ctr"/>
            <a:r>
              <a:rPr lang="zh-CN" altLang="en-US" sz="13200" dirty="0">
                <a:solidFill>
                  <a:schemeClr val="accent1">
                    <a:lumMod val="50000"/>
                  </a:schemeClr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ea"/>
                <a:sym typeface="+mn-lt"/>
              </a:rPr>
              <a:t>节</a:t>
            </a:r>
            <a:endParaRPr lang="zh-CN" altLang="en-US" sz="13200" dirty="0">
              <a:solidFill>
                <a:schemeClr val="accent1">
                  <a:lumMod val="50000"/>
                </a:schemeClr>
              </a:solidFill>
              <a:latin typeface="思源黑体 CN Regular" panose="020B0500000000000000" pitchFamily="34" charset="-128"/>
              <a:ea typeface="思源黑体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3" name="直接连接符 27"/>
          <p:cNvSpPr/>
          <p:nvPr>
            <p:custDataLst>
              <p:tags r:id="rId3"/>
            </p:custDataLst>
          </p:nvPr>
        </p:nvSpPr>
        <p:spPr>
          <a:xfrm>
            <a:off x="10038110" y="5236446"/>
            <a:ext cx="81582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: 形状 29"/>
          <p:cNvSpPr/>
          <p:nvPr>
            <p:custDataLst>
              <p:tags r:id="rId4"/>
            </p:custDataLst>
          </p:nvPr>
        </p:nvSpPr>
        <p:spPr>
          <a:xfrm>
            <a:off x="10880725" y="5297805"/>
            <a:ext cx="7633970" cy="148844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 </a:t>
            </a:r>
            <a:r>
              <a:rPr lang="zh-CN" altLang="en-US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接口业务了解</a:t>
            </a:r>
            <a:endParaRPr lang="en-US" altLang="zh-CN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" name="直接连接符 30"/>
          <p:cNvSpPr/>
          <p:nvPr>
            <p:custDataLst>
              <p:tags r:id="rId5"/>
            </p:custDataLst>
          </p:nvPr>
        </p:nvSpPr>
        <p:spPr>
          <a:xfrm>
            <a:off x="10758170" y="6778625"/>
            <a:ext cx="7757160" cy="825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多边形: 形状 31"/>
          <p:cNvSpPr/>
          <p:nvPr>
            <p:custDataLst>
              <p:tags r:id="rId6"/>
            </p:custDataLst>
          </p:nvPr>
        </p:nvSpPr>
        <p:spPr>
          <a:xfrm>
            <a:off x="10845639" y="6929653"/>
            <a:ext cx="6404262" cy="1488124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3" name="MH_Entry_1"/>
          <p:cNvSpPr/>
          <p:nvPr>
            <p:custDataLst>
              <p:tags r:id="rId7"/>
            </p:custDataLst>
          </p:nvPr>
        </p:nvSpPr>
        <p:spPr>
          <a:xfrm>
            <a:off x="10168890" y="3810000"/>
            <a:ext cx="10248900" cy="1276350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anchor="ctr">
            <a:normAutofit/>
          </a:bodyPr>
          <a:p>
            <a:pPr algn="l">
              <a:defRPr/>
            </a:pPr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     </a:t>
            </a: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第一节 </a:t>
            </a: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接口用例设计回顾</a:t>
            </a:r>
            <a:endParaRPr lang="zh-CN" altLang="en-US" sz="4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MH_Others_1"/>
          <p:cNvSpPr/>
          <p:nvPr>
            <p:custDataLst>
              <p:tags r:id="rId8"/>
            </p:custDataLst>
          </p:nvPr>
        </p:nvSpPr>
        <p:spPr>
          <a:xfrm>
            <a:off x="10038974" y="3810040"/>
            <a:ext cx="136526" cy="127635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4800">
              <a:solidFill>
                <a:schemeClr val="accent1">
                  <a:lumMod val="50000"/>
                </a:schemeClr>
              </a:solidFill>
              <a:latin typeface="思源黑体 CN Regular" panose="020B0500000000000000" pitchFamily="34" charset="-128"/>
              <a:ea typeface="思源黑体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4" name="任意多边形: 形状 29"/>
          <p:cNvSpPr/>
          <p:nvPr>
            <p:custDataLst>
              <p:tags r:id="rId9"/>
            </p:custDataLst>
          </p:nvPr>
        </p:nvSpPr>
        <p:spPr>
          <a:xfrm>
            <a:off x="10787380" y="6778625"/>
            <a:ext cx="7862570" cy="148844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接口文档介绍</a:t>
            </a: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直接连接符 30"/>
          <p:cNvSpPr/>
          <p:nvPr>
            <p:custDataLst>
              <p:tags r:id="rId10"/>
            </p:custDataLst>
          </p:nvPr>
        </p:nvSpPr>
        <p:spPr>
          <a:xfrm>
            <a:off x="10629265" y="8259445"/>
            <a:ext cx="7757160" cy="825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多边形: 形状 31"/>
          <p:cNvSpPr/>
          <p:nvPr>
            <p:custDataLst>
              <p:tags r:id="rId11"/>
            </p:custDataLst>
          </p:nvPr>
        </p:nvSpPr>
        <p:spPr>
          <a:xfrm>
            <a:off x="10751659" y="8153933"/>
            <a:ext cx="6404262" cy="1488124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1" name="任意多边形: 形状 31"/>
          <p:cNvSpPr/>
          <p:nvPr>
            <p:custDataLst>
              <p:tags r:id="rId12"/>
            </p:custDataLst>
          </p:nvPr>
        </p:nvSpPr>
        <p:spPr>
          <a:xfrm>
            <a:off x="10824049" y="8244738"/>
            <a:ext cx="6404262" cy="1488124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" name="任意多边形: 形状 31"/>
          <p:cNvSpPr/>
          <p:nvPr>
            <p:custDataLst>
              <p:tags r:id="rId13"/>
            </p:custDataLst>
          </p:nvPr>
        </p:nvSpPr>
        <p:spPr>
          <a:xfrm>
            <a:off x="10859770" y="8375650"/>
            <a:ext cx="8831580" cy="148844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1.3 </a:t>
            </a:r>
            <a:r>
              <a:rPr lang="zh-CN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接口测试用例计划设计</a:t>
            </a:r>
            <a:endParaRPr lang="zh-CN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6" name="直接连接符 30"/>
          <p:cNvSpPr/>
          <p:nvPr>
            <p:custDataLst>
              <p:tags r:id="rId14"/>
            </p:custDataLst>
          </p:nvPr>
        </p:nvSpPr>
        <p:spPr>
          <a:xfrm flipV="1">
            <a:off x="10607675" y="9939020"/>
            <a:ext cx="6739255" cy="53975"/>
          </a:xfrm>
          <a:prstGeom prst="line">
            <a:avLst/>
          </a:prstGeom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3000">
        <p:fade/>
      </p:transition>
    </mc:Choice>
    <mc:Fallback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形 9"/>
          <p:cNvSpPr/>
          <p:nvPr>
            <p:custDataLst>
              <p:tags r:id="rId1"/>
            </p:custDataLst>
          </p:nvPr>
        </p:nvSpPr>
        <p:spPr>
          <a:xfrm>
            <a:off x="15612229" y="1962232"/>
            <a:ext cx="6964685" cy="10846518"/>
          </a:xfrm>
          <a:custGeom>
            <a:avLst/>
            <a:gdLst>
              <a:gd name="connsiteX0" fmla="*/ 0 w 2857500"/>
              <a:gd name="connsiteY0" fmla="*/ 0 h 5095875"/>
              <a:gd name="connsiteX1" fmla="*/ 0 w 2857500"/>
              <a:gd name="connsiteY1" fmla="*/ 5095875 h 5095875"/>
              <a:gd name="connsiteX2" fmla="*/ 2857500 w 2857500"/>
              <a:gd name="connsiteY2" fmla="*/ 5095875 h 509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0" h="5095875">
                <a:moveTo>
                  <a:pt x="0" y="0"/>
                </a:moveTo>
                <a:lnTo>
                  <a:pt x="0" y="5095875"/>
                </a:lnTo>
                <a:lnTo>
                  <a:pt x="2857500" y="5095875"/>
                </a:ln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p>
            <a:endParaRPr lang="zh-CN" altLang="en-US" sz="1800"/>
          </a:p>
        </p:txBody>
      </p:sp>
      <p:sp>
        <p:nvSpPr>
          <p:cNvPr id="29" name="图形 27"/>
          <p:cNvSpPr/>
          <p:nvPr>
            <p:custDataLst>
              <p:tags r:id="rId2"/>
            </p:custDataLst>
          </p:nvPr>
        </p:nvSpPr>
        <p:spPr>
          <a:xfrm>
            <a:off x="16060349" y="1549997"/>
            <a:ext cx="6964685" cy="10846518"/>
          </a:xfrm>
          <a:custGeom>
            <a:avLst/>
            <a:gdLst>
              <a:gd name="connsiteX0" fmla="*/ 2857500 w 2857500"/>
              <a:gd name="connsiteY0" fmla="*/ 5095875 h 5095875"/>
              <a:gd name="connsiteX1" fmla="*/ 2857500 w 2857500"/>
              <a:gd name="connsiteY1" fmla="*/ 0 h 5095875"/>
              <a:gd name="connsiteX2" fmla="*/ 0 w 2857500"/>
              <a:gd name="connsiteY2" fmla="*/ 0 h 509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0" h="5095875">
                <a:moveTo>
                  <a:pt x="2857500" y="5095875"/>
                </a:moveTo>
                <a:lnTo>
                  <a:pt x="2857500" y="0"/>
                </a:ln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p>
            <a:endParaRPr lang="zh-CN" altLang="en-US" sz="1800"/>
          </a:p>
        </p:txBody>
      </p:sp>
      <p:pic>
        <p:nvPicPr>
          <p:cNvPr id="36" name="图片 35" descr="/data/cache/a604f87c3ac8c0ed49119aad90b5b9d7.jpga604f87c3ac8c0ed49119aad90b5b9d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32562" r="32562"/>
          <a:stretch>
            <a:fillRect/>
          </a:stretch>
        </p:blipFill>
        <p:spPr>
          <a:xfrm>
            <a:off x="15863629" y="1962232"/>
            <a:ext cx="6964683" cy="10434283"/>
          </a:xfrm>
          <a:custGeom>
            <a:avLst/>
            <a:gdLst>
              <a:gd name="connsiteX0" fmla="*/ 0 w 3272124"/>
              <a:gd name="connsiteY0" fmla="*/ 0 h 4902200"/>
              <a:gd name="connsiteX1" fmla="*/ 3272124 w 3272124"/>
              <a:gd name="connsiteY1" fmla="*/ 0 h 4902200"/>
              <a:gd name="connsiteX2" fmla="*/ 3272124 w 3272124"/>
              <a:gd name="connsiteY2" fmla="*/ 4902200 h 4902200"/>
              <a:gd name="connsiteX3" fmla="*/ 0 w 3272124"/>
              <a:gd name="connsiteY3" fmla="*/ 4902200 h 49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2124" h="4902200">
                <a:moveTo>
                  <a:pt x="0" y="0"/>
                </a:moveTo>
                <a:lnTo>
                  <a:pt x="3272124" y="0"/>
                </a:lnTo>
                <a:lnTo>
                  <a:pt x="3272124" y="4902200"/>
                </a:lnTo>
                <a:lnTo>
                  <a:pt x="0" y="4902200"/>
                </a:lnTo>
                <a:close/>
              </a:path>
            </a:pathLst>
          </a:custGeom>
        </p:spPr>
      </p:pic>
      <p:sp>
        <p:nvSpPr>
          <p:cNvPr id="31" name="椭圆 30"/>
          <p:cNvSpPr/>
          <p:nvPr>
            <p:custDataLst>
              <p:tags r:id="rId5"/>
            </p:custDataLst>
          </p:nvPr>
        </p:nvSpPr>
        <p:spPr>
          <a:xfrm>
            <a:off x="15612229" y="1549997"/>
            <a:ext cx="332355" cy="3323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33" name="椭圆 32"/>
          <p:cNvSpPr/>
          <p:nvPr>
            <p:custDataLst>
              <p:tags r:id="rId6"/>
            </p:custDataLst>
          </p:nvPr>
        </p:nvSpPr>
        <p:spPr>
          <a:xfrm>
            <a:off x="22769513" y="12495371"/>
            <a:ext cx="332355" cy="3323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1524012" y="1219157"/>
            <a:ext cx="12801625" cy="1950720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 </a:t>
            </a:r>
            <a:r>
              <a:rPr lang="zh-CN" alt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接口业务了解</a:t>
            </a:r>
            <a:endParaRPr lang="en-US" altLang="zh-CN" sz="4400" spc="28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1524012" y="5303513"/>
            <a:ext cx="12801625" cy="646176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8509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  <a:extLst>
                <a:ext uri="{35155182-B16C-46BC-9424-99874614C6A1}">
                  <wpsdc:indentchars xmlns:wpsdc="http://www.wps.cn/officeDocument/2017/drawingmlCustomData" val="200" checksum="3068362820"/>
                </a:ext>
              </a:extLst>
            </a:pPr>
            <a:r>
              <a:rPr lang="zh-CN" sz="3200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做接口测试前，首先需要先了解接口的</a:t>
            </a:r>
            <a:r>
              <a:rPr lang="zh-CN" sz="3200" b="1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</a:t>
            </a:r>
            <a:r>
              <a:rPr lang="zh-CN" sz="3200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，开发人员是根据需求文档去开发接口的，所以接口业务要遵守需求文档的相关业务规则，测试人员需要按照</a:t>
            </a:r>
            <a:r>
              <a:rPr lang="zh-CN" sz="3200" b="1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需求文档</a:t>
            </a:r>
            <a:r>
              <a:rPr lang="zh-CN" sz="3200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进行接口业务测试，其次要熟悉</a:t>
            </a:r>
            <a:r>
              <a:rPr lang="zh-CN" sz="3200" b="1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接口文档</a:t>
            </a:r>
            <a:r>
              <a:rPr lang="zh-CN" sz="3200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，接口文档定义接口的</a:t>
            </a:r>
            <a:r>
              <a:rPr lang="zh-CN" sz="3200" b="1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请求参数、返回数据以及错误码</a:t>
            </a:r>
            <a:r>
              <a:rPr lang="zh-CN" sz="3200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等，需要根据</a:t>
            </a:r>
            <a:r>
              <a:rPr lang="zh-CN" sz="3200" b="1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接口文档和需求文档</a:t>
            </a:r>
            <a:r>
              <a:rPr lang="zh-CN" sz="3200" spc="15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去设计接口测试用例。</a:t>
            </a:r>
            <a:endParaRPr lang="zh-CN" sz="3200" spc="15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 4"/>
          <p:cNvSpPr/>
          <p:nvPr>
            <p:custDataLst>
              <p:tags r:id="rId9"/>
            </p:custDataLst>
          </p:nvPr>
        </p:nvSpPr>
        <p:spPr>
          <a:xfrm>
            <a:off x="0" y="1219200"/>
            <a:ext cx="914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14613232" y="2916172"/>
            <a:ext cx="7883718" cy="836144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pic>
        <p:nvPicPr>
          <p:cNvPr id="10" name="图片 9" descr="/data/cache/b3204567f95271e69ec6db319262b10f.jpgb3204567f95271e69ec6db319262b10f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14651" b="14651"/>
          <a:stretch>
            <a:fillRect/>
          </a:stretch>
        </p:blipFill>
        <p:spPr>
          <a:xfrm>
            <a:off x="14612237" y="2916172"/>
            <a:ext cx="7884714" cy="836144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1870779" y="2438297"/>
            <a:ext cx="251809" cy="1175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15020199" y="2438295"/>
            <a:ext cx="251809" cy="11752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1828720" y="3474187"/>
            <a:ext cx="11506200" cy="890282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127000" tIns="50800" rIns="127000" bIns="50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r>
              <a:rPr lang="zh-CN" sz="3200" u="none" spc="160">
                <a:ln w="3175">
                  <a:noFill/>
                  <a:prstDash val="dash"/>
                </a:ln>
                <a:solidFill>
                  <a:srgbClr val="40404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接口文档：</a:t>
            </a:r>
            <a:endParaRPr lang="zh-CN" sz="3200" u="none" spc="160">
              <a:ln w="3175">
                <a:noFill/>
                <a:prstDash val="dash"/>
              </a:ln>
              <a:solidFill>
                <a:srgbClr val="00000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720090" algn="l" ea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lang="zh-CN" b="0" u="none" spc="140">
                <a:ln w="3175">
                  <a:noFill/>
                  <a:prstDash val="dash"/>
                </a:ln>
                <a:solidFill>
                  <a:srgbClr val="40404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接口文档一般是由开发人员编写的。里面包含接口的</a:t>
            </a:r>
            <a:r>
              <a:rPr lang="zh-CN" u="none" spc="140">
                <a:ln w="3175">
                  <a:noFill/>
                  <a:prstDash val="dash"/>
                </a:ln>
                <a:solidFill>
                  <a:srgbClr val="40404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地址、使用的方法（GET/POST/PUT)等，必填参数、非必填参数、参数长度、返回结果、错误码等</a:t>
            </a:r>
            <a:r>
              <a:rPr lang="zh-CN" b="0" u="none" spc="140">
                <a:ln w="3175">
                  <a:noFill/>
                  <a:prstDash val="dash"/>
                </a:ln>
                <a:solidFill>
                  <a:srgbClr val="40404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，接口文档有多种，比如: Word 文书、Swagger、Markdo</a:t>
            </a:r>
            <a:r>
              <a:rPr lang="en-US" altLang="zh-CN" b="0" u="none" spc="140">
                <a:ln w="3175">
                  <a:noFill/>
                  <a:prstDash val="dash"/>
                </a:ln>
                <a:solidFill>
                  <a:srgbClr val="40404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wn </a:t>
            </a:r>
            <a:r>
              <a:rPr lang="zh-CN" b="0" u="none" spc="140">
                <a:ln w="3175">
                  <a:noFill/>
                  <a:prstDash val="dash"/>
                </a:ln>
                <a:solidFill>
                  <a:srgbClr val="40404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等，测试人员只有了解这些信息才能测试用例。</a:t>
            </a:r>
            <a:endParaRPr lang="zh-CN" b="0" u="none" spc="140">
              <a:ln w="3175">
                <a:noFill/>
                <a:prstDash val="dash"/>
              </a:ln>
              <a:solidFill>
                <a:srgbClr val="40404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1319542" y="1026117"/>
            <a:ext cx="12801625" cy="1950720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接口文档介绍</a:t>
            </a:r>
            <a:endParaRPr lang="en-US" altLang="zh-CN" sz="4400" spc="28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4" name="矩形 4"/>
          <p:cNvSpPr/>
          <p:nvPr>
            <p:custDataLst>
              <p:tags r:id="rId8"/>
            </p:custDataLst>
          </p:nvPr>
        </p:nvSpPr>
        <p:spPr>
          <a:xfrm>
            <a:off x="0" y="1219200"/>
            <a:ext cx="914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438910" y="1988185"/>
            <a:ext cx="21554440" cy="10342245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0" indent="0" algn="l">
              <a:buSzTx/>
              <a:buFont typeface="Wingdings" panose="05000000000000000000" charset="0"/>
              <a:buNone/>
            </a:pPr>
            <a:endParaRPr lang="en-US" altLang="zh-CN" sz="36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457200" algn="l">
              <a:buSzTx/>
              <a:buFont typeface="Wingdings" panose="05000000000000000000" charset="0"/>
              <a:buNone/>
            </a:pPr>
            <a:r>
              <a:rPr lang="zh-CN" sz="3200" b="0" kern="0" spc="14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Word接口文档：</a:t>
            </a:r>
            <a:endParaRPr lang="zh-CN" sz="3200" b="0" kern="0" spc="14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0120" y="4194175"/>
            <a:ext cx="9432290" cy="8558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391775" y="5634355"/>
            <a:ext cx="12056110" cy="64471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416280" y="3042286"/>
            <a:ext cx="8128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indent="0" algn="l">
              <a:buSzTx/>
              <a:buFont typeface="Wingdings" panose="05000000000000000000" charset="0"/>
              <a:buNone/>
            </a:pPr>
            <a:r>
              <a:rPr kumimoji="0" lang="zh-CN" sz="3200" b="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Swagger接口文档</a:t>
            </a:r>
            <a:endParaRPr kumimoji="0" lang="zh-CN" sz="3200" b="0" i="0" u="none" strike="noStrike" cap="none" spc="140" normalizeH="0" baseline="0">
              <a:ln w="3175">
                <a:noFill/>
                <a:prstDash val="dash"/>
              </a:ln>
              <a:solidFill>
                <a:srgbClr val="40404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319542" y="1026117"/>
            <a:ext cx="12801625" cy="1950720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接口文档介绍（续）</a:t>
            </a:r>
            <a:endParaRPr lang="en-US" altLang="zh-CN" sz="4400" spc="28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10" name="矩形 4"/>
          <p:cNvSpPr/>
          <p:nvPr>
            <p:custDataLst>
              <p:tags r:id="rId7"/>
            </p:custDataLst>
          </p:nvPr>
        </p:nvSpPr>
        <p:spPr>
          <a:xfrm>
            <a:off x="0" y="1219200"/>
            <a:ext cx="914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438910" y="1988185"/>
            <a:ext cx="21554440" cy="10342245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0" indent="0" algn="l">
              <a:buSzTx/>
              <a:buFont typeface="Wingdings" panose="05000000000000000000" charset="0"/>
              <a:buNone/>
            </a:pPr>
            <a:endParaRPr lang="en-US" altLang="zh-CN" sz="36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algn="l">
              <a:buSzTx/>
              <a:buFont typeface="Wingdings" panose="05000000000000000000" charset="0"/>
              <a:buNone/>
            </a:pPr>
            <a:r>
              <a:rPr lang="en-US" altLang="zh-CN" sz="36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36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76020" y="4410075"/>
            <a:ext cx="14833600" cy="63068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47775" y="3134678"/>
            <a:ext cx="8128000" cy="6959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b="1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接</a:t>
            </a:r>
            <a:r>
              <a:rPr kumimoji="0" lang="zh-CN" sz="360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口文档解析</a:t>
            </a:r>
            <a:endParaRPr kumimoji="0" lang="zh-CN" sz="3600" i="0" u="none" strike="noStrike" kern="1200" cap="none" spc="140" normalizeH="0" baseline="0" dirty="0">
              <a:ln w="3175">
                <a:noFill/>
                <a:prstDash val="dash"/>
              </a:ln>
              <a:solidFill>
                <a:srgbClr val="40404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96110" y="10889933"/>
            <a:ext cx="8128000" cy="6959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b="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接口测试说明</a:t>
            </a:r>
            <a:endParaRPr kumimoji="0" lang="zh-CN" sz="3600" b="0" i="0" u="none" strike="noStrike" cap="none" spc="140" normalizeH="0" baseline="0">
              <a:ln w="3175">
                <a:noFill/>
                <a:prstDash val="dash"/>
              </a:ln>
              <a:solidFill>
                <a:srgbClr val="40404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437870" y="2753995"/>
            <a:ext cx="9555480" cy="102609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b="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从接口文档可以得到如下信息：</a:t>
            </a:r>
            <a:endParaRPr kumimoji="0" lang="zh-CN" b="0" i="0" u="none" strike="noStrike" cap="none" spc="140" normalizeH="0" baseline="0">
              <a:ln w="3175">
                <a:noFill/>
                <a:prstDash val="dash"/>
              </a:ln>
              <a:solidFill>
                <a:srgbClr val="40404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L="406400" marR="0" algn="l" defTabSz="821690" rtl="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marlchars xmlns:wpsdc="http://www.wps.cn/officeDocument/2017/drawingmlCustomData" val="100" checksum="2170430077"/>
                </a:ext>
              </a:extLst>
            </a:pPr>
            <a:r>
              <a:rPr kumimoji="0" lang="zh-CN" b="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（1）接口的URL地址。</a:t>
            </a:r>
            <a:endParaRPr kumimoji="0" lang="zh-CN" b="0" i="0" u="none" strike="noStrike" cap="none" spc="140" normalizeH="0" baseline="0">
              <a:ln w="3175">
                <a:noFill/>
                <a:prstDash val="dash"/>
              </a:ln>
              <a:solidFill>
                <a:srgbClr val="40404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L="406400" marR="0" algn="l" defTabSz="821690" rtl="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marlchars xmlns:wpsdc="http://www.wps.cn/officeDocument/2017/drawingmlCustomData" val="100" checksum="2170430077"/>
                </a:ext>
              </a:extLst>
            </a:pPr>
            <a:r>
              <a:rPr kumimoji="0" lang="zh-CN" b="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（2）接口的方法是post。</a:t>
            </a:r>
            <a:endParaRPr kumimoji="0" lang="zh-CN" b="0" i="0" u="none" strike="noStrike" cap="none" spc="140" normalizeH="0" baseline="0">
              <a:ln w="3175">
                <a:noFill/>
                <a:prstDash val="dash"/>
              </a:ln>
              <a:solidFill>
                <a:srgbClr val="40404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L="406400" marR="0" algn="l" defTabSz="821690" rtl="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marlchars xmlns:wpsdc="http://www.wps.cn/officeDocument/2017/drawingmlCustomData" val="100" checksum="2170430077"/>
                </a:ext>
              </a:extLst>
            </a:pPr>
            <a:r>
              <a:rPr kumimoji="0" lang="zh-CN" b="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（3）接口有2个必填的参数，一个是手机号，一个是活动。</a:t>
            </a:r>
            <a:endParaRPr kumimoji="0" lang="zh-CN" b="0" i="0" u="none" strike="noStrike" cap="none" spc="140" normalizeH="0" baseline="0">
              <a:ln w="3175">
                <a:noFill/>
                <a:prstDash val="dash"/>
              </a:ln>
              <a:solidFill>
                <a:srgbClr val="40404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L="406400" marR="0" algn="l" defTabSz="821690" rtl="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marlchars xmlns:wpsdc="http://www.wps.cn/officeDocument/2017/drawingmlCustomData" val="100" checksum="2170430077"/>
                </a:ext>
              </a:extLst>
            </a:pPr>
            <a:r>
              <a:rPr kumimoji="0" lang="zh-CN" b="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（4）对于手机号参数，其数据类型是数字，且限定为11个数字。</a:t>
            </a:r>
            <a:endParaRPr kumimoji="0" lang="zh-CN" b="0" i="0" u="none" strike="noStrike" cap="none" spc="140" normalizeH="0" baseline="0">
              <a:ln w="3175">
                <a:noFill/>
                <a:prstDash val="dash"/>
              </a:ln>
              <a:solidFill>
                <a:srgbClr val="40404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L="406400" marR="0" algn="l" defTabSz="821690" rtl="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marlchars xmlns:wpsdc="http://www.wps.cn/officeDocument/2017/drawingmlCustomData" val="100" checksum="2170430077"/>
                </a:ext>
              </a:extLst>
            </a:pPr>
            <a:r>
              <a:rPr kumimoji="0" lang="zh-CN" b="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（5）对于活动ID参数，其数据类型也是数字，且是小于1000的数字。</a:t>
            </a:r>
            <a:endParaRPr kumimoji="0" lang="zh-CN" b="0" i="0" u="none" strike="noStrike" cap="none" spc="140" normalizeH="0" baseline="0">
              <a:ln w="3175">
                <a:noFill/>
                <a:prstDash val="dash"/>
              </a:ln>
              <a:solidFill>
                <a:srgbClr val="40404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L="406400" marR="0" algn="l" defTabSz="821690" rtl="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marlchars xmlns:wpsdc="http://www.wps.cn/officeDocument/2017/drawingmlCustomData" val="100" checksum="2170430077"/>
                </a:ext>
              </a:extLst>
            </a:pPr>
            <a:r>
              <a:rPr kumimoji="0" lang="zh-CN" b="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（6）接口返回3个参数，用户手机号码、剩余抽奖次数、抽奖结果。</a:t>
            </a:r>
            <a:endParaRPr kumimoji="0" lang="zh-CN" b="0" i="0" u="none" strike="noStrike" cap="none" spc="140" normalizeH="0" baseline="0">
              <a:ln w="3175">
                <a:noFill/>
                <a:prstDash val="dash"/>
              </a:ln>
              <a:solidFill>
                <a:srgbClr val="40404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L="406400" marR="0" algn="l" defTabSz="821690" rtl="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marlchars xmlns:wpsdc="http://www.wps.cn/officeDocument/2017/drawingmlCustomData" val="100" checksum="2170430077"/>
                </a:ext>
              </a:extLst>
            </a:pPr>
            <a:r>
              <a:rPr kumimoji="0" lang="zh-CN" b="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（7）返回的用户手机号码就是参与抽奖的用户手机号码。</a:t>
            </a:r>
            <a:endParaRPr kumimoji="0" lang="zh-CN" b="0" i="0" u="none" strike="noStrike" cap="none" spc="140" normalizeH="0" baseline="0">
              <a:ln w="3175">
                <a:noFill/>
                <a:prstDash val="dash"/>
              </a:ln>
              <a:solidFill>
                <a:srgbClr val="40404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L="406400" marR="0" algn="l" defTabSz="821690" rtl="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marlchars xmlns:wpsdc="http://www.wps.cn/officeDocument/2017/drawingmlCustomData" val="100" checksum="2170430077"/>
                </a:ext>
              </a:extLst>
            </a:pPr>
            <a:r>
              <a:rPr kumimoji="0" lang="zh-CN" b="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（8）每天只有3次抽奖机会，抽一次少一次，当没有抽奖次数时，返回</a:t>
            </a:r>
            <a:r>
              <a:rPr kumimoji="0" lang="en-US" altLang="zh-CN" b="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</a:t>
            </a:r>
            <a:r>
              <a:rPr kumimoji="0" lang="zh-CN" b="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Number</a:t>
            </a:r>
            <a:r>
              <a:rPr kumimoji="0" lang="en-US" altLang="zh-CN" b="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</a:t>
            </a:r>
            <a:r>
              <a:rPr kumimoji="0" lang="zh-CN" b="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=0，并且抽奖结果不能为</a:t>
            </a:r>
            <a:r>
              <a:rPr kumimoji="0" lang="en-US" altLang="zh-CN" b="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</a:t>
            </a:r>
            <a:r>
              <a:rPr kumimoji="0" lang="zh-CN" b="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True。</a:t>
            </a:r>
            <a:endParaRPr kumimoji="0" lang="zh-CN" b="0" i="0" u="none" strike="noStrike" cap="none" spc="140" normalizeH="0" baseline="0">
              <a:ln w="3175">
                <a:noFill/>
                <a:prstDash val="dash"/>
              </a:ln>
              <a:solidFill>
                <a:srgbClr val="40404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L="406400" marR="0" algn="l" defTabSz="821690" rtl="0" ea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marlchars xmlns:wpsdc="http://www.wps.cn/officeDocument/2017/drawingmlCustomData" val="100" checksum="2170430077"/>
                </a:ext>
              </a:extLst>
            </a:pPr>
            <a:r>
              <a:rPr kumimoji="0" lang="zh-CN" b="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（9）抽奖结果只能是True或者是False。</a:t>
            </a:r>
            <a:endParaRPr kumimoji="0" lang="zh-CN" b="0" i="0" u="none" strike="noStrike" cap="none" spc="140" normalizeH="0" baseline="0">
              <a:ln w="3175">
                <a:noFill/>
                <a:prstDash val="dash"/>
              </a:ln>
              <a:solidFill>
                <a:srgbClr val="40404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b="0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解析完接口文档后，测试人员基本上可以明确测试点和预期结果，为之后的测试用例设计做好准备。</a:t>
            </a:r>
            <a:endParaRPr kumimoji="0" lang="zh-CN" b="0" i="0" u="none" strike="noStrike" cap="none" spc="140" normalizeH="0" baseline="0">
              <a:ln w="3175">
                <a:noFill/>
                <a:prstDash val="dash"/>
              </a:ln>
              <a:solidFill>
                <a:srgbClr val="40404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524012" y="1219157"/>
            <a:ext cx="12801625" cy="1950720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 </a:t>
            </a:r>
            <a:r>
              <a:rPr lang="zh-CN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接口测试用例计划设计</a:t>
            </a:r>
            <a:endParaRPr lang="zh-CN" altLang="zh-CN" sz="4400" kern="1200" spc="28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4" name="矩形 4"/>
          <p:cNvSpPr/>
          <p:nvPr>
            <p:custDataLst>
              <p:tags r:id="rId5"/>
            </p:custDataLst>
          </p:nvPr>
        </p:nvSpPr>
        <p:spPr>
          <a:xfrm>
            <a:off x="0" y="1219200"/>
            <a:ext cx="914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607820" y="1170305"/>
            <a:ext cx="16343630" cy="935990"/>
          </a:xfrm>
          <a:ln>
            <a:noFill/>
          </a:ln>
        </p:spPr>
        <p:txBody>
          <a:bodyPr>
            <a:normAutofit fontScale="80000"/>
          </a:bodyPr>
          <a:lstStyle/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altLang="zh-CN" sz="5715" b="1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1</a:t>
            </a:r>
            <a:r>
              <a:rPr lang="zh-CN" sz="5715" b="1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.</a:t>
            </a:r>
            <a:r>
              <a:rPr lang="en-US" altLang="zh-CN" sz="5715" b="1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3 </a:t>
            </a:r>
            <a:r>
              <a:rPr lang="zh-CN" sz="5715" b="1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接口测试用例计划设计（续）</a:t>
            </a:r>
            <a:endParaRPr kumimoji="1" lang="zh-CN" altLang="zh-CN" sz="5715" b="1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内容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438910" y="1988185"/>
            <a:ext cx="21554440" cy="10342245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500000000000000" pitchFamily="34" charset="-128"/>
                <a:ea typeface="思源黑体 CN Regular" panose="020B05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pPr marL="0" indent="0" algn="l">
              <a:buSzTx/>
              <a:buFont typeface="Wingdings" panose="05000000000000000000" charset="0"/>
              <a:buNone/>
            </a:pPr>
            <a:endParaRPr lang="en-US" altLang="zh-CN" sz="36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algn="l">
              <a:buSzTx/>
              <a:buFont typeface="Wingdings" panose="05000000000000000000" charset="0"/>
              <a:buNone/>
            </a:pPr>
            <a:r>
              <a:rPr lang="en-US" altLang="zh-CN" sz="36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36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07820" y="3257868"/>
            <a:ext cx="8128000" cy="6959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b="1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接</a:t>
            </a:r>
            <a:r>
              <a:rPr kumimoji="0" lang="zh-CN" sz="3600" b="1" i="0" u="none" strike="noStrike" cap="none" spc="140" normalizeH="0" baseline="0">
                <a:ln w="3175">
                  <a:noFill/>
                  <a:prstDash val="dash"/>
                </a:ln>
                <a:solidFill>
                  <a:srgbClr val="40404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口测试用例设计</a:t>
            </a:r>
            <a:endParaRPr kumimoji="0" lang="zh-CN" sz="3600" b="1" i="0" u="none" strike="noStrike" cap="none" spc="140" normalizeH="0" baseline="0">
              <a:ln w="3175">
                <a:noFill/>
                <a:prstDash val="dash"/>
              </a:ln>
              <a:solidFill>
                <a:srgbClr val="40404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96110" y="4481830"/>
            <a:ext cx="9648825" cy="32912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indent="949960" algn="just" eaLnBrk="1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967115516"/>
                </a:ext>
              </a:extLst>
            </a:pPr>
            <a:r>
              <a:rPr lang="zh-CN" sz="3600" b="0" spc="14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接口功能比较单一，不需要很复杂的测试用例，只要准备好正常数据和异常数据及对应的各种返回结果即可。</a:t>
            </a:r>
            <a:endParaRPr kumimoji="0" lang="zh-CN" sz="3600" b="0" i="0" u="none" strike="noStrike" cap="none" spc="140" normalizeH="0" baseline="0">
              <a:ln w="3175">
                <a:noFill/>
                <a:prstDash val="dash"/>
              </a:ln>
              <a:solidFill>
                <a:srgbClr val="40404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20355" b="3243"/>
          <a:stretch>
            <a:fillRect/>
          </a:stretch>
        </p:blipFill>
        <p:spPr>
          <a:xfrm>
            <a:off x="13848080" y="1602105"/>
            <a:ext cx="9996170" cy="119081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矩形 4"/>
          <p:cNvSpPr/>
          <p:nvPr>
            <p:custDataLst>
              <p:tags r:id="rId4"/>
            </p:custDataLst>
          </p:nvPr>
        </p:nvSpPr>
        <p:spPr>
          <a:xfrm>
            <a:off x="0" y="1219200"/>
            <a:ext cx="9144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8353_3*l_h_f*1_2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00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73"/>
  <p:tag name="KSO_WM_SLIDE_ID" val="diagram20217073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LAYOUT_INFO" val="{&quot;direction&quot;:1,&quot;id&quot;:&quot;2021-04-01T16:16:09&quot;,&quot;maxSize&quot;:{&quot;size1&quot;:57.5},&quot;minSize&quot;:{&quot;size1&quot;:32.6},&quot;normalSize&quot;:{&quot;size1&quot;:44.63125},&quot;subLayout&quot;:[{&quot;id&quot;:&quot;2021-04-01T16:16:09&quot;,&quot;maxSize&quot;:{&quot;size1&quot;:35.6},&quot;minSize&quot;:{&quot;size1&quot;:17.8},&quot;normalSize&quot;:{&quot;size1&quot;:18.966666666666665},&quot;subLayout&quot;:[{&quot;id&quot;:&quot;2021-04-01T16:16:09&quot;,&quot;margin&quot;:{&quot;bottom&quot;:0,&quot;left&quot;:2.117000102996826,&quot;right&quot;:0.02600000612437725,&quot;top&quot;:1.6929999589920044},&quot;type&quot;:0},{&quot;id&quot;:&quot;2021-04-01T16:16:09&quot;,&quot;margin&quot;:{&quot;bottom&quot;:1.6929999589920044,&quot;left&quot;:2.117000102996826,&quot;right&quot;:0.02600000612437725,&quot;top&quot;:1.720000147819519},&quot;type&quot;:0}],&quot;type&quot;:0},{&quot;id&quot;:&quot;2021-04-01T16:16:09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e49c998712faa657a98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3ff8b7e9ece344528a0d0bda437c3435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8730a6765360444782bef596a7b527c4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3ab5cb2370249159930a241f720671f&quot;,&quot;fill_align&quot;:&quot;lt&quot;,&quot;chip_types&quot;:[&quot;text&quot;]}]]"/>
  <p:tag name="KSO_WM_CHIP_DECFILLPROP" val="[]"/>
  <p:tag name="KSO_WM_SLIDE_TYPE" val="text"/>
  <p:tag name="KSO_WM_SLIDE_SIZE" val="960*540"/>
  <p:tag name="KSO_WM_SLIDE_POSITION" val="0*0"/>
  <p:tag name="KSO_WM_CHIP_GROUPID" val="5fade49c998712faa657a97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34054ed1e2fb814c7"/>
  <p:tag name="KSO_WM_TEMPLATE_ASSEMBLE_GROUPID" val="606570534054ed1e2fb814c7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73_1*a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a3f221064241ce926b5da93464cd3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0187e0d46fa40efbf5cb96029111a26"/>
  <p:tag name="KSO_WM_UNIT_TEXT_FILL_FORE_SCHEMECOLOR_INDEX_BRIGHTNESS" val="0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73"/>
  <p:tag name="KSO_WM_SLIDE_ID" val="diagram20217073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LAYOUT_INFO" val="{&quot;direction&quot;:1,&quot;id&quot;:&quot;2021-04-01T16:16:09&quot;,&quot;maxSize&quot;:{&quot;size1&quot;:57.5},&quot;minSize&quot;:{&quot;size1&quot;:32.6},&quot;normalSize&quot;:{&quot;size1&quot;:44.63125},&quot;subLayout&quot;:[{&quot;id&quot;:&quot;2021-04-01T16:16:09&quot;,&quot;maxSize&quot;:{&quot;size1&quot;:35.6},&quot;minSize&quot;:{&quot;size1&quot;:17.8},&quot;normalSize&quot;:{&quot;size1&quot;:18.966666666666665},&quot;subLayout&quot;:[{&quot;id&quot;:&quot;2021-04-01T16:16:09&quot;,&quot;margin&quot;:{&quot;bottom&quot;:0,&quot;left&quot;:2.117000102996826,&quot;right&quot;:0.02600000612437725,&quot;top&quot;:1.6929999589920044},&quot;type&quot;:0},{&quot;id&quot;:&quot;2021-04-01T16:16:09&quot;,&quot;margin&quot;:{&quot;bottom&quot;:1.6929999589920044,&quot;left&quot;:2.117000102996826,&quot;right&quot;:0.02600000612437725,&quot;top&quot;:1.720000147819519},&quot;type&quot;:0}],&quot;type&quot;:0},{&quot;id&quot;:&quot;2021-04-01T16:16:09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e49c998712faa657a98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3ff8b7e9ece344528a0d0bda437c3435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8730a6765360444782bef596a7b527c4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3ab5cb2370249159930a241f720671f&quot;,&quot;fill_align&quot;:&quot;lt&quot;,&quot;chip_types&quot;:[&quot;text&quot;]}]]"/>
  <p:tag name="KSO_WM_CHIP_DECFILLPROP" val="[]"/>
  <p:tag name="KSO_WM_SLIDE_TYPE" val="text"/>
  <p:tag name="KSO_WM_SLIDE_SIZE" val="960*540"/>
  <p:tag name="KSO_WM_SLIDE_POSITION" val="0*0"/>
  <p:tag name="KSO_WM_CHIP_GROUPID" val="5fade49c998712faa657a97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34054ed1e2fb814c7"/>
  <p:tag name="KSO_WM_TEMPLATE_ASSEMBLE_GROUPID" val="606570534054ed1e2fb814c7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73_1*a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a3f221064241ce926b5da93464cd3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0187e0d46fa40efbf5cb96029111a26"/>
  <p:tag name="KSO_WM_UNIT_TEXT_FILL_FORE_SCHEMECOLOR_INDEX_BRIGHTNESS" val="0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18353_3*l_h_i*1_3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10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73"/>
  <p:tag name="KSO_WM_SLIDE_ID" val="diagram20217073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LAYOUT_INFO" val="{&quot;direction&quot;:1,&quot;id&quot;:&quot;2021-04-01T16:16:09&quot;,&quot;maxSize&quot;:{&quot;size1&quot;:57.5},&quot;minSize&quot;:{&quot;size1&quot;:32.6},&quot;normalSize&quot;:{&quot;size1&quot;:44.63125},&quot;subLayout&quot;:[{&quot;id&quot;:&quot;2021-04-01T16:16:09&quot;,&quot;maxSize&quot;:{&quot;size1&quot;:35.6},&quot;minSize&quot;:{&quot;size1&quot;:17.8},&quot;normalSize&quot;:{&quot;size1&quot;:18.966666666666665},&quot;subLayout&quot;:[{&quot;id&quot;:&quot;2021-04-01T16:16:09&quot;,&quot;margin&quot;:{&quot;bottom&quot;:0,&quot;left&quot;:2.117000102996826,&quot;right&quot;:0.02600000612437725,&quot;top&quot;:1.6929999589920044},&quot;type&quot;:0},{&quot;id&quot;:&quot;2021-04-01T16:16:09&quot;,&quot;margin&quot;:{&quot;bottom&quot;:1.6929999589920044,&quot;left&quot;:2.117000102996826,&quot;right&quot;:0.02600000612437725,&quot;top&quot;:1.720000147819519},&quot;type&quot;:0}],&quot;type&quot;:0},{&quot;id&quot;:&quot;2021-04-01T16:16:09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e49c998712faa657a98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3ff8b7e9ece344528a0d0bda437c3435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8730a6765360444782bef596a7b527c4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3ab5cb2370249159930a241f720671f&quot;,&quot;fill_align&quot;:&quot;lt&quot;,&quot;chip_types&quot;:[&quot;text&quot;]}]]"/>
  <p:tag name="KSO_WM_CHIP_DECFILLPROP" val="[]"/>
  <p:tag name="KSO_WM_SLIDE_TYPE" val="text"/>
  <p:tag name="KSO_WM_SLIDE_SIZE" val="960*540"/>
  <p:tag name="KSO_WM_SLIDE_POSITION" val="0*0"/>
  <p:tag name="KSO_WM_CHIP_GROUPID" val="5fade49c998712faa657a97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34054ed1e2fb814c7"/>
  <p:tag name="KSO_WM_TEMPLATE_ASSEMBLE_GROUPID" val="606570534054ed1e2fb814c7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73_1*a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a3f221064241ce926b5da93464cd3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0187e0d46fa40efbf5cb96029111a26"/>
  <p:tag name="KSO_WM_UNIT_TEXT_FILL_FORE_SCHEMECOLOR_INDEX_BRIGHTNESS" val="0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73"/>
  <p:tag name="KSO_WM_SLIDE_ID" val="diagram20217073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LAYOUT_INFO" val="{&quot;direction&quot;:1,&quot;id&quot;:&quot;2021-04-01T16:16:09&quot;,&quot;maxSize&quot;:{&quot;size1&quot;:57.5},&quot;minSize&quot;:{&quot;size1&quot;:32.6},&quot;normalSize&quot;:{&quot;size1&quot;:44.63125},&quot;subLayout&quot;:[{&quot;id&quot;:&quot;2021-04-01T16:16:09&quot;,&quot;maxSize&quot;:{&quot;size1&quot;:35.6},&quot;minSize&quot;:{&quot;size1&quot;:17.8},&quot;normalSize&quot;:{&quot;size1&quot;:18.966666666666665},&quot;subLayout&quot;:[{&quot;id&quot;:&quot;2021-04-01T16:16:09&quot;,&quot;margin&quot;:{&quot;bottom&quot;:0,&quot;left&quot;:2.117000102996826,&quot;right&quot;:0.02600000612437725,&quot;top&quot;:1.6929999589920044},&quot;type&quot;:0},{&quot;id&quot;:&quot;2021-04-01T16:16:09&quot;,&quot;margin&quot;:{&quot;bottom&quot;:1.6929999589920044,&quot;left&quot;:2.117000102996826,&quot;right&quot;:0.02600000612437725,&quot;top&quot;:1.720000147819519},&quot;type&quot;:0}],&quot;type&quot;:0},{&quot;id&quot;:&quot;2021-04-01T16:16:09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e49c998712faa657a98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3ff8b7e9ece344528a0d0bda437c3435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8730a6765360444782bef596a7b527c4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3ab5cb2370249159930a241f720671f&quot;,&quot;fill_align&quot;:&quot;lt&quot;,&quot;chip_types&quot;:[&quot;text&quot;]}]]"/>
  <p:tag name="KSO_WM_CHIP_DECFILLPROP" val="[]"/>
  <p:tag name="KSO_WM_SLIDE_TYPE" val="text"/>
  <p:tag name="KSO_WM_SLIDE_SIZE" val="960*540"/>
  <p:tag name="KSO_WM_SLIDE_POSITION" val="0*0"/>
  <p:tag name="KSO_WM_CHIP_GROUPID" val="5fade49c998712faa657a97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34054ed1e2fb814c7"/>
  <p:tag name="KSO_WM_TEMPLATE_ASSEMBLE_GROUPID" val="606570534054ed1e2fb814c7"/>
</p:tagLst>
</file>

<file path=ppt/tags/tag116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117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8353_3*l_h_f*1_3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MH" val="20171102112856"/>
  <p:tag name="MH_LIBRARY" val="CONTENTS"/>
  <p:tag name="MH_TYPE" val="ENTRY"/>
  <p:tag name="ID" val="553516"/>
  <p:tag name="MH_ORDER" val="1"/>
  <p:tag name="KSO_WM_BEAUTIFY_FLAG" val=""/>
</p:tagLst>
</file>

<file path=ppt/tags/tag122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73_1*a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a3f221064241ce926b5da93464cd3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0187e0d46fa40efbf5cb96029111a26"/>
  <p:tag name="KSO_WM_UNIT_TEXT_FILL_FORE_SCHEMECOLOR_INDEX_BRIGHTNESS" val="0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12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73_1*f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2"/>
  <p:tag name="KSO_WM_UNIT_SHOW_EDIT_AREA_INDICATION" val="1"/>
  <p:tag name="KSO_WM_CHIP_GROUPID" val="5e6b05596848fb12bee65ac8"/>
  <p:tag name="KSO_WM_CHIP_XID" val="5e6b05596848fb12bee65aca"/>
  <p:tag name="KSO_WM_UNIT_DEC_AREA_ID" val="ce82e2753746471daed8748529970ba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a28c40bb95945a5a4e748a293b73aa4"/>
  <p:tag name="KSO_WM_UNIT_TEXT_FILL_FORE_SCHEMECOLOR_INDEX_BRIGHTNESS" val="0.25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18353_3*l_h_i*1_3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UNIT_PICTURE_TOWARD" val="1"/>
  <p:tag name="KSO_WM_UNIT_VALUE" val="894*894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5441_1*ζ_h_d*1_1_1"/>
  <p:tag name="KSO_WM_TEMPLATE_CATEGORY" val="diagram"/>
  <p:tag name="KSO_WM_TEMPLATE_INDEX" val="20215441"/>
  <p:tag name="KSO_WM_UNIT_LAYERLEVEL" val="1_1_1"/>
  <p:tag name="KSO_WM_TAG_VERSION" val="1.0"/>
  <p:tag name="KSO_WM_BEAUTIFY_FLAG" val=""/>
  <p:tag name="KSO_WM_UNIT_DIAGRAM_MODELTYPE" val="creativePicture"/>
  <p:tag name="KSO_WM_UNIT_USESOURCEFORMAT_APPLY" val="1"/>
</p:tagLst>
</file>

<file path=ppt/tags/tag133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441_1*ζ_h_i*1_1_1"/>
  <p:tag name="KSO_WM_TEMPLATE_CATEGORY" val="diagram"/>
  <p:tag name="KSO_WM_TEMPLATE_INDEX" val="20215441"/>
  <p:tag name="KSO_WM_UNIT_LAYERLEVEL" val="1_1_1"/>
  <p:tag name="KSO_WM_TAG_VERSION" val="1.0"/>
  <p:tag name="KSO_WM_BEAUTIFY_FLAG" val=""/>
  <p:tag name="KSO_WM_UNIT_DIAGRAM_MODELTYPE" val="creativePicture"/>
  <p:tag name="KSO_WM_UNIT_USESOURCEFORMAT_APPLY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2"/>
  <p:tag name="KSO_WM_UNIT_ID" val="diagram20215441_1*ζ_h_i*1_1_2"/>
  <p:tag name="KSO_WM_TEMPLATE_CATEGORY" val="diagram"/>
  <p:tag name="KSO_WM_TEMPLATE_INDEX" val="20215441"/>
  <p:tag name="KSO_WM_UNIT_LAYERLEVEL" val="1_1_1"/>
  <p:tag name="KSO_WM_TAG_VERSION" val="1.0"/>
  <p:tag name="KSO_WM_BEAUTIFY_FLAG" val=""/>
  <p:tag name="KSO_WM_UNIT_DIAGRAM_MODELTYPE" val="creativePicture"/>
  <p:tag name="KSO_WM_UNIT_USESOURCEFORMAT_APPLY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3"/>
  <p:tag name="KSO_WM_UNIT_ID" val="diagram20215441_1*ζ_h_i*1_1_3"/>
  <p:tag name="KSO_WM_TEMPLATE_CATEGORY" val="diagram"/>
  <p:tag name="KSO_WM_TEMPLATE_INDEX" val="20215441"/>
  <p:tag name="KSO_WM_UNIT_LAYERLEVEL" val="1_1_1"/>
  <p:tag name="KSO_WM_TAG_VERSION" val="1.0"/>
  <p:tag name="KSO_WM_BEAUTIFY_FLAG" val=""/>
  <p:tag name="KSO_WM_UNIT_DIAGRAM_MODELTYPE" val="creativePicture"/>
  <p:tag name="KSO_WM_UNIT_USESOURCEFORMAT_APPLY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4"/>
  <p:tag name="KSO_WM_UNIT_ID" val="diagram20215441_1*ζ_h_i*1_1_4"/>
  <p:tag name="KSO_WM_TEMPLATE_CATEGORY" val="diagram"/>
  <p:tag name="KSO_WM_TEMPLATE_INDEX" val="20215441"/>
  <p:tag name="KSO_WM_UNIT_LAYERLEVEL" val="1_1_1"/>
  <p:tag name="KSO_WM_TAG_VERSION" val="1.0"/>
  <p:tag name="KSO_WM_BEAUTIFY_FLAG" val="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5"/>
  <p:tag name="KSO_WM_UNIT_ID" val="diagram20215441_1*ζ_h_i*1_1_5"/>
  <p:tag name="KSO_WM_TEMPLATE_CATEGORY" val="diagram"/>
  <p:tag name="KSO_WM_TEMPLATE_INDEX" val="20215441"/>
  <p:tag name="KSO_WM_UNIT_LAYERLEVEL" val="1_1_1"/>
  <p:tag name="KSO_WM_TAG_VERSION" val="1.0"/>
  <p:tag name="KSO_WM_BEAUTIFY_FLAG" val="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6"/>
  <p:tag name="KSO_WM_UNIT_ID" val="diagram20215441_1*ζ_h_i*1_1_6"/>
  <p:tag name="KSO_WM_TEMPLATE_CATEGORY" val="diagram"/>
  <p:tag name="KSO_WM_TEMPLATE_INDEX" val="20215441"/>
  <p:tag name="KSO_WM_UNIT_LAYERLEVEL" val="1_1_1"/>
  <p:tag name="KSO_WM_TAG_VERSION" val="1.0"/>
  <p:tag name="KSO_WM_BEAUTIFY_FLAG" val="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39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73"/>
  <p:tag name="KSO_WM_SLIDE_ID" val="diagram20217073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LAYOUT_INFO" val="{&quot;direction&quot;:1,&quot;id&quot;:&quot;2021-04-01T16:16:09&quot;,&quot;maxSize&quot;:{&quot;size1&quot;:57.5},&quot;minSize&quot;:{&quot;size1&quot;:32.6},&quot;normalSize&quot;:{&quot;size1&quot;:44.63125},&quot;subLayout&quot;:[{&quot;id&quot;:&quot;2021-04-01T16:16:09&quot;,&quot;maxSize&quot;:{&quot;size1&quot;:35.6},&quot;minSize&quot;:{&quot;size1&quot;:17.8},&quot;normalSize&quot;:{&quot;size1&quot;:18.966666666666665},&quot;subLayout&quot;:[{&quot;id&quot;:&quot;2021-04-01T16:16:09&quot;,&quot;margin&quot;:{&quot;bottom&quot;:0,&quot;left&quot;:2.117000102996826,&quot;right&quot;:0.02600000612437725,&quot;top&quot;:1.6929999589920044},&quot;type&quot;:0},{&quot;id&quot;:&quot;2021-04-01T16:16:09&quot;,&quot;margin&quot;:{&quot;bottom&quot;:1.6929999589920044,&quot;left&quot;:2.117000102996826,&quot;right&quot;:0.02600000612437725,&quot;top&quot;:1.720000147819519},&quot;type&quot;:0}],&quot;type&quot;:0},{&quot;id&quot;:&quot;2021-04-01T16:16:09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e49c998712faa657a98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3ff8b7e9ece344528a0d0bda437c3435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8730a6765360444782bef596a7b527c4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3ab5cb2370249159930a241f720671f&quot;,&quot;fill_align&quot;:&quot;lt&quot;,&quot;chip_types&quot;:[&quot;text&quot;]}]]"/>
  <p:tag name="KSO_WM_CHIP_DECFILLPROP" val="[]"/>
  <p:tag name="KSO_WM_SLIDE_TYPE" val="text"/>
  <p:tag name="KSO_WM_SLIDE_SIZE" val="960*540"/>
  <p:tag name="KSO_WM_SLIDE_POSITION" val="0*0"/>
  <p:tag name="KSO_WM_CHIP_GROUPID" val="5fade49c998712faa657a97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34054ed1e2fb814c7"/>
  <p:tag name="KSO_WM_TEMPLATE_ASSEMBLE_GROUPID" val="606570534054ed1e2fb814c7"/>
</p:tagLst>
</file>

<file path=ppt/tags/tag1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8353_3*l_h_f*1_3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73_1*a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a3f221064241ce926b5da93464cd3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0187e0d46fa40efbf5cb96029111a26"/>
  <p:tag name="KSO_WM_UNIT_TEXT_FILL_FORE_SCHEMECOLOR_INDEX_BRIGHTNESS" val="0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14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73_1*f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2"/>
  <p:tag name="KSO_WM_UNIT_SHOW_EDIT_AREA_INDICATION" val="1"/>
  <p:tag name="KSO_WM_CHIP_GROUPID" val="5e6b05596848fb12bee65ac8"/>
  <p:tag name="KSO_WM_CHIP_XID" val="5e6b05596848fb12bee65aca"/>
  <p:tag name="KSO_WM_UNIT_DEC_AREA_ID" val="ce82e2753746471daed8748529970ba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a28c40bb95945a5a4e748a293b73aa4"/>
  <p:tag name="KSO_WM_UNIT_TEXT_FILL_FORE_SCHEMECOLOR_INDEX_BRIGHTNESS" val="0.25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73"/>
  <p:tag name="KSO_WM_SLIDE_ID" val="diagram20217073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LAYOUT_INFO" val="{&quot;direction&quot;:1,&quot;id&quot;:&quot;2021-04-01T16:16:09&quot;,&quot;maxSize&quot;:{&quot;size1&quot;:57.5},&quot;minSize&quot;:{&quot;size1&quot;:32.6},&quot;normalSize&quot;:{&quot;size1&quot;:44.63125},&quot;subLayout&quot;:[{&quot;id&quot;:&quot;2021-04-01T16:16:09&quot;,&quot;maxSize&quot;:{&quot;size1&quot;:35.6},&quot;minSize&quot;:{&quot;size1&quot;:17.8},&quot;normalSize&quot;:{&quot;size1&quot;:18.966666666666665},&quot;subLayout&quot;:[{&quot;id&quot;:&quot;2021-04-01T16:16:09&quot;,&quot;margin&quot;:{&quot;bottom&quot;:0,&quot;left&quot;:2.117000102996826,&quot;right&quot;:0.02600000612437725,&quot;top&quot;:1.6929999589920044},&quot;type&quot;:0},{&quot;id&quot;:&quot;2021-04-01T16:16:09&quot;,&quot;margin&quot;:{&quot;bottom&quot;:1.6929999589920044,&quot;left&quot;:2.117000102996826,&quot;right&quot;:0.02600000612437725,&quot;top&quot;:1.720000147819519},&quot;type&quot;:0}],&quot;type&quot;:0},{&quot;id&quot;:&quot;2021-04-01T16:16:09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e49c998712faa657a98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3ff8b7e9ece344528a0d0bda437c3435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8730a6765360444782bef596a7b527c4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3ab5cb2370249159930a241f720671f&quot;,&quot;fill_align&quot;:&quot;lt&quot;,&quot;chip_types&quot;:[&quot;text&quot;]}]]"/>
  <p:tag name="KSO_WM_CHIP_DECFILLPROP" val="[]"/>
  <p:tag name="KSO_WM_SLIDE_TYPE" val="text"/>
  <p:tag name="KSO_WM_SLIDE_SIZE" val="960*540"/>
  <p:tag name="KSO_WM_SLIDE_POSITION" val="0*0"/>
  <p:tag name="KSO_WM_CHIP_GROUPID" val="5fade49c998712faa657a97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34054ed1e2fb814c7"/>
  <p:tag name="KSO_WM_TEMPLATE_ASSEMBLE_GROUPID" val="606570534054ed1e2fb814c7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73_1*a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a3f221064241ce926b5da93464cd3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0187e0d46fa40efbf5cb96029111a26"/>
  <p:tag name="KSO_WM_UNIT_TEXT_FILL_FORE_SCHEMECOLOR_INDEX_BRIGHTNESS" val="0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14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73_1*f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2"/>
  <p:tag name="KSO_WM_UNIT_SHOW_EDIT_AREA_INDICATION" val="1"/>
  <p:tag name="KSO_WM_CHIP_GROUPID" val="5e6b05596848fb12bee65ac8"/>
  <p:tag name="KSO_WM_CHIP_XID" val="5e6b05596848fb12bee65aca"/>
  <p:tag name="KSO_WM_UNIT_DEC_AREA_ID" val="ce82e2753746471daed8748529970ba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a28c40bb95945a5a4e748a293b73aa4"/>
  <p:tag name="KSO_WM_UNIT_TEXT_FILL_FORE_SCHEMECOLOR_INDEX_BRIGHTNESS" val="0.25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SLIDE_ID" val="diagram20218353_3"/>
  <p:tag name="KSO_WM_TEMPLATE_SUBCATEGORY" val="0"/>
  <p:tag name="KSO_WM_TEMPLATE_MASTER_TYPE" val="0"/>
  <p:tag name="KSO_WM_TEMPLATE_COLOR_TYPE" val="0"/>
  <p:tag name="KSO_WM_SLIDE_TYPE" val="contents"/>
  <p:tag name="KSO_WM_SLIDE_SUBTYPE" val="diag"/>
  <p:tag name="KSO_WM_SLIDE_ITEM_CNT" val="5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18353"/>
  <p:tag name="KSO_WM_SLIDE_LAYOUT" val="a_b_l"/>
  <p:tag name="KSO_WM_SLIDE_LAYOUT_CNT" val="1_1_1"/>
</p:tagLst>
</file>

<file path=ppt/tags/tag150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73"/>
  <p:tag name="KSO_WM_SLIDE_ID" val="diagram20217073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LAYOUT_INFO" val="{&quot;direction&quot;:1,&quot;id&quot;:&quot;2021-04-01T16:16:09&quot;,&quot;maxSize&quot;:{&quot;size1&quot;:57.5},&quot;minSize&quot;:{&quot;size1&quot;:32.6},&quot;normalSize&quot;:{&quot;size1&quot;:44.63125},&quot;subLayout&quot;:[{&quot;id&quot;:&quot;2021-04-01T16:16:09&quot;,&quot;maxSize&quot;:{&quot;size1&quot;:35.6},&quot;minSize&quot;:{&quot;size1&quot;:17.8},&quot;normalSize&quot;:{&quot;size1&quot;:18.966666666666665},&quot;subLayout&quot;:[{&quot;id&quot;:&quot;2021-04-01T16:16:09&quot;,&quot;margin&quot;:{&quot;bottom&quot;:0,&quot;left&quot;:2.117000102996826,&quot;right&quot;:0.02600000612437725,&quot;top&quot;:1.6929999589920044},&quot;type&quot;:0},{&quot;id&quot;:&quot;2021-04-01T16:16:09&quot;,&quot;margin&quot;:{&quot;bottom&quot;:1.6929999589920044,&quot;left&quot;:2.117000102996826,&quot;right&quot;:0.02600000612437725,&quot;top&quot;:1.720000147819519},&quot;type&quot;:0}],&quot;type&quot;:0},{&quot;id&quot;:&quot;2021-04-01T16:16:09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e49c998712faa657a98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3ff8b7e9ece344528a0d0bda437c3435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8730a6765360444782bef596a7b527c4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3ab5cb2370249159930a241f720671f&quot;,&quot;fill_align&quot;:&quot;lt&quot;,&quot;chip_types&quot;:[&quot;text&quot;]}]]"/>
  <p:tag name="KSO_WM_CHIP_DECFILLPROP" val="[]"/>
  <p:tag name="KSO_WM_SLIDE_TYPE" val="text"/>
  <p:tag name="KSO_WM_SLIDE_SIZE" val="960*540"/>
  <p:tag name="KSO_WM_SLIDE_POSITION" val="0*0"/>
  <p:tag name="KSO_WM_CHIP_GROUPID" val="5fade49c998712faa657a97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34054ed1e2fb814c7"/>
  <p:tag name="KSO_WM_TEMPLATE_ASSEMBLE_GROUPID" val="606570534054ed1e2fb814c7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73_1*a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a3f221064241ce926b5da93464cd3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0187e0d46fa40efbf5cb96029111a26"/>
  <p:tag name="KSO_WM_UNIT_TEXT_FILL_FORE_SCHEMECOLOR_INDEX_BRIGHTNESS" val="0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15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73_1*f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2"/>
  <p:tag name="KSO_WM_UNIT_SHOW_EDIT_AREA_INDICATION" val="1"/>
  <p:tag name="KSO_WM_CHIP_GROUPID" val="5e6b05596848fb12bee65ac8"/>
  <p:tag name="KSO_WM_CHIP_XID" val="5e6b05596848fb12bee65aca"/>
  <p:tag name="KSO_WM_UNIT_DEC_AREA_ID" val="ce82e2753746471daed8748529970ba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a28c40bb95945a5a4e748a293b73aa4"/>
  <p:tag name="KSO_WM_UNIT_TEXT_FILL_FORE_SCHEMECOLOR_INDEX_BRIGHTNESS" val="0.25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73"/>
  <p:tag name="KSO_WM_SLIDE_ID" val="diagram20217073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LAYOUT_INFO" val="{&quot;direction&quot;:1,&quot;id&quot;:&quot;2021-04-01T16:16:09&quot;,&quot;maxSize&quot;:{&quot;size1&quot;:57.5},&quot;minSize&quot;:{&quot;size1&quot;:32.6},&quot;normalSize&quot;:{&quot;size1&quot;:44.63125},&quot;subLayout&quot;:[{&quot;id&quot;:&quot;2021-04-01T16:16:09&quot;,&quot;maxSize&quot;:{&quot;size1&quot;:35.6},&quot;minSize&quot;:{&quot;size1&quot;:17.8},&quot;normalSize&quot;:{&quot;size1&quot;:18.966666666666665},&quot;subLayout&quot;:[{&quot;id&quot;:&quot;2021-04-01T16:16:09&quot;,&quot;margin&quot;:{&quot;bottom&quot;:0,&quot;left&quot;:2.117000102996826,&quot;right&quot;:0.02600000612437725,&quot;top&quot;:1.6929999589920044},&quot;type&quot;:0},{&quot;id&quot;:&quot;2021-04-01T16:16:09&quot;,&quot;margin&quot;:{&quot;bottom&quot;:1.6929999589920044,&quot;left&quot;:2.117000102996826,&quot;right&quot;:0.02600000612437725,&quot;top&quot;:1.720000147819519},&quot;type&quot;:0}],&quot;type&quot;:0},{&quot;id&quot;:&quot;2021-04-01T16:16:09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e49c998712faa657a98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3ff8b7e9ece344528a0d0bda437c3435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8730a6765360444782bef596a7b527c4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3ab5cb2370249159930a241f720671f&quot;,&quot;fill_align&quot;:&quot;lt&quot;,&quot;chip_types&quot;:[&quot;text&quot;]}]]"/>
  <p:tag name="KSO_WM_CHIP_DECFILLPROP" val="[]"/>
  <p:tag name="KSO_WM_SLIDE_TYPE" val="text"/>
  <p:tag name="KSO_WM_SLIDE_SIZE" val="960*540"/>
  <p:tag name="KSO_WM_SLIDE_POSITION" val="0*0"/>
  <p:tag name="KSO_WM_CHIP_GROUPID" val="5fade49c998712faa657a97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34054ed1e2fb814c7"/>
  <p:tag name="KSO_WM_TEMPLATE_ASSEMBLE_GROUPID" val="606570534054ed1e2fb814c7"/>
</p:tagLst>
</file>

<file path=ppt/tags/tag1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73_1*a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a3f221064241ce926b5da93464cd3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0187e0d46fa40efbf5cb96029111a26"/>
  <p:tag name="KSO_WM_UNIT_TEXT_FILL_FORE_SCHEMECOLOR_INDEX_BRIGHTNESS" val="0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15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73_1*f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2"/>
  <p:tag name="KSO_WM_UNIT_SHOW_EDIT_AREA_INDICATION" val="1"/>
  <p:tag name="KSO_WM_CHIP_GROUPID" val="5e6b05596848fb12bee65ac8"/>
  <p:tag name="KSO_WM_CHIP_XID" val="5e6b05596848fb12bee65aca"/>
  <p:tag name="KSO_WM_UNIT_DEC_AREA_ID" val="ce82e2753746471daed8748529970ba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a28c40bb95945a5a4e748a293b73aa4"/>
  <p:tag name="KSO_WM_UNIT_TEXT_FILL_FORE_SCHEMECOLOR_INDEX_BRIGHTNESS" val="0.25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MH" val="20171102112856"/>
  <p:tag name="MH_LIBRARY" val="CONTENTS"/>
  <p:tag name="MH_TYPE" val="ENTRY"/>
  <p:tag name="ID" val="553516"/>
  <p:tag name="MH_ORDER" val="1"/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73"/>
  <p:tag name="KSO_WM_SLIDE_ID" val="diagram20217073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LAYOUT_INFO" val="{&quot;direction&quot;:1,&quot;id&quot;:&quot;2021-04-01T16:16:09&quot;,&quot;maxSize&quot;:{&quot;size1&quot;:57.5},&quot;minSize&quot;:{&quot;size1&quot;:32.6},&quot;normalSize&quot;:{&quot;size1&quot;:44.63125},&quot;subLayout&quot;:[{&quot;id&quot;:&quot;2021-04-01T16:16:09&quot;,&quot;maxSize&quot;:{&quot;size1&quot;:35.6},&quot;minSize&quot;:{&quot;size1&quot;:17.8},&quot;normalSize&quot;:{&quot;size1&quot;:18.966666666666665},&quot;subLayout&quot;:[{&quot;id&quot;:&quot;2021-04-01T16:16:09&quot;,&quot;margin&quot;:{&quot;bottom&quot;:0,&quot;left&quot;:2.117000102996826,&quot;right&quot;:0.02600000612437725,&quot;top&quot;:1.6929999589920044},&quot;type&quot;:0},{&quot;id&quot;:&quot;2021-04-01T16:16:09&quot;,&quot;margin&quot;:{&quot;bottom&quot;:1.6929999589920044,&quot;left&quot;:2.117000102996826,&quot;right&quot;:0.02600000612437725,&quot;top&quot;:1.720000147819519},&quot;type&quot;:0}],&quot;type&quot;:0},{&quot;id&quot;:&quot;2021-04-01T16:16:09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e49c998712faa657a98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3ff8b7e9ece344528a0d0bda437c3435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8730a6765360444782bef596a7b527c4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3ab5cb2370249159930a241f720671f&quot;,&quot;fill_align&quot;:&quot;lt&quot;,&quot;chip_types&quot;:[&quot;text&quot;]}]]"/>
  <p:tag name="KSO_WM_CHIP_DECFILLPROP" val="[]"/>
  <p:tag name="KSO_WM_SLIDE_TYPE" val="text"/>
  <p:tag name="KSO_WM_SLIDE_SIZE" val="960*540"/>
  <p:tag name="KSO_WM_SLIDE_POSITION" val="0*0"/>
  <p:tag name="KSO_WM_CHIP_GROUPID" val="5fade49c998712faa657a97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34054ed1e2fb814c7"/>
  <p:tag name="KSO_WM_TEMPLATE_ASSEMBLE_GROUPID" val="606570534054ed1e2fb814c7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PP_MARK_KEY" val="6957ab56-f269-4e43-a859-720ac5b77114"/>
  <p:tag name="COMMONDATA" val="eyJoZGlkIjoiNDRiMTk4ODIzODAzN2IzZDgyZjE0OGNjODIwYWZmZjYifQ=="/>
</p:tagLst>
</file>

<file path=ppt/tags/tag17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18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19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MH" val="20171102112856"/>
  <p:tag name="MH_LIBRARY" val="CONTENTS"/>
  <p:tag name="MH_TYPE" val="ENTRY"/>
  <p:tag name="ID" val="553516"/>
  <p:tag name="MH_ORDER" val="1"/>
  <p:tag name="KSO_WM_BEAUTIFY_FLAG" val=""/>
</p:tagLst>
</file>

<file path=ppt/tags/tag21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2.xml><?xml version="1.0" encoding="utf-8"?>
<p:tagLst xmlns:p="http://schemas.openxmlformats.org/presentationml/2006/main">
  <p:tag name="MH" val="20171102112856"/>
  <p:tag name="MH_LIBRARY" val="CONTENTS"/>
  <p:tag name="MH_TYPE" val="ENTRY"/>
  <p:tag name="ID" val="553516"/>
  <p:tag name="MH_ORDER" val="1"/>
  <p:tag name="KSO_WM_BEAUTIFY_FLAG" val=""/>
</p:tagLst>
</file>

<file path=ppt/tags/tag23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4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5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MH" val="20171102112856"/>
  <p:tag name="MH_LIBRARY" val="CONTENTS"/>
  <p:tag name="MH_TYPE" val="ENTRY"/>
  <p:tag name="ID" val="553516"/>
  <p:tag name="MH_ORDER" val="1"/>
  <p:tag name="KSO_WM_BEAUTIFY_FLAG" val=""/>
</p:tagLst>
</file>

<file path=ppt/tags/tag31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6603_1*ζ_h_i*1_1_1"/>
  <p:tag name="KSO_WM_TEMPLATE_CATEGORY" val="diagram"/>
  <p:tag name="KSO_WM_TEMPLATE_INDEX" val="20216603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2"/>
  <p:tag name="KSO_WM_UNIT_ID" val="diagram20216603_1*ζ_h_i*1_1_2"/>
  <p:tag name="KSO_WM_TEMPLATE_CATEGORY" val="diagram"/>
  <p:tag name="KSO_WM_TEMPLATE_INDEX" val="20216603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diagram20218353_3*i*3"/>
  <p:tag name="KSO_WM_TEMPLATE_CATEGORY" val="diagram"/>
  <p:tag name="KSO_WM_TEMPLATE_INDEX" val="2021835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UNIT_PICTURE_TOWARD" val="1"/>
  <p:tag name="KSO_WM_UNIT_VALUE" val="1361*908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6603_1*ζ_h_d*1_1_1"/>
  <p:tag name="KSO_WM_TEMPLATE_CATEGORY" val="diagram"/>
  <p:tag name="KSO_WM_TEMPLATE_INDEX" val="20216603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41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3"/>
  <p:tag name="KSO_WM_UNIT_ID" val="diagram20216603_1*ζ_h_i*1_1_3"/>
  <p:tag name="KSO_WM_TEMPLATE_CATEGORY" val="diagram"/>
  <p:tag name="KSO_WM_TEMPLATE_INDEX" val="20216603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4"/>
  <p:tag name="KSO_WM_UNIT_ID" val="diagram20216603_1*ζ_h_i*1_1_4"/>
  <p:tag name="KSO_WM_TEMPLATE_CATEGORY" val="diagram"/>
  <p:tag name="KSO_WM_TEMPLATE_INDEX" val="20216603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4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69_1*f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46ab471ebe5046c689d117c3ccfe512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54ebfd14f7b44f1888c8f9819c6029a"/>
  <p:tag name="KSO_WM_UNIT_TEXT_FILL_FORE_SCHEMECOLOR_INDEX_BRIGHTNESS" val="0.25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45.xml><?xml version="1.0" encoding="utf-8"?>
<p:tagLst xmlns:p="http://schemas.openxmlformats.org/presentationml/2006/main">
  <p:tag name="KSO_WM_UNIT_BLOCK" val="0"/>
  <p:tag name="KSO_WM_UNIT_DEC_AREA_ID" val="f727960068514fe6bbb27093305fb74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69_1*i*1"/>
  <p:tag name="KSO_WM_TEMPLATE_CATEGORY" val="diagram"/>
  <p:tag name="KSO_WM_TEMPLATE_INDEX" val="20217069"/>
  <p:tag name="KSO_WM_UNIT_LAYERLEVEL" val="1"/>
  <p:tag name="KSO_WM_TAG_VERSION" val="1.0"/>
  <p:tag name="KSO_WM_BEAUTIFY_FLAG" val="#wm#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cfb27998712faa657a7af"/>
  <p:tag name="KSO_WM_CHIP_XID" val="5facfb27998712faa657a7b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524054ed1e2fb814c2"/>
  <p:tag name="KSO_WM_TEMPLATE_ASSEMBLE_GROUPID" val="606570524054ed1e2fb814c2"/>
</p:tagLst>
</file>

<file path=ppt/tags/tag46.xml><?xml version="1.0" encoding="utf-8"?>
<p:tagLst xmlns:p="http://schemas.openxmlformats.org/presentationml/2006/main">
  <p:tag name="KSO_WM_SLIDE_LAYOUT_INFO" val="{&quot;direction&quot;:1,&quot;id&quot;:&quot;2021-04-01T16:16:05&quot;,&quot;maxSize&quot;:{&quot;size1&quot;:58.8},&quot;minSize&quot;:{&quot;size1&quot;:38.8},&quot;normalSize&quot;:{&quot;size1&quot;:58.79989583333334},&quot;subLayout&quot;:[{&quot;id&quot;:&quot;2021-04-01T16:16:05&quot;,&quot;maxSize&quot;:{&quot;size1&quot;:42.19968634711372},&quot;minSize&quot;:{&quot;size1&quot;:17.799686347113717},&quot;normalSize&quot;:{&quot;size1&quot;:29.933019680447053},&quot;subLayout&quot;:[{&quot;id&quot;:&quot;2021-04-01T16:16:05&quot;,&quot;margin&quot;:{&quot;bottom&quot;:1.2699999809265137,&quot;left&quot;:2.117000102996826,&quot;right&quot;:0.02600000612437725,&quot;top&quot;:1.6929999589920044},&quot;type&quot;:0},{&quot;id&quot;:&quot;2021-04-01T16:16:05&quot;,&quot;margin&quot;:{&quot;bottom&quot;:1.6929999589920044,&quot;left&quot;:2.117000102996826,&quot;right&quot;:0.02600000612437725,&quot;top&quot;:1.6929999589920044},&quot;type&quot;:0}],&quot;type&quot;:0},{&quot;id&quot;:&quot;2021-04-01T16:16:05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fb27998712faa657a7b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c63a7e4072264d37bb9fc2fc7696d2ba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5d35ed4a31e74ee7b109b4a5825bd3a1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b84d96436fd4949826b9d5ad09a53d4&quot;,&quot;fill_align&quot;:&quot;lt&quot;,&quot;chip_types&quot;:[&quot;text&quot;]}]]"/>
  <p:tag name="KSO_WM_CHIP_DECFILLPROP" val="[]"/>
  <p:tag name="KSO_WM_SLIDE_ID" val="diagram20217069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7069"/>
  <p:tag name="KSO_WM_SLIDE_LAYOUT" val="a_d_f"/>
  <p:tag name="KSO_WM_SLIDE_LAYOUT_CNT" val="1_1_1"/>
  <p:tag name="KSO_WM_SLIDE_TYPE" val="text"/>
  <p:tag name="KSO_WM_SLIDE_SIZE" val="912*444"/>
  <p:tag name="KSO_WM_SLIDE_POSITION" val="0*48"/>
  <p:tag name="KSO_WM_CHIP_GROUPID" val="5facfb27998712faa657a7a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24054ed1e2fb814c2"/>
  <p:tag name="KSO_WM_TEMPLATE_ASSEMBLE_GROUPID" val="606570524054ed1e2fb814c2"/>
</p:tagLst>
</file>

<file path=ppt/tags/tag47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1"/>
  <p:tag name="KSO_WM_UNIT_ID" val="diagram20215257_1*ζ_h_i*1_1_1"/>
  <p:tag name="KSO_WM_TEMPLATE_CATEGORY" val="diagram"/>
  <p:tag name="KSO_WM_TEMPLATE_INDEX" val="20215257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UNIT_PICTURE_TOWARD" val="1"/>
  <p:tag name="KSO_WM_UNIT_VALUE" val="1480*139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diagram20215257_1*ζ_h_d*1_1_1"/>
  <p:tag name="KSO_WM_TEMPLATE_CATEGORY" val="diagram"/>
  <p:tag name="KSO_WM_TEMPLATE_INDEX" val="20215257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</p:tagLst>
</file>

<file path=ppt/tags/tag49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2"/>
  <p:tag name="KSO_WM_UNIT_ID" val="diagram20215257_1*ζ_h_i*1_1_2"/>
  <p:tag name="KSO_WM_TEMPLATE_CATEGORY" val="diagram"/>
  <p:tag name="KSO_WM_TEMPLATE_INDEX" val="20215257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diagram20218353_3*b*1"/>
  <p:tag name="KSO_WM_TEMPLATE_CATEGORY" val="diagram"/>
  <p:tag name="KSO_WM_TEMPLATE_INDEX" val="20218353"/>
  <p:tag name="KSO_WM_UNIT_LAYERLEVEL" val="1"/>
  <p:tag name="KSO_WM_TAG_VERSION" val="1.0"/>
  <p:tag name="KSO_WM_BEAUTIFY_FLAG" val="#wm#"/>
  <p:tag name="KSO_WM_UNIT_PRESET_TEXT" val="目录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KSO_WM_UNIT_PICTURE_TOWARD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i"/>
  <p:tag name="KSO_WM_UNIT_INDEX" val="1_1_3"/>
  <p:tag name="KSO_WM_UNIT_ID" val="diagram20215257_1*ζ_h_i*1_1_3"/>
  <p:tag name="KSO_WM_TEMPLATE_CATEGORY" val="diagram"/>
  <p:tag name="KSO_WM_TEMPLATE_INDEX" val="20215257"/>
  <p:tag name="KSO_WM_UNIT_LAYERLEVEL" val="1_1_1"/>
  <p:tag name="KSO_WM_TAG_VERSION" val="1.0"/>
  <p:tag name="KSO_WM_BEAUTIFY_FLAG" val="#wm#"/>
  <p:tag name="KSO_WM_UNIT_DIAGRAM_MODELTYPE" val="creativePicture"/>
  <p:tag name="KSO_WM_UNIT_USESOURCEFORMAT_APPLY" val="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050_1*f*1"/>
  <p:tag name="KSO_WM_TEMPLATE_CATEGORY" val="diagram"/>
  <p:tag name="KSO_WM_TEMPLATE_INDEX" val="2021705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26"/>
  <p:tag name="KSO_WM_UNIT_SHOW_EDIT_AREA_INDICATION" val="1"/>
  <p:tag name="KSO_WM_CHIP_GROUPID" val="5e6b05596848fb12bee65ac8"/>
  <p:tag name="KSO_WM_CHIP_XID" val="5e6b05596848fb12bee65aca"/>
  <p:tag name="KSO_WM_UNIT_DEC_AREA_ID" val="9fac0f58e4e84449b138ef9b8595077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febf74a8ce04196ac33616c5e44fc1b"/>
  <p:tag name="KSO_WM_UNIT_TEXT_FILL_FORE_SCHEMECOLOR_INDEX_BRIGHTNESS" val="0.25"/>
  <p:tag name="KSO_WM_UNIT_TEXT_FILL_FORE_SCHEMECOLOR_INDEX" val="13"/>
  <p:tag name="KSO_WM_UNIT_TEXT_FILL_TYPE" val="1"/>
  <p:tag name="KSO_WM_TEMPLATE_ASSEMBLE_XID" val="606570444054ed1e2fb814a6"/>
  <p:tag name="KSO_WM_TEMPLATE_ASSEMBLE_GROUPID" val="606570444054ed1e2fb814a6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53.xml><?xml version="1.0" encoding="utf-8"?>
<p:tagLst xmlns:p="http://schemas.openxmlformats.org/presentationml/2006/main">
  <p:tag name="KSO_WM_UNIT_BLOCK" val="0"/>
  <p:tag name="KSO_WM_UNIT_DEC_AREA_ID" val="f727960068514fe6bbb27093305fb74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69_1*i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cfb27998712faa657a7af"/>
  <p:tag name="KSO_WM_CHIP_XID" val="5facfb27998712faa657a7b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524054ed1e2fb814c2"/>
  <p:tag name="KSO_WM_TEMPLATE_ASSEMBLE_GROUPID" val="606570524054ed1e2fb814c2"/>
</p:tagLst>
</file>

<file path=ppt/tags/tag54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50"/>
  <p:tag name="KSO_WM_SLIDE_LAYOUT_INFO" val="{&quot;direction&quot;:1,&quot;id&quot;:&quot;2021-04-01T16:15:46&quot;,&quot;maxSize&quot;:{&quot;size1&quot;:63.69967177708944},&quot;minSize&quot;:{&quot;size1&quot;:43.799671777089436},&quot;normalSize&quot;:{&quot;size1&quot;:59.63717177708945},&quot;subLayout&quot;:[{&quot;id&quot;:&quot;2021-04-01T16:15:46&quot;,&quot;maxSize&quot;:{&quot;size1&quot;:55.405540398315146},&quot;minSize&quot;:{&quot;size1&quot;:19.80554039831515},&quot;normalSize&quot;:{&quot;size1&quot;:21.705540398315144},&quot;subLayout&quot;:[{&quot;id&quot;:&quot;2021-04-01T16:15:46&quot;,&quot;margin&quot;:{&quot;bottom&quot;:0.02600000612437725,&quot;left&quot;:2.5399999618530273,&quot;right&quot;:1.6670000553131104,&quot;top&quot;:1.6929999589920044},&quot;type&quot;:0},{&quot;id&quot;:&quot;2021-04-01T16:15:46&quot;,&quot;margin&quot;:{&quot;bottom&quot;:1.6929999589920044,&quot;left&quot;:2.5399999618530273,&quot;right&quot;:1.6670000553131104,&quot;top&quot;:0.8199999928474426},&quot;type&quot;:0}],&quot;type&quot;:0},{&quot;id&quot;:&quot;2021-04-01T16:15:46&quot;,&quot;margin&quot;:{&quot;bottom&quot;:1.6929999589920044,&quot;left&quot;:0.02600000612437725,&quot;right&quot;:1.6929999589920044,&quot;top&quot;:1.6929999589920044},&quot;type&quot;:0}],&quot;type&quot;:0}"/>
  <p:tag name="KSO_WM_SLIDE_ID" val="diagram2021705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fe54998712faa657a885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ea24516ef22941bda3c0fadbdb233f5f&quot;,&quot;fill_align&quot;:&quot;cm&quot;,&quot;chip_types&quot;:[&quot;picture&quot;]},{&quot;text_align&quot;:&quot;lb&quot;,&quot;text_direction&quot;:&quot;horizontal&quot;,&quot;support_big_font&quot;:false,&quot;picture_toward&quot;:0,&quot;picture_dockside&quot;:[],&quot;fill_id&quot;:&quot;e64d6b39dbcb4f5e8b45c2814b499727&quot;,&quot;fill_align&quot;:&quot;lb&quot;,&quot;chip_types&quot;:[&quot;text&quot;,&quot;header&quot;]},{&quot;text_align&quot;:&quot;lt&quot;,&quot;text_direction&quot;:&quot;horizontal&quot;,&quot;support_big_font&quot;:false,&quot;picture_toward&quot;:0,&quot;picture_dockside&quot;:[],&quot;fill_id&quot;:&quot;4cac0ce68cb84566b51d233488c6b209&quot;,&quot;fill_align&quot;:&quot;lt&quot;,&quot;chip_types&quot;:[&quot;text&quot;]}]]"/>
  <p:tag name="KSO_WM_CHIP_DECFILLPROP" val="[]"/>
  <p:tag name="KSO_WM_SLIDE_RATIO" val="1.777778"/>
  <p:tag name="KSO_WM_SLIDE_TYPE" val="text"/>
  <p:tag name="KSO_WM_SLIDE_SIZE" val="816*348"/>
  <p:tag name="KSO_WM_SLIDE_POSITION" val="72*95"/>
  <p:tag name="KSO_WM_CHIP_GROUPID" val="5facfe54998712faa657a884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444054ed1e2fb814a6"/>
  <p:tag name="KSO_WM_TEMPLATE_ASSEMBLE_GROUPID" val="606570444054ed1e2fb814a6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59.xml><?xml version="1.0" encoding="utf-8"?>
<p:tagLst xmlns:p="http://schemas.openxmlformats.org/presentationml/2006/main">
  <p:tag name="KSO_WM_UNIT_BLOCK" val="0"/>
  <p:tag name="KSO_WM_UNIT_DEC_AREA_ID" val="f727960068514fe6bbb27093305fb74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69_1*i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cfb27998712faa657a7af"/>
  <p:tag name="KSO_WM_CHIP_XID" val="5facfb27998712faa657a7b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524054ed1e2fb814c2"/>
  <p:tag name="KSO_WM_TEMPLATE_ASSEMBLE_GROUPID" val="606570524054ed1e2fb814c2"/>
</p:tagLst>
</file>

<file path=ppt/tags/tag6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18353_3*a*1"/>
  <p:tag name="KSO_WM_TEMPLATE_CATEGORY" val="diagram"/>
  <p:tag name="KSO_WM_TEMPLATE_INDEX" val="20218353"/>
  <p:tag name="KSO_WM_UNIT_LAYERLEVEL" val="1"/>
  <p:tag name="KSO_WM_TAG_VERSION" val="1.0"/>
  <p:tag name="KSO_WM_BEAUTIFY_FLAG" val="#wm#"/>
  <p:tag name="KSO_WM_UNIT_PRESET_TEXT" val="CONTENTS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UNIT_PLACING_PICTURE_USER_VIEWPORT" val="{&quot;height&quot;:4515,&quot;width&quot;:10620}"/>
  <p:tag name="KSO_WM_BEAUTIFY_FLAG" val="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63.xml><?xml version="1.0" encoding="utf-8"?>
<p:tagLst xmlns:p="http://schemas.openxmlformats.org/presentationml/2006/main">
  <p:tag name="KSO_WM_UNIT_BLOCK" val="0"/>
  <p:tag name="KSO_WM_UNIT_DEC_AREA_ID" val="f727960068514fe6bbb27093305fb74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69_1*i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cfb27998712faa657a7af"/>
  <p:tag name="KSO_WM_CHIP_XID" val="5facfb27998712faa657a7b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524054ed1e2fb814c2"/>
  <p:tag name="KSO_WM_TEMPLATE_ASSEMBLE_GROUPID" val="606570524054ed1e2fb814c2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UNIT_BLOCK" val="0"/>
  <p:tag name="KSO_WM_UNIT_DEC_AREA_ID" val="f727960068514fe6bbb27093305fb74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69_1*i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cfb27998712faa657a7af"/>
  <p:tag name="KSO_WM_CHIP_XID" val="5facfb27998712faa657a7b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524054ed1e2fb814c2"/>
  <p:tag name="KSO_WM_TEMPLATE_ASSEMBLE_GROUPID" val="606570524054ed1e2fb814c2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18353_3*l_h_i*1_1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UNIT_BLOCK" val="0"/>
  <p:tag name="KSO_WM_UNIT_DEC_AREA_ID" val="f727960068514fe6bbb27093305fb74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069_1*i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SM_LIMIT_TYPE" val="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acfb27998712faa657a7af"/>
  <p:tag name="KSO_WM_CHIP_XID" val="5facfb27998712faa657a7b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524054ed1e2fb814c2"/>
  <p:tag name="KSO_WM_TEMPLATE_ASSEMBLE_GROUPID" val="606570524054ed1e2fb814c2"/>
</p:tagLst>
</file>

<file path=ppt/tags/tag71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72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MH" val="20171102112856"/>
  <p:tag name="MH_LIBRARY" val="CONTENTS"/>
  <p:tag name="MH_TYPE" val="ENTRY"/>
  <p:tag name="ID" val="553516"/>
  <p:tag name="MH_ORDER" val="1"/>
  <p:tag name="KSO_WM_BEAUTIFY_FLAG" val=""/>
</p:tagLst>
</file>

<file path=ppt/tags/tag78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8353_3*l_h_f*1_1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73_1*a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a3f221064241ce926b5da93464cd3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0187e0d46fa40efbf5cb96029111a26"/>
  <p:tag name="KSO_WM_UNIT_TEXT_FILL_FORE_SCHEMECOLOR_INDEX_BRIGHTNESS" val="0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18353_3*l_h_i*1_2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90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73"/>
  <p:tag name="KSO_WM_SLIDE_ID" val="diagram20217073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LAYOUT_INFO" val="{&quot;direction&quot;:1,&quot;id&quot;:&quot;2021-04-01T16:16:09&quot;,&quot;maxSize&quot;:{&quot;size1&quot;:57.5},&quot;minSize&quot;:{&quot;size1&quot;:32.6},&quot;normalSize&quot;:{&quot;size1&quot;:44.63125},&quot;subLayout&quot;:[{&quot;id&quot;:&quot;2021-04-01T16:16:09&quot;,&quot;maxSize&quot;:{&quot;size1&quot;:35.6},&quot;minSize&quot;:{&quot;size1&quot;:17.8},&quot;normalSize&quot;:{&quot;size1&quot;:18.966666666666665},&quot;subLayout&quot;:[{&quot;id&quot;:&quot;2021-04-01T16:16:09&quot;,&quot;margin&quot;:{&quot;bottom&quot;:0,&quot;left&quot;:2.117000102996826,&quot;right&quot;:0.02600000612437725,&quot;top&quot;:1.6929999589920044},&quot;type&quot;:0},{&quot;id&quot;:&quot;2021-04-01T16:16:09&quot;,&quot;margin&quot;:{&quot;bottom&quot;:1.6929999589920044,&quot;left&quot;:2.117000102996826,&quot;right&quot;:0.02600000612437725,&quot;top&quot;:1.720000147819519},&quot;type&quot;:0}],&quot;type&quot;:0},{&quot;id&quot;:&quot;2021-04-01T16:16:09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e49c998712faa657a98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3ff8b7e9ece344528a0d0bda437c3435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8730a6765360444782bef596a7b527c4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3ab5cb2370249159930a241f720671f&quot;,&quot;fill_align&quot;:&quot;lt&quot;,&quot;chip_types&quot;:[&quot;text&quot;]}]]"/>
  <p:tag name="KSO_WM_CHIP_DECFILLPROP" val="[]"/>
  <p:tag name="KSO_WM_SLIDE_TYPE" val="text"/>
  <p:tag name="KSO_WM_SLIDE_SIZE" val="960*540"/>
  <p:tag name="KSO_WM_SLIDE_POSITION" val="0*0"/>
  <p:tag name="KSO_WM_CHIP_GROUPID" val="5fade49c998712faa657a97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34054ed1e2fb814c7"/>
  <p:tag name="KSO_WM_TEMPLATE_ASSEMBLE_GROUPID" val="606570534054ed1e2fb814c7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73_1*a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a3f221064241ce926b5da93464cd3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0187e0d46fa40efbf5cb96029111a26"/>
  <p:tag name="KSO_WM_UNIT_TEXT_FILL_FORE_SCHEMECOLOR_INDEX_BRIGHTNESS" val="0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#wm#"/>
  <p:tag name="KSO_WM_TEMPLATE_CATEGORY" val="diagram"/>
  <p:tag name="KSO_WM_TEMPLATE_INDEX" val="20217073"/>
  <p:tag name="KSO_WM_SLIDE_ID" val="diagram20217073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SLIDE_LAYOUT" val="a_d_f"/>
  <p:tag name="KSO_WM_SLIDE_LAYOUT_CNT" val="1_1_1"/>
  <p:tag name="KSO_WM_SLIDE_LAYOUT_INFO" val="{&quot;direction&quot;:1,&quot;id&quot;:&quot;2021-04-01T16:16:09&quot;,&quot;maxSize&quot;:{&quot;size1&quot;:57.5},&quot;minSize&quot;:{&quot;size1&quot;:32.6},&quot;normalSize&quot;:{&quot;size1&quot;:44.63125},&quot;subLayout&quot;:[{&quot;id&quot;:&quot;2021-04-01T16:16:09&quot;,&quot;maxSize&quot;:{&quot;size1&quot;:35.6},&quot;minSize&quot;:{&quot;size1&quot;:17.8},&quot;normalSize&quot;:{&quot;size1&quot;:18.966666666666665},&quot;subLayout&quot;:[{&quot;id&quot;:&quot;2021-04-01T16:16:09&quot;,&quot;margin&quot;:{&quot;bottom&quot;:0,&quot;left&quot;:2.117000102996826,&quot;right&quot;:0.02600000612437725,&quot;top&quot;:1.6929999589920044},&quot;type&quot;:0},{&quot;id&quot;:&quot;2021-04-01T16:16:09&quot;,&quot;margin&quot;:{&quot;bottom&quot;:1.6929999589920044,&quot;left&quot;:2.117000102996826,&quot;right&quot;:0.02600000612437725,&quot;top&quot;:1.720000147819519},&quot;type&quot;:0}],&quot;type&quot;:0},{&quot;id&quot;:&quot;2021-04-01T16:16:09&quot;,&quot;margin&quot;:{&quot;bottom&quot;:0,&quot;left&quot;:1.6670000553131104,&quot;right&quot;:0,&quot;top&quot;:0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de49c998712faa657a980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&quot;cb&quot;,&quot;rm&quot;,&quot;ct&quot;],&quot;fill_id&quot;:&quot;3ff8b7e9ece344528a0d0bda437c3435&quot;,&quot;fill_align&quot;:&quot;cm&quot;,&quot;chip_types&quot;:[&quot;picture&quot;]},{&quot;text_align&quot;:&quot;lt&quot;,&quot;text_direction&quot;:&quot;horizontal&quot;,&quot;support_big_font&quot;:false,&quot;picture_toward&quot;:0,&quot;picture_dockside&quot;:[],&quot;fill_id&quot;:&quot;8730a6765360444782bef596a7b527c4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13ab5cb2370249159930a241f720671f&quot;,&quot;fill_align&quot;:&quot;lt&quot;,&quot;chip_types&quot;:[&quot;text&quot;]}]]"/>
  <p:tag name="KSO_WM_CHIP_DECFILLPROP" val="[]"/>
  <p:tag name="KSO_WM_SLIDE_TYPE" val="text"/>
  <p:tag name="KSO_WM_SLIDE_SIZE" val="960*540"/>
  <p:tag name="KSO_WM_SLIDE_POSITION" val="0*0"/>
  <p:tag name="KSO_WM_CHIP_GROUPID" val="5fade49c998712faa657a97f"/>
  <p:tag name="KSO_WM_SLIDE_BK_DARK_LIGHT" val="2"/>
  <p:tag name="KSO_WM_SLIDE_BACKGROUND_TYPE" val="general"/>
  <p:tag name="KSO_WM_SLIDE_SUPPORT_FEATURE_TYPE" val="8"/>
  <p:tag name="KSO_WM_SLIDE_SUBTYPE" val="picTxt"/>
  <p:tag name="KSO_WM_TEMPLATE_ASSEMBLE_XID" val="606570534054ed1e2fb814c7"/>
  <p:tag name="KSO_WM_TEMPLATE_ASSEMBLE_GROUPID" val="606570534054ed1e2fb814c7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73_1*a*1"/>
  <p:tag name="KSO_WM_TEMPLATE_CATEGORY" val="diagram"/>
  <p:tag name="KSO_WM_TEMPLATE_INDEX" val="2021707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a3f221064241ce926b5da93464cd3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0187e0d46fa40efbf5cb96029111a26"/>
  <p:tag name="KSO_WM_UNIT_TEXT_FILL_FORE_SCHEMECOLOR_INDEX_BRIGHTNESS" val="0"/>
  <p:tag name="KSO_WM_UNIT_TEXT_FILL_FORE_SCHEMECOLOR_INDEX" val="13"/>
  <p:tag name="KSO_WM_UNIT_TEXT_FILL_TYPE" val="1"/>
  <p:tag name="KSO_WM_TEMPLATE_ASSEMBLE_XID" val="606570534054ed1e2fb814c7"/>
  <p:tag name="KSO_WM_TEMPLATE_ASSEMBLE_GROUPID" val="606570534054ed1e2fb814c7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微软雅黑"/>
        <a:ea typeface="微软雅黑"/>
        <a:cs typeface="微软雅黑"/>
      </a:majorFont>
      <a:minorFont>
        <a:latin typeface="微软雅黑"/>
        <a:ea typeface="微软雅黑"/>
        <a:cs typeface="微软雅黑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微软雅黑"/>
        <a:ea typeface="微软雅黑"/>
        <a:cs typeface="微软雅黑"/>
      </a:majorFont>
      <a:minorFont>
        <a:latin typeface="微软雅黑"/>
        <a:ea typeface="微软雅黑"/>
        <a:cs typeface="微软雅黑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微软雅黑"/>
        <a:cs typeface="微软雅黑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"/>
        <a:cs typeface="微软雅黑"/>
        <a:font script="Jpan" typeface="ＭＳ Ｐゴシック"/>
        <a:font script="Hang" typeface="맑은 고딕"/>
        <a:font script="Hans" typeface="宋体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2734</Words>
  <Application>WPS 演示</Application>
  <PresentationFormat>自定义</PresentationFormat>
  <Paragraphs>238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6" baseType="lpstr">
      <vt:lpstr>Arial</vt:lpstr>
      <vt:lpstr>宋体</vt:lpstr>
      <vt:lpstr>Wingdings</vt:lpstr>
      <vt:lpstr>Helvetica Neue</vt:lpstr>
      <vt:lpstr>Helvetica Neue Medium</vt:lpstr>
      <vt:lpstr>微软雅黑</vt:lpstr>
      <vt:lpstr>Helvetica Neue Light</vt:lpstr>
      <vt:lpstr>Calibri</vt:lpstr>
      <vt:lpstr>Helvetica</vt:lpstr>
      <vt:lpstr>Times New Roman Bold</vt:lpstr>
      <vt:lpstr>Times New Roman</vt:lpstr>
      <vt:lpstr>黑体</vt:lpstr>
      <vt:lpstr>思源黑体 CN Regular</vt:lpstr>
      <vt:lpstr>Segoe UI</vt:lpstr>
      <vt:lpstr>Arial Unicode MS</vt:lpstr>
      <vt:lpstr>Calibri</vt:lpstr>
      <vt:lpstr>Wingdings</vt:lpstr>
      <vt:lpstr>Bahnschrift SemiLight SemiConde</vt:lpstr>
      <vt:lpstr>Bahnschrift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Larson</cp:lastModifiedBy>
  <cp:revision>238</cp:revision>
  <dcterms:created xsi:type="dcterms:W3CDTF">2023-10-13T06:29:00Z</dcterms:created>
  <dcterms:modified xsi:type="dcterms:W3CDTF">2023-12-19T08:25:07Z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8C5ACEB28E1CFF0193022565A15FCF00_43</vt:lpwstr>
  </property>
  <property fmtid="{D5CDD505-2E9C-101B-9397-08002B2CF9AE}" pid="3" name="KSOProductBuildVer">
    <vt:lpwstr>2052-12.1.0.15990</vt:lpwstr>
  </property>
</Properties>
</file>