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94" r:id="rId5"/>
    <p:sldId id="295" r:id="rId6"/>
    <p:sldId id="347" r:id="rId7"/>
    <p:sldId id="352" r:id="rId8"/>
    <p:sldId id="353" r:id="rId9"/>
    <p:sldId id="340" r:id="rId10"/>
    <p:sldId id="334" r:id="rId11"/>
    <p:sldId id="293" r:id="rId12"/>
  </p:sldIdLst>
  <p:sldSz cx="24384000" cy="13716000"/>
  <p:notesSz cx="6858000" cy="9144000"/>
  <p:custDataLst>
    <p:tags r:id="rId1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47" y="99597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【PPT 尾页】MeterSphere-1920X1080.jpg" descr="【PPT 尾页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6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3" y="994460"/>
            <a:ext cx="5767727" cy="5985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1975" y="483557"/>
            <a:ext cx="3539455" cy="3673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一站式开源持续测试平台"/>
          <p:cNvSpPr txBox="1"/>
          <p:nvPr/>
        </p:nvSpPr>
        <p:spPr>
          <a:xfrm>
            <a:off x="6645910" y="6603665"/>
            <a:ext cx="11092180" cy="156654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实验五 接口测试实验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3" name="文本框 5"/>
          <p:cNvSpPr txBox="1"/>
          <p:nvPr/>
        </p:nvSpPr>
        <p:spPr>
          <a:xfrm>
            <a:off x="9127628" y="10483980"/>
            <a:ext cx="6128744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202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年 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月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4" name="MeterSphere-反白.png" descr="MeterSphere-反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8182" y="4520176"/>
            <a:ext cx="7345079" cy="1383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文本框 5"/>
          <p:cNvSpPr txBox="1"/>
          <p:nvPr/>
        </p:nvSpPr>
        <p:spPr>
          <a:xfrm>
            <a:off x="10179865" y="10475038"/>
            <a:ext cx="4024270" cy="11480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www.metersphere.io</a:t>
            </a:r>
          </a:p>
        </p:txBody>
      </p:sp>
      <p:sp>
        <p:nvSpPr>
          <p:cNvPr id="901" name="文本框 5"/>
          <p:cNvSpPr txBox="1"/>
          <p:nvPr/>
        </p:nvSpPr>
        <p:spPr>
          <a:xfrm>
            <a:off x="7839291" y="5877559"/>
            <a:ext cx="8705419" cy="196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12000">
                <a:solidFill>
                  <a:srgbClr val="5E5E5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t>THANK</a:t>
            </a:r>
            <a:r>
              <a:t> </a:t>
            </a:r>
            <a:r>
              <a:t>YOU</a:t>
            </a:r>
          </a:p>
        </p:txBody>
      </p:sp>
      <p:pic>
        <p:nvPicPr>
          <p:cNvPr id="902" name="Picture 103" descr="Picture 103"/>
          <p:cNvPicPr>
            <a:picLocks noChangeAspect="1"/>
          </p:cNvPicPr>
          <p:nvPr/>
        </p:nvPicPr>
        <p:blipFill>
          <a:blip r:embed="rId1"/>
          <a:srcRect l="3610" t="3209" r="3610" b="3209"/>
          <a:stretch>
            <a:fillRect/>
          </a:stretch>
        </p:blipFill>
        <p:spPr>
          <a:xfrm>
            <a:off x="16971409" y="9454462"/>
            <a:ext cx="2876870" cy="28747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3" name="文本框 13"/>
          <p:cNvSpPr txBox="1"/>
          <p:nvPr/>
        </p:nvSpPr>
        <p:spPr>
          <a:xfrm>
            <a:off x="9110609" y="9677096"/>
            <a:ext cx="4440197" cy="728419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</a:defRPr>
            </a:lvl1pPr>
          </a:lstStyle>
          <a:p>
            <a:r>
              <a:t>www.fit2cloud.com</a:t>
            </a:r>
          </a:p>
        </p:txBody>
      </p:sp>
      <p:sp>
        <p:nvSpPr>
          <p:cNvPr id="904" name="文本框 15"/>
          <p:cNvSpPr txBox="1"/>
          <p:nvPr/>
        </p:nvSpPr>
        <p:spPr>
          <a:xfrm>
            <a:off x="7541455" y="11299282"/>
            <a:ext cx="7578503" cy="130302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10000"/>
              </a:lnSpc>
              <a:defRPr sz="3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北京 </a:t>
            </a:r>
            <a:r>
              <a:t>·</a:t>
            </a:r>
            <a:r>
              <a:t> 上海 </a:t>
            </a:r>
            <a:r>
              <a:t>·</a:t>
            </a:r>
            <a:r>
              <a:t> 深圳 </a:t>
            </a:r>
            <a:r>
              <a:t>·</a:t>
            </a:r>
            <a:r>
              <a:t> 广州 </a:t>
            </a:r>
            <a:r>
              <a:t>·</a:t>
            </a:r>
            <a:r>
              <a:t> 南京 </a:t>
            </a:r>
            <a:r>
              <a:t>·</a:t>
            </a:r>
            <a:r>
              <a:t> 杭州 </a:t>
            </a:r>
            <a:r>
              <a:t>·</a:t>
            </a:r>
            <a:r>
              <a:t> 成都 </a:t>
            </a:r>
            <a:r>
              <a:t>武汉 · 苏州 · 西安 · 济南 · 郑州 · 长沙 · 厦门</a:t>
            </a:r>
          </a:p>
        </p:txBody>
      </p:sp>
      <p:sp>
        <p:nvSpPr>
          <p:cNvPr id="905" name="文本框 13"/>
          <p:cNvSpPr txBox="1"/>
          <p:nvPr/>
        </p:nvSpPr>
        <p:spPr>
          <a:xfrm>
            <a:off x="9794006" y="10487908"/>
            <a:ext cx="3073401" cy="7289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400-052-0755</a:t>
            </a:r>
          </a:p>
        </p:txBody>
      </p:sp>
      <p:sp>
        <p:nvSpPr>
          <p:cNvPr id="906" name="电话"/>
          <p:cNvSpPr/>
          <p:nvPr/>
        </p:nvSpPr>
        <p:spPr>
          <a:xfrm>
            <a:off x="9245765" y="10598331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907" name="qrcode_for_gh_c67c68eaa37f_258.jpg" descr="qrcode_for_gh_c67c68eaa37f_2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7" y="9355045"/>
            <a:ext cx="3073401" cy="3073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230" y="3401695"/>
            <a:ext cx="12192000" cy="3589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(1) 理解接口测试的作用和常用请求参数的含义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(2) 掌握接口定义的创建步骤和调试方法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(3) 能根据接口文档进行接口定义并转化为接口测试用例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(4) 会对项目环境进行基本的配置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一、实验目的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254885" y="10386695"/>
            <a:ext cx="182327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备注：【金山文档】 Halo 2.2 文章部分接口文档</a:t>
            </a: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 </a:t>
            </a: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https://kdocs.cn/l/cnMTbUo66rjK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0740" y="3689985"/>
            <a:ext cx="16041370" cy="2604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(1) 查阅 Halo 系统的接口测试文档。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(2) 完成对 Halo 系统登录、编写文章、发布文章和查看文章列表等接口的定义。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(3) 将接口定义列表转化为接口测试用例并进行调试。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二、实验内容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7140" y="4697730"/>
            <a:ext cx="14055090" cy="820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63040" y="3401695"/>
            <a:ext cx="164877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接口信息主要由请求方法、URL、请求参数、返回参数等四个部分组成。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17495" y="6204585"/>
            <a:ext cx="8943340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URL 是统一资源定位器，可以唯一确定请求的资源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7495" y="7717155"/>
            <a:ext cx="7966710" cy="2435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请求参数包括请求头、QUERY 参数、REST 参数、请求体、认证配置等。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例如：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编写文章的接口定义中，请求参数是以 json 的方式给出的。</a:t>
            </a:r>
            <a:endParaRPr kumimoji="0" lang="zh-CN" altLang="en-US" sz="2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17495" y="11245215"/>
            <a:ext cx="7553325" cy="5727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返回参数包括响应头、响应体和状态码等。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3085" y="2825750"/>
            <a:ext cx="21093430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MeterSphere 的接口模块能够支持对接口定义、接口调试、接口用例等管理的功能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接口定义：管理维护接口信息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0695" y="4337685"/>
            <a:ext cx="17564100" cy="7806690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0695" y="3185795"/>
            <a:ext cx="210934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接口调试：针对被测接口进行调试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4410075"/>
            <a:ext cx="16706850" cy="7738110"/>
          </a:xfrm>
          <a:prstGeom prst="rect">
            <a:avLst/>
          </a:prstGeom>
        </p:spPr>
      </p:pic>
      <p:sp>
        <p:nvSpPr>
          <p:cNvPr id="3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0695" y="3185795"/>
            <a:ext cx="2109343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接口用例：设计接口测试用例。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7275" y="4410075"/>
            <a:ext cx="15394940" cy="6819900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87021" y="10962640"/>
            <a:ext cx="102171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备注：详细步骤请查看实验手册。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7124" y="3776992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（1）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新建项目和运行环境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7124" y="5214441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2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添加模块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7124" y="6651890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3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创建接口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87124" y="8088988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4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接口调试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787124" y="9505303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（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）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charset="0"/>
                <a:ea typeface="宋体" charset="0"/>
                <a:cs typeface="宋体" charset="0"/>
                <a:sym typeface="Helvetica Neue" panose="02000503000000020004"/>
              </a:rPr>
              <a:t>接口用例生成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charset="0"/>
              <a:ea typeface="宋体" charset="0"/>
              <a:cs typeface="宋体" charset="0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四、实验步骤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83130" y="3113405"/>
            <a:ext cx="21085033" cy="11271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    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基于本实验的内容，从Halo 2.2 接口文档https://kdocs.cn/l/cnMTbUo66rjK中任选一个接口，完成接口的定义和调试，并生成相应的测试用例。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五、思考与分析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d46e008c-edc1-4ad0-b15b-d1a9c22cb9d8"/>
  <p:tag name="COMMONDATA" val="eyJoZGlkIjoiZDAyOWYzZGU1OGRhNmI0M2E1ZmViMzc4NDQ4NGJhNzA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Office WWO_wpscloud_20230316181545-85e7816f08</Application>
  <PresentationFormat/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Helvetica Neue</vt:lpstr>
      <vt:lpstr>Noto Serif Devanagari</vt:lpstr>
      <vt:lpstr>Helvetica Neue Medium</vt:lpstr>
      <vt:lpstr>Helvetica Neue Light</vt:lpstr>
      <vt:lpstr>Helvetica</vt:lpstr>
      <vt:lpstr>汉仪书宋二KW</vt:lpstr>
      <vt:lpstr>Trebuchet MS</vt:lpstr>
      <vt:lpstr>Kingsoft Confetti</vt:lpstr>
      <vt:lpstr>宋体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王进</cp:lastModifiedBy>
  <dcterms:created xsi:type="dcterms:W3CDTF">2023-03-23T03:23:34Z</dcterms:created>
  <dcterms:modified xsi:type="dcterms:W3CDTF">2023-03-23T03:23:34Z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F2D0EB32C9F3477E8B0B6CCE5C5DDCB3</vt:lpwstr>
  </property>
  <property fmtid="{D5CDD505-2E9C-101B-9397-08002B2CF9AE}" pid="3" name="KSOProductBuildVer">
    <vt:lpwstr>2052-0.0.0.0</vt:lpwstr>
  </property>
</Properties>
</file>