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35"/>
  </p:handoutMasterIdLst>
  <p:sldIdLst>
    <p:sldId id="951" r:id="rId4"/>
    <p:sldId id="987" r:id="rId6"/>
    <p:sldId id="953" r:id="rId7"/>
    <p:sldId id="954" r:id="rId8"/>
    <p:sldId id="955" r:id="rId9"/>
    <p:sldId id="956" r:id="rId10"/>
    <p:sldId id="957" r:id="rId11"/>
    <p:sldId id="958" r:id="rId12"/>
    <p:sldId id="959" r:id="rId13"/>
    <p:sldId id="960" r:id="rId14"/>
    <p:sldId id="961" r:id="rId15"/>
    <p:sldId id="962" r:id="rId16"/>
    <p:sldId id="963" r:id="rId17"/>
    <p:sldId id="964" r:id="rId18"/>
    <p:sldId id="965" r:id="rId19"/>
    <p:sldId id="966" r:id="rId20"/>
    <p:sldId id="967" r:id="rId21"/>
    <p:sldId id="968" r:id="rId22"/>
    <p:sldId id="969" r:id="rId23"/>
    <p:sldId id="970" r:id="rId24"/>
    <p:sldId id="971" r:id="rId25"/>
    <p:sldId id="972" r:id="rId26"/>
    <p:sldId id="977" r:id="rId27"/>
    <p:sldId id="979" r:id="rId28"/>
    <p:sldId id="978" r:id="rId29"/>
    <p:sldId id="974" r:id="rId30"/>
    <p:sldId id="975" r:id="rId31"/>
    <p:sldId id="976" r:id="rId32"/>
    <p:sldId id="980" r:id="rId33"/>
    <p:sldId id="981" r:id="rId34"/>
  </p:sldIdLst>
  <p:sldSz cx="24384000" cy="13716000"/>
  <p:notesSz cx="6858000" cy="9144000"/>
  <p:custDataLst>
    <p:tags r:id="rId40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>
        <p15:guide id="1" orient="horz" pos="4765" userDrawn="1">
          <p15:clr>
            <a:srgbClr val="A4A3A4"/>
          </p15:clr>
        </p15:guide>
        <p15:guide id="2" pos="76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000" name="李学军_fiQfYzUF" initials="authorId_485605460" lastIdx="0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5706E"/>
    <a:srgbClr val="535353"/>
    <a:srgbClr val="633983"/>
    <a:srgbClr val="FFFFFF"/>
    <a:srgbClr val="7E3A91"/>
    <a:srgbClr val="783887"/>
    <a:srgbClr val="773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1"/>
    <p:restoredTop sz="94718"/>
  </p:normalViewPr>
  <p:slideViewPr>
    <p:cSldViewPr snapToObjects="1" showGuides="1">
      <p:cViewPr>
        <p:scale>
          <a:sx n="42" d="100"/>
          <a:sy n="42" d="100"/>
        </p:scale>
        <p:origin x="1632" y="888"/>
      </p:cViewPr>
      <p:guideLst>
        <p:guide orient="horz" pos="4765"/>
        <p:guide pos="7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gs" Target="tags/tag365.xml"/><Relationship Id="rId4" Type="http://schemas.openxmlformats.org/officeDocument/2006/relationships/slide" Target="slides/slide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9.png"/><Relationship Id="rId3" Type="http://schemas.openxmlformats.org/officeDocument/2006/relationships/tags" Target="../tags/tag1.xm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image" Target="../media/image9.png"/><Relationship Id="rId3" Type="http://schemas.openxmlformats.org/officeDocument/2006/relationships/tags" Target="../tags/tag4.xm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¡¾pptÄ£°å¡¿MeterSphere-1920X1080-01.png" descr="¡¾pptÄ£°å¡¿MeterSphere-1920X1080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964" y="730250"/>
            <a:ext cx="21033056" cy="265112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8964" y="3362326"/>
            <a:ext cx="1031498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8964" y="5010150"/>
            <a:ext cx="10314989" cy="73691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6249" y="3362326"/>
            <a:ext cx="1036577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6249" y="5010150"/>
            <a:ext cx="10365771" cy="73691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-27300" y="-54592"/>
            <a:ext cx="24438596" cy="13770592"/>
          </a:xfrm>
          <a:prstGeom prst="rect">
            <a:avLst/>
          </a:prstGeom>
          <a:gradFill flip="none" rotWithShape="1">
            <a:gsLst>
              <a:gs pos="0">
                <a:srgbClr val="41ACC0">
                  <a:alpha val="92000"/>
                </a:srgbClr>
              </a:gs>
              <a:gs pos="61000">
                <a:srgbClr val="41ACC0">
                  <a:alpha val="66000"/>
                </a:srgbClr>
              </a:gs>
              <a:gs pos="100000">
                <a:srgbClr val="41ACC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latin typeface="+mn-ea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238242" y="6454986"/>
            <a:ext cx="14401800" cy="185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solidFill>
                <a:srgbClr val="41ACC0"/>
              </a:solidFill>
            </a:endParaRPr>
          </a:p>
        </p:txBody>
      </p:sp>
      <p:pic>
        <p:nvPicPr>
          <p:cNvPr id="23" name="图片 22" descr="10511689016790_.pic 拷贝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596946" y="523242"/>
            <a:ext cx="4307840" cy="1708574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>
            <p:custDataLst>
              <p:tags r:id="rId5"/>
            </p:custDataLst>
          </p:nvPr>
        </p:nvSpPr>
        <p:spPr>
          <a:xfrm>
            <a:off x="6236968" y="4269318"/>
            <a:ext cx="11910060" cy="1814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zh-CN" altLang="en-US" sz="56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为中国数字化转型</a:t>
            </a:r>
            <a:endParaRPr lang="zh-CN" altLang="en-US" sz="56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zh-CN" altLang="en-US" sz="56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提供全生命周期质量保障</a:t>
            </a:r>
            <a:endParaRPr lang="zh-CN" altLang="en-US" sz="56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 userDrawn="1">
            <p:custDataLst>
              <p:tags r:id="rId6"/>
            </p:custDataLst>
          </p:nvPr>
        </p:nvSpPr>
        <p:spPr>
          <a:xfrm>
            <a:off x="11994726" y="11151868"/>
            <a:ext cx="1191006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>
              <a:lnSpc>
                <a:spcPct val="100000"/>
              </a:lnSpc>
            </a:pPr>
            <a:r>
              <a:rPr lang="zh-CN" altLang="en-US" sz="64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谢谢！</a:t>
            </a:r>
            <a:endParaRPr lang="zh-CN" altLang="en-US" sz="64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¡¾pptÄ£°å¡¿MeterSphere-1920X1080-01.png" descr="¡¾pptÄ£°å¡¿MeterSphere-1920X1080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512" y="1026458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11583" y="12682568"/>
            <a:ext cx="551003" cy="56436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MeterSphere-辅助图形-紫色.png" descr="MeterSphere-辅助图形-紫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157" y="231461"/>
            <a:ext cx="1134422" cy="13101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" name="矩形"/>
          <p:cNvSpPr/>
          <p:nvPr userDrawn="1"/>
        </p:nvSpPr>
        <p:spPr>
          <a:xfrm>
            <a:off x="-21273" y="-19202"/>
            <a:ext cx="5106620" cy="258797"/>
          </a:xfrm>
          <a:prstGeom prst="rect">
            <a:avLst/>
          </a:prstGeom>
          <a:solidFill>
            <a:srgbClr val="783887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p>
            <a:pPr defTabSz="914400">
              <a:defRPr sz="24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200"/>
          </a:p>
        </p:txBody>
      </p:sp>
      <p:pic>
        <p:nvPicPr>
          <p:cNvPr id="29" name="FIT2CLOUD飞致云 logo 蓝色 无空白.png" descr="FIT2CLOUD飞致云 logo 蓝色 无空白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55412" y="378123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【PPT 封面】MeterSphere-1920X1080.jpg" descr="【PPT 封面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2@2x.png" descr="2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【PPT封面】MeterSphere 2023（无文字）-1920X1080.jpg" descr="【PPT封面】MeterSphere 2023（无文字）-1920X108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2397" y="1156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【ppt 尾页】MeterSphere-1920X1080.png" descr="【ppt 尾页】MeterSphere-1920X10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/>
          <a:lstStyle>
            <a:lvl1pPr defTabSz="821690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964" y="730250"/>
            <a:ext cx="21033056" cy="265112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8964" y="3362326"/>
            <a:ext cx="1031498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8964" y="5010150"/>
            <a:ext cx="10314989" cy="73691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6249" y="3362326"/>
            <a:ext cx="1036577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6249" y="5010150"/>
            <a:ext cx="10365771" cy="73691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-27300" y="-54592"/>
            <a:ext cx="24438596" cy="13770592"/>
          </a:xfrm>
          <a:prstGeom prst="rect">
            <a:avLst/>
          </a:prstGeom>
          <a:gradFill flip="none" rotWithShape="1">
            <a:gsLst>
              <a:gs pos="0">
                <a:srgbClr val="41ACC0">
                  <a:alpha val="92000"/>
                </a:srgbClr>
              </a:gs>
              <a:gs pos="61000">
                <a:srgbClr val="41ACC0">
                  <a:alpha val="66000"/>
                </a:srgbClr>
              </a:gs>
              <a:gs pos="100000">
                <a:srgbClr val="41ACC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latin typeface="+mn-ea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238242" y="6454986"/>
            <a:ext cx="14401800" cy="185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solidFill>
                <a:srgbClr val="41ACC0"/>
              </a:solidFill>
            </a:endParaRPr>
          </a:p>
        </p:txBody>
      </p:sp>
      <p:pic>
        <p:nvPicPr>
          <p:cNvPr id="23" name="图片 22" descr="10511689016790_.pic 拷贝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596946" y="523242"/>
            <a:ext cx="4307840" cy="1708574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>
            <p:custDataLst>
              <p:tags r:id="rId5"/>
            </p:custDataLst>
          </p:nvPr>
        </p:nvSpPr>
        <p:spPr>
          <a:xfrm>
            <a:off x="6236968" y="4269318"/>
            <a:ext cx="11910060" cy="1814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zh-CN" altLang="en-US" sz="56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为中国数字化转型</a:t>
            </a:r>
            <a:endParaRPr lang="zh-CN" altLang="en-US" sz="56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zh-CN" altLang="en-US" sz="56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提供全生命周期质量保障</a:t>
            </a:r>
            <a:endParaRPr lang="zh-CN" altLang="en-US" sz="56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 userDrawn="1">
            <p:custDataLst>
              <p:tags r:id="rId6"/>
            </p:custDataLst>
          </p:nvPr>
        </p:nvSpPr>
        <p:spPr>
          <a:xfrm>
            <a:off x="11994726" y="11151868"/>
            <a:ext cx="1191006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>
              <a:lnSpc>
                <a:spcPct val="100000"/>
              </a:lnSpc>
            </a:pPr>
            <a:r>
              <a:rPr lang="zh-CN" altLang="en-US" sz="64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谢谢！</a:t>
            </a:r>
            <a:endParaRPr lang="zh-CN" altLang="en-US" sz="64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12948920"/>
            <a:ext cx="24498300" cy="767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40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9353550" y="4119514"/>
            <a:ext cx="12487548" cy="1844042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108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9353550" y="6205192"/>
            <a:ext cx="12487548" cy="2802012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3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8232000" y="12699666"/>
            <a:ext cx="7920000" cy="633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512" y="1026458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11583" y="12682568"/>
            <a:ext cx="551003" cy="56436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MeterSphere-辅助图形-紫色.png" descr="MeterSphere-辅助图形-紫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157" y="231461"/>
            <a:ext cx="1134422" cy="13101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" name="矩形"/>
          <p:cNvSpPr/>
          <p:nvPr userDrawn="1"/>
        </p:nvSpPr>
        <p:spPr>
          <a:xfrm>
            <a:off x="-21273" y="-19202"/>
            <a:ext cx="5106620" cy="258797"/>
          </a:xfrm>
          <a:prstGeom prst="rect">
            <a:avLst/>
          </a:prstGeom>
          <a:solidFill>
            <a:srgbClr val="783887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p>
            <a:pPr defTabSz="914400">
              <a:defRPr sz="24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200"/>
          </a:p>
        </p:txBody>
      </p:sp>
      <p:pic>
        <p:nvPicPr>
          <p:cNvPr id="29" name="FIT2CLOUD飞致云 logo 蓝色 无空白.png" descr="FIT2CLOUD飞致云 logo 蓝色 无空白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55412" y="378123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【PPT 封面】MeterSphere-1920X1080.jpg" descr="【PPT 封面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2@2x.png" descr="2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【PPT封面】MeterSphere 2023（无文字）-1920X1080.jpg" descr="【PPT封面】MeterSphere 2023（无文字）-1920X108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2397" y="1156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【ppt 尾页】MeterSphere-1920X1080.png" descr="【ppt 尾页】MeterSphere-1920X10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/>
          <a:lstStyle>
            <a:lvl1pPr defTabSz="821690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227447" y="7620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227447" y="7620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15.jpeg"/><Relationship Id="rId2" Type="http://schemas.openxmlformats.org/officeDocument/2006/relationships/tags" Target="../tags/tag80.xml"/><Relationship Id="rId10" Type="http://schemas.openxmlformats.org/officeDocument/2006/relationships/slideLayout" Target="../slideLayouts/slideLayout2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../media/image16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2.xml"/><Relationship Id="rId1" Type="http://schemas.openxmlformats.org/officeDocument/2006/relationships/tags" Target="../tags/tag8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4" Type="http://schemas.openxmlformats.org/officeDocument/2006/relationships/notesSlide" Target="../notesSlides/notesSlide7.xml"/><Relationship Id="rId33" Type="http://schemas.openxmlformats.org/officeDocument/2006/relationships/slideLayout" Target="../slideLayouts/slideLayout22.xml"/><Relationship Id="rId32" Type="http://schemas.openxmlformats.org/officeDocument/2006/relationships/tags" Target="../tags/tag125.xml"/><Relationship Id="rId31" Type="http://schemas.openxmlformats.org/officeDocument/2006/relationships/tags" Target="../tags/tag124.xml"/><Relationship Id="rId30" Type="http://schemas.openxmlformats.org/officeDocument/2006/relationships/tags" Target="../tags/tag123.xml"/><Relationship Id="rId3" Type="http://schemas.openxmlformats.org/officeDocument/2006/relationships/tags" Target="../tags/tag96.xml"/><Relationship Id="rId29" Type="http://schemas.openxmlformats.org/officeDocument/2006/relationships/tags" Target="../tags/tag122.xml"/><Relationship Id="rId28" Type="http://schemas.openxmlformats.org/officeDocument/2006/relationships/tags" Target="../tags/tag121.xml"/><Relationship Id="rId27" Type="http://schemas.openxmlformats.org/officeDocument/2006/relationships/tags" Target="../tags/tag120.xml"/><Relationship Id="rId26" Type="http://schemas.openxmlformats.org/officeDocument/2006/relationships/tags" Target="../tags/tag119.xml"/><Relationship Id="rId25" Type="http://schemas.openxmlformats.org/officeDocument/2006/relationships/tags" Target="../tags/tag118.xml"/><Relationship Id="rId24" Type="http://schemas.openxmlformats.org/officeDocument/2006/relationships/tags" Target="../tags/tag117.xml"/><Relationship Id="rId23" Type="http://schemas.openxmlformats.org/officeDocument/2006/relationships/tags" Target="../tags/tag116.xml"/><Relationship Id="rId22" Type="http://schemas.openxmlformats.org/officeDocument/2006/relationships/tags" Target="../tags/tag115.xml"/><Relationship Id="rId21" Type="http://schemas.openxmlformats.org/officeDocument/2006/relationships/tags" Target="../tags/tag114.xml"/><Relationship Id="rId20" Type="http://schemas.openxmlformats.org/officeDocument/2006/relationships/tags" Target="../tags/tag113.xml"/><Relationship Id="rId2" Type="http://schemas.openxmlformats.org/officeDocument/2006/relationships/tags" Target="../tags/tag95.xml"/><Relationship Id="rId19" Type="http://schemas.openxmlformats.org/officeDocument/2006/relationships/tags" Target="../tags/tag112.xml"/><Relationship Id="rId18" Type="http://schemas.openxmlformats.org/officeDocument/2006/relationships/tags" Target="../tags/tag111.xml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tags" Target="../tags/tag9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image" Target="../media/image18.jpeg"/><Relationship Id="rId1" Type="http://schemas.openxmlformats.org/officeDocument/2006/relationships/tags" Target="../tags/tag1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image" Target="../media/image18.jpeg"/><Relationship Id="rId1" Type="http://schemas.openxmlformats.org/officeDocument/2006/relationships/tags" Target="../tags/tag13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0" Type="http://schemas.openxmlformats.org/officeDocument/2006/relationships/slideLayout" Target="../slideLayouts/slideLayout14.xml"/><Relationship Id="rId3" Type="http://schemas.openxmlformats.org/officeDocument/2006/relationships/tags" Target="../tags/tag140.xml"/><Relationship Id="rId29" Type="http://schemas.openxmlformats.org/officeDocument/2006/relationships/tags" Target="../tags/tag166.xml"/><Relationship Id="rId28" Type="http://schemas.openxmlformats.org/officeDocument/2006/relationships/tags" Target="../tags/tag165.xml"/><Relationship Id="rId27" Type="http://schemas.openxmlformats.org/officeDocument/2006/relationships/tags" Target="../tags/tag164.xml"/><Relationship Id="rId26" Type="http://schemas.openxmlformats.org/officeDocument/2006/relationships/tags" Target="../tags/tag163.xml"/><Relationship Id="rId25" Type="http://schemas.openxmlformats.org/officeDocument/2006/relationships/tags" Target="../tags/tag162.xml"/><Relationship Id="rId24" Type="http://schemas.openxmlformats.org/officeDocument/2006/relationships/tags" Target="../tags/tag161.xml"/><Relationship Id="rId23" Type="http://schemas.openxmlformats.org/officeDocument/2006/relationships/tags" Target="../tags/tag160.xml"/><Relationship Id="rId22" Type="http://schemas.openxmlformats.org/officeDocument/2006/relationships/tags" Target="../tags/tag159.xml"/><Relationship Id="rId21" Type="http://schemas.openxmlformats.org/officeDocument/2006/relationships/tags" Target="../tags/tag158.xml"/><Relationship Id="rId20" Type="http://schemas.openxmlformats.org/officeDocument/2006/relationships/tags" Target="../tags/tag157.xml"/><Relationship Id="rId2" Type="http://schemas.openxmlformats.org/officeDocument/2006/relationships/tags" Target="../tags/tag139.xml"/><Relationship Id="rId19" Type="http://schemas.openxmlformats.org/officeDocument/2006/relationships/tags" Target="../tags/tag156.xml"/><Relationship Id="rId18" Type="http://schemas.openxmlformats.org/officeDocument/2006/relationships/tags" Target="../tags/tag155.xml"/><Relationship Id="rId17" Type="http://schemas.openxmlformats.org/officeDocument/2006/relationships/tags" Target="../tags/tag154.xml"/><Relationship Id="rId16" Type="http://schemas.openxmlformats.org/officeDocument/2006/relationships/tags" Target="../tags/tag153.xml"/><Relationship Id="rId15" Type="http://schemas.openxmlformats.org/officeDocument/2006/relationships/tags" Target="../tags/tag152.xml"/><Relationship Id="rId14" Type="http://schemas.openxmlformats.org/officeDocument/2006/relationships/tags" Target="../tags/tag151.xml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tags" Target="../tags/tag13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image" Target="../media/image18.jpeg"/><Relationship Id="rId1" Type="http://schemas.openxmlformats.org/officeDocument/2006/relationships/tags" Target="../tags/tag16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19.jpeg"/><Relationship Id="rId2" Type="http://schemas.openxmlformats.org/officeDocument/2006/relationships/tags" Target="../tags/tag174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22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8" Type="http://schemas.openxmlformats.org/officeDocument/2006/relationships/notesSlide" Target="../notesSlides/notesSlide10.xml"/><Relationship Id="rId17" Type="http://schemas.openxmlformats.org/officeDocument/2006/relationships/slideLayout" Target="../slideLayouts/slideLayout22.xml"/><Relationship Id="rId16" Type="http://schemas.openxmlformats.org/officeDocument/2006/relationships/tags" Target="../tags/tag198.xml"/><Relationship Id="rId15" Type="http://schemas.openxmlformats.org/officeDocument/2006/relationships/tags" Target="../tags/tag197.xml"/><Relationship Id="rId14" Type="http://schemas.openxmlformats.org/officeDocument/2006/relationships/tags" Target="../tags/tag196.xml"/><Relationship Id="rId13" Type="http://schemas.openxmlformats.org/officeDocument/2006/relationships/tags" Target="../tags/tag195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tags" Target="../tags/tag18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image" Target="../media/image20.jpeg"/><Relationship Id="rId10" Type="http://schemas.openxmlformats.org/officeDocument/2006/relationships/notesSlide" Target="../notesSlides/notesSlide11.xml"/><Relationship Id="rId1" Type="http://schemas.openxmlformats.org/officeDocument/2006/relationships/tags" Target="../tags/tag19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slideLayout" Target="../slideLayouts/slideLayout22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image" Target="../media/image20.jpeg"/><Relationship Id="rId10" Type="http://schemas.openxmlformats.org/officeDocument/2006/relationships/notesSlide" Target="../notesSlides/notesSlide12.xml"/><Relationship Id="rId1" Type="http://schemas.openxmlformats.org/officeDocument/2006/relationships/tags" Target="../tags/tag20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1" Type="http://schemas.openxmlformats.org/officeDocument/2006/relationships/slideLayout" Target="../slideLayouts/slideLayout14.xml"/><Relationship Id="rId30" Type="http://schemas.openxmlformats.org/officeDocument/2006/relationships/tags" Target="../tags/tag242.xml"/><Relationship Id="rId3" Type="http://schemas.openxmlformats.org/officeDocument/2006/relationships/tags" Target="../tags/tag215.xml"/><Relationship Id="rId29" Type="http://schemas.openxmlformats.org/officeDocument/2006/relationships/tags" Target="../tags/tag241.xml"/><Relationship Id="rId28" Type="http://schemas.openxmlformats.org/officeDocument/2006/relationships/tags" Target="../tags/tag240.xml"/><Relationship Id="rId27" Type="http://schemas.openxmlformats.org/officeDocument/2006/relationships/tags" Target="../tags/tag239.xml"/><Relationship Id="rId26" Type="http://schemas.openxmlformats.org/officeDocument/2006/relationships/tags" Target="../tags/tag238.xml"/><Relationship Id="rId25" Type="http://schemas.openxmlformats.org/officeDocument/2006/relationships/tags" Target="../tags/tag237.xml"/><Relationship Id="rId24" Type="http://schemas.openxmlformats.org/officeDocument/2006/relationships/tags" Target="../tags/tag236.xml"/><Relationship Id="rId23" Type="http://schemas.openxmlformats.org/officeDocument/2006/relationships/tags" Target="../tags/tag235.xml"/><Relationship Id="rId22" Type="http://schemas.openxmlformats.org/officeDocument/2006/relationships/tags" Target="../tags/tag234.xml"/><Relationship Id="rId21" Type="http://schemas.openxmlformats.org/officeDocument/2006/relationships/tags" Target="../tags/tag233.xml"/><Relationship Id="rId20" Type="http://schemas.openxmlformats.org/officeDocument/2006/relationships/tags" Target="../tags/tag232.xml"/><Relationship Id="rId2" Type="http://schemas.openxmlformats.org/officeDocument/2006/relationships/tags" Target="../tags/tag214.xml"/><Relationship Id="rId19" Type="http://schemas.openxmlformats.org/officeDocument/2006/relationships/tags" Target="../tags/tag231.xml"/><Relationship Id="rId18" Type="http://schemas.openxmlformats.org/officeDocument/2006/relationships/tags" Target="../tags/tag230.xml"/><Relationship Id="rId17" Type="http://schemas.openxmlformats.org/officeDocument/2006/relationships/tags" Target="../tags/tag229.xml"/><Relationship Id="rId16" Type="http://schemas.openxmlformats.org/officeDocument/2006/relationships/tags" Target="../tags/tag228.xml"/><Relationship Id="rId15" Type="http://schemas.openxmlformats.org/officeDocument/2006/relationships/tags" Target="../tags/tag227.xml"/><Relationship Id="rId14" Type="http://schemas.openxmlformats.org/officeDocument/2006/relationships/tags" Target="../tags/tag226.xml"/><Relationship Id="rId13" Type="http://schemas.openxmlformats.org/officeDocument/2006/relationships/tags" Target="../tags/tag225.xml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tags" Target="../tags/tag21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4" Type="http://schemas.openxmlformats.org/officeDocument/2006/relationships/notesSlide" Target="../notesSlides/notesSlide13.xml"/><Relationship Id="rId43" Type="http://schemas.openxmlformats.org/officeDocument/2006/relationships/slideLayout" Target="../slideLayouts/slideLayout14.xml"/><Relationship Id="rId42" Type="http://schemas.openxmlformats.org/officeDocument/2006/relationships/tags" Target="../tags/tag284.xml"/><Relationship Id="rId41" Type="http://schemas.openxmlformats.org/officeDocument/2006/relationships/tags" Target="../tags/tag283.xml"/><Relationship Id="rId40" Type="http://schemas.openxmlformats.org/officeDocument/2006/relationships/tags" Target="../tags/tag282.xml"/><Relationship Id="rId4" Type="http://schemas.openxmlformats.org/officeDocument/2006/relationships/tags" Target="../tags/tag246.xml"/><Relationship Id="rId39" Type="http://schemas.openxmlformats.org/officeDocument/2006/relationships/tags" Target="../tags/tag281.xml"/><Relationship Id="rId38" Type="http://schemas.openxmlformats.org/officeDocument/2006/relationships/tags" Target="../tags/tag280.xml"/><Relationship Id="rId37" Type="http://schemas.openxmlformats.org/officeDocument/2006/relationships/tags" Target="../tags/tag279.xml"/><Relationship Id="rId36" Type="http://schemas.openxmlformats.org/officeDocument/2006/relationships/tags" Target="../tags/tag278.xml"/><Relationship Id="rId35" Type="http://schemas.openxmlformats.org/officeDocument/2006/relationships/tags" Target="../tags/tag277.xml"/><Relationship Id="rId34" Type="http://schemas.openxmlformats.org/officeDocument/2006/relationships/tags" Target="../tags/tag276.xml"/><Relationship Id="rId33" Type="http://schemas.openxmlformats.org/officeDocument/2006/relationships/tags" Target="../tags/tag275.xml"/><Relationship Id="rId32" Type="http://schemas.openxmlformats.org/officeDocument/2006/relationships/tags" Target="../tags/tag274.xml"/><Relationship Id="rId31" Type="http://schemas.openxmlformats.org/officeDocument/2006/relationships/tags" Target="../tags/tag273.xml"/><Relationship Id="rId30" Type="http://schemas.openxmlformats.org/officeDocument/2006/relationships/tags" Target="../tags/tag272.xml"/><Relationship Id="rId3" Type="http://schemas.openxmlformats.org/officeDocument/2006/relationships/tags" Target="../tags/tag245.xml"/><Relationship Id="rId29" Type="http://schemas.openxmlformats.org/officeDocument/2006/relationships/tags" Target="../tags/tag271.xml"/><Relationship Id="rId28" Type="http://schemas.openxmlformats.org/officeDocument/2006/relationships/tags" Target="../tags/tag270.xml"/><Relationship Id="rId27" Type="http://schemas.openxmlformats.org/officeDocument/2006/relationships/tags" Target="../tags/tag269.xml"/><Relationship Id="rId26" Type="http://schemas.openxmlformats.org/officeDocument/2006/relationships/tags" Target="../tags/tag268.xml"/><Relationship Id="rId25" Type="http://schemas.openxmlformats.org/officeDocument/2006/relationships/tags" Target="../tags/tag267.xml"/><Relationship Id="rId24" Type="http://schemas.openxmlformats.org/officeDocument/2006/relationships/tags" Target="../tags/tag266.xml"/><Relationship Id="rId23" Type="http://schemas.openxmlformats.org/officeDocument/2006/relationships/tags" Target="../tags/tag265.xml"/><Relationship Id="rId22" Type="http://schemas.openxmlformats.org/officeDocument/2006/relationships/tags" Target="../tags/tag264.xml"/><Relationship Id="rId21" Type="http://schemas.openxmlformats.org/officeDocument/2006/relationships/tags" Target="../tags/tag263.xml"/><Relationship Id="rId20" Type="http://schemas.openxmlformats.org/officeDocument/2006/relationships/tags" Target="../tags/tag262.xml"/><Relationship Id="rId2" Type="http://schemas.openxmlformats.org/officeDocument/2006/relationships/tags" Target="../tags/tag244.xml"/><Relationship Id="rId19" Type="http://schemas.openxmlformats.org/officeDocument/2006/relationships/tags" Target="../tags/tag261.xml"/><Relationship Id="rId18" Type="http://schemas.openxmlformats.org/officeDocument/2006/relationships/tags" Target="../tags/tag260.xml"/><Relationship Id="rId17" Type="http://schemas.openxmlformats.org/officeDocument/2006/relationships/tags" Target="../tags/tag259.xml"/><Relationship Id="rId16" Type="http://schemas.openxmlformats.org/officeDocument/2006/relationships/tags" Target="../tags/tag258.xml"/><Relationship Id="rId15" Type="http://schemas.openxmlformats.org/officeDocument/2006/relationships/tags" Target="../tags/tag257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tags" Target="../tags/tag24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2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image" Target="../media/image21.png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22.png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jpeg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22.xml"/><Relationship Id="rId10" Type="http://schemas.openxmlformats.org/officeDocument/2006/relationships/tags" Target="../tags/tag300.xml"/><Relationship Id="rId1" Type="http://schemas.openxmlformats.org/officeDocument/2006/relationships/tags" Target="../tags/tag29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8" Type="http://schemas.openxmlformats.org/officeDocument/2006/relationships/slideLayout" Target="../slideLayouts/slideLayout14.xml"/><Relationship Id="rId27" Type="http://schemas.openxmlformats.org/officeDocument/2006/relationships/tags" Target="../tags/tag327.xml"/><Relationship Id="rId26" Type="http://schemas.openxmlformats.org/officeDocument/2006/relationships/tags" Target="../tags/tag326.xml"/><Relationship Id="rId25" Type="http://schemas.openxmlformats.org/officeDocument/2006/relationships/tags" Target="../tags/tag325.xml"/><Relationship Id="rId24" Type="http://schemas.openxmlformats.org/officeDocument/2006/relationships/tags" Target="../tags/tag324.xml"/><Relationship Id="rId23" Type="http://schemas.openxmlformats.org/officeDocument/2006/relationships/tags" Target="../tags/tag323.xml"/><Relationship Id="rId22" Type="http://schemas.openxmlformats.org/officeDocument/2006/relationships/tags" Target="../tags/tag322.xml"/><Relationship Id="rId21" Type="http://schemas.openxmlformats.org/officeDocument/2006/relationships/tags" Target="../tags/tag321.xml"/><Relationship Id="rId20" Type="http://schemas.openxmlformats.org/officeDocument/2006/relationships/tags" Target="../tags/tag320.xml"/><Relationship Id="rId2" Type="http://schemas.openxmlformats.org/officeDocument/2006/relationships/tags" Target="../tags/tag302.xml"/><Relationship Id="rId19" Type="http://schemas.openxmlformats.org/officeDocument/2006/relationships/tags" Target="../tags/tag319.xml"/><Relationship Id="rId18" Type="http://schemas.openxmlformats.org/officeDocument/2006/relationships/tags" Target="../tags/tag318.xml"/><Relationship Id="rId17" Type="http://schemas.openxmlformats.org/officeDocument/2006/relationships/tags" Target="../tags/tag317.xml"/><Relationship Id="rId16" Type="http://schemas.openxmlformats.org/officeDocument/2006/relationships/tags" Target="../tags/tag316.xml"/><Relationship Id="rId15" Type="http://schemas.openxmlformats.org/officeDocument/2006/relationships/tags" Target="../tags/tag315.xml"/><Relationship Id="rId14" Type="http://schemas.openxmlformats.org/officeDocument/2006/relationships/tags" Target="../tags/tag314.xml"/><Relationship Id="rId13" Type="http://schemas.openxmlformats.org/officeDocument/2006/relationships/tags" Target="../tags/tag313.xml"/><Relationship Id="rId12" Type="http://schemas.openxmlformats.org/officeDocument/2006/relationships/tags" Target="../tags/tag312.xml"/><Relationship Id="rId11" Type="http://schemas.openxmlformats.org/officeDocument/2006/relationships/tags" Target="../tags/tag311.xml"/><Relationship Id="rId10" Type="http://schemas.openxmlformats.org/officeDocument/2006/relationships/tags" Target="../tags/tag310.xml"/><Relationship Id="rId1" Type="http://schemas.openxmlformats.org/officeDocument/2006/relationships/tags" Target="../tags/tag30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9" Type="http://schemas.openxmlformats.org/officeDocument/2006/relationships/slideLayout" Target="../slideLayouts/slideLayout14.xml"/><Relationship Id="rId18" Type="http://schemas.openxmlformats.org/officeDocument/2006/relationships/tags" Target="../tags/tag345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8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9" Type="http://schemas.openxmlformats.org/officeDocument/2006/relationships/slideLayout" Target="../slideLayouts/slideLayout14.xml"/><Relationship Id="rId18" Type="http://schemas.openxmlformats.org/officeDocument/2006/relationships/tags" Target="../tags/tag363.xml"/><Relationship Id="rId17" Type="http://schemas.openxmlformats.org/officeDocument/2006/relationships/tags" Target="../tags/tag362.xml"/><Relationship Id="rId16" Type="http://schemas.openxmlformats.org/officeDocument/2006/relationships/tags" Target="../tags/tag361.xml"/><Relationship Id="rId15" Type="http://schemas.openxmlformats.org/officeDocument/2006/relationships/tags" Target="../tags/tag360.xml"/><Relationship Id="rId14" Type="http://schemas.openxmlformats.org/officeDocument/2006/relationships/tags" Target="../tags/tag359.xml"/><Relationship Id="rId13" Type="http://schemas.openxmlformats.org/officeDocument/2006/relationships/tags" Target="../tags/tag358.xml"/><Relationship Id="rId12" Type="http://schemas.openxmlformats.org/officeDocument/2006/relationships/tags" Target="../tags/tag357.xml"/><Relationship Id="rId11" Type="http://schemas.openxmlformats.org/officeDocument/2006/relationships/tags" Target="../tags/tag356.xml"/><Relationship Id="rId10" Type="http://schemas.openxmlformats.org/officeDocument/2006/relationships/tags" Target="../tags/tag355.xml"/><Relationship Id="rId1" Type="http://schemas.openxmlformats.org/officeDocument/2006/relationships/tags" Target="../tags/tag3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6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4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2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11.jpeg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1" Type="http://schemas.openxmlformats.org/officeDocument/2006/relationships/slideLayout" Target="../slideLayouts/slideLayout22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13.jpe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1" Type="http://schemas.openxmlformats.org/officeDocument/2006/relationships/slideLayout" Target="../slideLayouts/slideLayout22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14.jpeg"/><Relationship Id="rId10" Type="http://schemas.openxmlformats.org/officeDocument/2006/relationships/notesSlide" Target="../notesSlides/notesSlide5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5"/>
          <p:cNvSpPr txBox="1"/>
          <p:nvPr/>
        </p:nvSpPr>
        <p:spPr>
          <a:xfrm>
            <a:off x="9127628" y="9810954"/>
            <a:ext cx="6128744" cy="184340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defTabSz="1828800">
              <a:defRPr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3600" b="1" dirty="0" err="1">
                <a:solidFill>
                  <a:srgbClr val="FFFFFF"/>
                </a:solidFill>
                <a:latin typeface="Times New Roman Bold" panose="02020503050405090304" charset="0"/>
                <a:cs typeface="Times New Roman Bold" panose="02020503050405090304" charset="0"/>
              </a:rPr>
              <a:t>MeterSphere</a:t>
            </a:r>
            <a:r>
              <a:rPr lang="zh-CN" altLang="en-US" sz="3600" b="1" dirty="0">
                <a:solidFill>
                  <a:srgbClr val="FFFFFF"/>
                </a:solidFill>
              </a:rPr>
              <a:t> </a:t>
            </a:r>
            <a:r>
              <a:rPr lang="zh-CN" altLang="en-US" sz="36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开源社区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endParaRPr lang="en-US" altLang="zh-CN" sz="3600" b="1" dirty="0">
              <a:solidFill>
                <a:srgbClr val="FFFFFF"/>
              </a:solidFill>
            </a:endParaRPr>
          </a:p>
          <a:p>
            <a:r>
              <a:rPr lang="en-US" altLang="zh-CN" sz="3600" b="1" dirty="0">
                <a:solidFill>
                  <a:srgbClr val="FFFFFF"/>
                </a:solidFill>
              </a:rPr>
              <a:t>2023</a:t>
            </a:r>
            <a:r>
              <a:rPr lang="zh-CN" altLang="en-US" sz="3600" b="1" dirty="0">
                <a:solidFill>
                  <a:srgbClr val="FFFFFF"/>
                </a:solidFill>
              </a:rPr>
              <a:t> 年 </a:t>
            </a:r>
            <a:r>
              <a:rPr lang="en-US" altLang="zh-CN" sz="3600" b="1" dirty="0">
                <a:solidFill>
                  <a:srgbClr val="FFFFFF"/>
                </a:solidFill>
              </a:rPr>
              <a:t>11 </a:t>
            </a:r>
            <a:r>
              <a:rPr lang="zh-CN" altLang="en-US" sz="3600" b="1" dirty="0">
                <a:solidFill>
                  <a:srgbClr val="FFFFFF"/>
                </a:solidFill>
              </a:rPr>
              <a:t>月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2" name="一站式开源持续测试平台"/>
          <p:cNvSpPr txBox="1"/>
          <p:nvPr/>
        </p:nvSpPr>
        <p:spPr>
          <a:xfrm>
            <a:off x="8448040" y="5346065"/>
            <a:ext cx="14163040" cy="23425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noAutofit/>
          </a:bodyPr>
          <a:lstStyle>
            <a:lvl1pPr defTabSz="1828800">
              <a:defRPr sz="9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 altLang="en-US" sz="8800" dirty="0">
                <a:solidFill>
                  <a:schemeClr val="lt1"/>
                </a:solidFill>
                <a:latin typeface="+mj-ea"/>
                <a:ea typeface="微软雅黑" panose="020B0503020204020204" charset="-122"/>
              </a:rPr>
              <a:t>接口测试流程介绍</a:t>
            </a:r>
            <a:endParaRPr lang="zh-CN" altLang="en-US" sz="8800" dirty="0">
              <a:solidFill>
                <a:schemeClr val="lt1"/>
              </a:solidFill>
              <a:latin typeface="+mj-ea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4046908" y="2559371"/>
            <a:ext cx="8597326" cy="91182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  <p:pic>
        <p:nvPicPr>
          <p:cNvPr id="10" name="图片 9" descr="/data/cache/9083d98527cfad95cb3c2cf8fea49c95.jpg9083d98527cfad95cb3c2cf8fea49c9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25365" r="25365"/>
          <a:stretch>
            <a:fillRect/>
          </a:stretch>
        </p:blipFill>
        <p:spPr>
          <a:xfrm>
            <a:off x="14045823" y="2559371"/>
            <a:ext cx="8598412" cy="9118296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1961384" y="2038240"/>
            <a:ext cx="274602" cy="1281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4490712" y="2038238"/>
            <a:ext cx="274602" cy="1281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1619170" y="5058475"/>
            <a:ext cx="11087100" cy="57302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8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运行与维护：</a:t>
            </a:r>
            <a:endParaRPr lang="zh-CN" altLang="en-US" sz="28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741680" algn="l" ea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1192640551"/>
                </a:ext>
              </a:extLst>
            </a:pP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测试完成后，由</a:t>
            </a: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产品经理验收功能</a:t>
            </a: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，之后系统软件满足上线标准，即可启动上线，上线前需要由运维工程师进行服务环境部署，并上线至生产环境。上线完成后有些团队还需要产品经理线上再进行</a:t>
            </a: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验收</a:t>
            </a: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，或者测试工程师再进行验收。</a:t>
            </a:r>
            <a:endParaRPr lang="zh-CN" altLang="en-US" sz="2800" b="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524012" y="1218960"/>
            <a:ext cx="8496350" cy="2845537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spc="2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1.1 软件开发流程</a:t>
            </a:r>
            <a:r>
              <a:rPr lang="zh-CN" altLang="en-US" sz="4400" spc="2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（续）</a:t>
            </a:r>
            <a:endParaRPr lang="en-US" altLang="zh-CN" sz="4400" b="1" spc="28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custDataLst>
      <p:tags r:id="rId9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  <p:custDataLst>
              <p:tags r:id="rId1"/>
            </p:custDataLst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6400" b="1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6400" b="1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6400" b="1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6400" b="1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zh-CN" altLang="en-US" sz="6400" b="1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接口测试介入时机</a:t>
            </a:r>
            <a:endParaRPr kumimoji="1" lang="zh-CN" altLang="en-US" sz="6400" b="1" kern="1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内容占位符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751967" y="2394010"/>
            <a:ext cx="21316798" cy="9793088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sz="4800" b="0">
                <a:solidFill>
                  <a:schemeClr val="dk1"/>
                </a:solidFill>
                <a:sym typeface="+mn-lt"/>
              </a:rPr>
              <a:t>        </a:t>
            </a:r>
            <a:endParaRPr sz="4800" b="0">
              <a:solidFill>
                <a:schemeClr val="dk1"/>
              </a:solidFill>
              <a:sym typeface="+mn-lt"/>
            </a:endParaRPr>
          </a:p>
          <a:p>
            <a:pPr lvl="0" indent="0">
              <a:buFont typeface="Wingdings" panose="05000000000000000000" charset="0"/>
              <a:buNone/>
            </a:pPr>
            <a:endParaRPr lang="zh-CN" sz="4800" b="0">
              <a:solidFill>
                <a:schemeClr val="dk1"/>
              </a:solidFill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63940" y="7722235"/>
            <a:ext cx="6931025" cy="781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8" name="图片 9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59935" y="5633720"/>
            <a:ext cx="5372735" cy="3984625"/>
          </a:xfrm>
          <a:prstGeom prst="rect">
            <a:avLst/>
          </a:prstGeom>
        </p:spPr>
      </p:pic>
      <p:sp>
        <p:nvSpPr>
          <p:cNvPr id="12" name="Freeform 9"/>
          <p:cNvSpPr/>
          <p:nvPr>
            <p:custDataLst>
              <p:tags r:id="rId5"/>
            </p:custDataLst>
          </p:nvPr>
        </p:nvSpPr>
        <p:spPr>
          <a:xfrm>
            <a:off x="2687955" y="3329940"/>
            <a:ext cx="8094980" cy="7091680"/>
          </a:xfrm>
          <a:custGeom>
            <a:avLst/>
            <a:gdLst/>
            <a:ahLst/>
            <a:cxnLst>
              <a:cxn ang="0">
                <a:pos x="1266961" y="2716525"/>
              </a:cxn>
              <a:cxn ang="0">
                <a:pos x="232063" y="1285036"/>
              </a:cxn>
              <a:cxn ang="0">
                <a:pos x="1666501" y="233575"/>
              </a:cxn>
              <a:cxn ang="0">
                <a:pos x="2720174" y="1651545"/>
              </a:cxn>
              <a:cxn ang="0">
                <a:pos x="2837332" y="1669570"/>
              </a:cxn>
              <a:cxn ang="0">
                <a:pos x="1684525" y="116412"/>
              </a:cxn>
              <a:cxn ang="0">
                <a:pos x="114905" y="1267011"/>
              </a:cxn>
              <a:cxn ang="0">
                <a:pos x="1248937" y="2833688"/>
              </a:cxn>
              <a:cxn ang="0">
                <a:pos x="1266961" y="2716525"/>
              </a:cxn>
            </a:cxnLst>
            <a:rect l="0" t="0" r="0" b="0"/>
            <a:pathLst>
              <a:path w="3919" h="3773">
                <a:moveTo>
                  <a:pt x="1687" y="3617"/>
                </a:moveTo>
                <a:cubicBezTo>
                  <a:pt x="785" y="3466"/>
                  <a:pt x="170" y="2617"/>
                  <a:pt x="309" y="1711"/>
                </a:cubicBezTo>
                <a:cubicBezTo>
                  <a:pt x="450" y="797"/>
                  <a:pt x="1305" y="171"/>
                  <a:pt x="2219" y="311"/>
                </a:cubicBezTo>
                <a:cubicBezTo>
                  <a:pt x="3125" y="451"/>
                  <a:pt x="3749" y="1294"/>
                  <a:pt x="3622" y="2199"/>
                </a:cubicBezTo>
                <a:lnTo>
                  <a:pt x="3778" y="2223"/>
                </a:lnTo>
                <a:cubicBezTo>
                  <a:pt x="3919" y="1231"/>
                  <a:pt x="3236" y="308"/>
                  <a:pt x="2243" y="155"/>
                </a:cubicBezTo>
                <a:cubicBezTo>
                  <a:pt x="1243" y="0"/>
                  <a:pt x="307" y="687"/>
                  <a:pt x="153" y="1687"/>
                </a:cubicBezTo>
                <a:cubicBezTo>
                  <a:pt x="0" y="2680"/>
                  <a:pt x="675" y="3609"/>
                  <a:pt x="1663" y="3773"/>
                </a:cubicBezTo>
                <a:lnTo>
                  <a:pt x="1687" y="3617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3200">
              <a:solidFill>
                <a:schemeClr val="dk1"/>
              </a:solidFill>
              <a:latin typeface="Times New Roman" panose="02020503050405090304" charset="0"/>
              <a:ea typeface="微软雅黑" panose="020B0503020204020204" charset="-122"/>
              <a:sym typeface="Times New Roman" panose="02020503050405090304" charset="0"/>
            </a:endParaRPr>
          </a:p>
        </p:txBody>
      </p:sp>
      <p:sp>
        <p:nvSpPr>
          <p:cNvPr id="13" name="Oval 10"/>
          <p:cNvSpPr/>
          <p:nvPr>
            <p:custDataLst>
              <p:tags r:id="rId6"/>
            </p:custDataLst>
          </p:nvPr>
        </p:nvSpPr>
        <p:spPr>
          <a:xfrm>
            <a:off x="3287395" y="5962015"/>
            <a:ext cx="1826895" cy="1789430"/>
          </a:xfrm>
          <a:prstGeom prst="ellipse">
            <a:avLst/>
          </a:prstGeom>
          <a:solidFill>
            <a:schemeClr val="lt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accent1"/>
                </a:solidFill>
                <a:latin typeface="+mn-lt"/>
                <a:ea typeface="仿宋_GB2312" pitchFamily="1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 dirty="0">
              <a:solidFill>
                <a:schemeClr val="dk1"/>
              </a:solidFill>
              <a:latin typeface="Times New Roman" panose="02020503050405090304" charset="0"/>
              <a:ea typeface="微软雅黑" panose="020B0503020204020204" charset="-122"/>
              <a:sym typeface="Times New Roman" panose="02020503050405090304" charset="0"/>
            </a:endParaRPr>
          </a:p>
        </p:txBody>
      </p:sp>
      <p:sp>
        <p:nvSpPr>
          <p:cNvPr id="17" name="Oval 10"/>
          <p:cNvSpPr/>
          <p:nvPr>
            <p:custDataLst>
              <p:tags r:id="rId7"/>
            </p:custDataLst>
          </p:nvPr>
        </p:nvSpPr>
        <p:spPr>
          <a:xfrm>
            <a:off x="1823720" y="5153025"/>
            <a:ext cx="3081655" cy="2496820"/>
          </a:xfrm>
          <a:prstGeom prst="ellipse">
            <a:avLst/>
          </a:prstGeom>
          <a:solidFill>
            <a:schemeClr val="lt1">
              <a:lumMod val="75000"/>
            </a:scheme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accent1"/>
                </a:solidFill>
                <a:latin typeface="+mn-lt"/>
                <a:ea typeface="仿宋_GB2312" pitchFamily="1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4800" b="0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Regular" panose="020B0200000000000000" pitchFamily="34" charset="-128"/>
                <a:ea typeface="思源黑体 CN Regular" panose="020B0200000000000000" pitchFamily="34" charset="-128"/>
                <a:sym typeface="Times New Roman" panose="02020503050405090304" charset="0"/>
              </a:rPr>
              <a:t>尽早开展测试</a:t>
            </a:r>
            <a:endParaRPr lang="zh-CN" altLang="en-US" sz="4800" b="0"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Regular" panose="020B0200000000000000" pitchFamily="34" charset="-128"/>
              <a:ea typeface="思源黑体 CN Regular" panose="020B0200000000000000" pitchFamily="34" charset="-128"/>
              <a:sym typeface="Times New Roman" panose="02020503050405090304" charset="0"/>
            </a:endParaRPr>
          </a:p>
          <a:p>
            <a:pPr marL="0" lvl="0" indent="0" eaLnBrk="1" hangingPunct="1"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800" b="0" dirty="0"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Regular" panose="020B0200000000000000" pitchFamily="34" charset="-128"/>
              <a:ea typeface="思源黑体 CN Regular" panose="020B0200000000000000" pitchFamily="34" charset="-128"/>
              <a:sym typeface="Times New Roman" panose="02020503050405090304" charset="0"/>
            </a:endParaRPr>
          </a:p>
        </p:txBody>
      </p:sp>
      <p:sp>
        <p:nvSpPr>
          <p:cNvPr id="19" name="文本框 18" descr="7b0a202020202262756c6c6574223a20227b5c2263617465676f727949645c223a31303030352c5c2274656d706c61746549645c223a32303233313536397d220a7d0a"/>
          <p:cNvSpPr txBox="1"/>
          <p:nvPr>
            <p:custDataLst>
              <p:tags r:id="rId8"/>
            </p:custDataLst>
          </p:nvPr>
        </p:nvSpPr>
        <p:spPr>
          <a:xfrm>
            <a:off x="12677140" y="2625725"/>
            <a:ext cx="11448415" cy="95605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lvl="0" indent="0" algn="just" eaLnBrk="1" hangingPunct="1">
              <a:lnSpc>
                <a:spcPct val="170000"/>
              </a:lnSpc>
              <a:spcBef>
                <a:spcPts val="600"/>
              </a:spcBef>
              <a:spcAft>
                <a:spcPts val="1200"/>
              </a:spcAft>
              <a:buFont typeface="Arial" panose="020B0604020202090204" pitchFamily="34" charset="0"/>
              <a:buNone/>
            </a:pPr>
            <a:r>
              <a:rPr lang="zh-CN" altLang="en-US" sz="36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503050405090304" charset="0"/>
              </a:rPr>
              <a:t>从图中可以看出:</a:t>
            </a:r>
            <a:endParaRPr lang="zh-CN" altLang="en-US" sz="3600" b="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Times New Roman" panose="02020503050405090304" charset="0"/>
            </a:endParaRPr>
          </a:p>
          <a:p>
            <a:pPr marL="812800" lvl="0" indent="47244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90204" pitchFamily="34" charset="0"/>
              <a:buBlip>
                <a:blip r:embed="rId9"/>
              </a:buBlip>
              <a:extLst>
                <a:ext uri="{35155182-B16C-46BC-9424-99874614C6A1}">
                  <wpsdc:indentchars xmlns:wpsdc="http://www.wps.cn/officeDocument/2017/drawingmlCustomData" val="100" checksum="1933044213"/>
                  <wpsdc:marlchars xmlns:wpsdc="http://www.wps.cn/officeDocument/2017/drawingmlCustomData" val="200" checksum="34799616"/>
                </a:ext>
              </a:extLst>
            </a:pPr>
            <a:r>
              <a:rPr lang="zh-CN" altLang="en-US" sz="36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503050405090304" charset="0"/>
              </a:rPr>
              <a:t>发现错误的时间越靠下，修改缺陷的代价越高，甚至成倍增长。</a:t>
            </a:r>
            <a:endParaRPr lang="zh-CN" altLang="en-US" sz="3600" b="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Times New Roman" panose="02020503050405090304" charset="0"/>
            </a:endParaRPr>
          </a:p>
          <a:p>
            <a:pPr marL="812800" lvl="0" indent="47244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90204" pitchFamily="34" charset="0"/>
              <a:buBlip>
                <a:blip r:embed="rId9"/>
              </a:buBlip>
              <a:extLst>
                <a:ext uri="{35155182-B16C-46BC-9424-99874614C6A1}">
                  <wpsdc:indentchars xmlns:wpsdc="http://www.wps.cn/officeDocument/2017/drawingmlCustomData" val="100" checksum="1933044213"/>
                  <wpsdc:marlchars xmlns:wpsdc="http://www.wps.cn/officeDocument/2017/drawingmlCustomData" val="200" checksum="34799616"/>
                </a:ext>
              </a:extLst>
            </a:pPr>
            <a:r>
              <a:rPr lang="zh-CN" altLang="en-US" sz="36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503050405090304" charset="0"/>
              </a:rPr>
              <a:t>软件发布后才发现问题并进行修复，通常需要多花更多的成本。</a:t>
            </a:r>
            <a:endParaRPr lang="zh-CN" altLang="en-US" sz="3600" b="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Times New Roman" panose="02020503050405090304" charset="0"/>
            </a:endParaRPr>
          </a:p>
          <a:p>
            <a:pPr marL="812800" lvl="0" indent="47244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90204" pitchFamily="34" charset="0"/>
              <a:buBlip>
                <a:blip r:embed="rId9"/>
              </a:buBlip>
              <a:extLst>
                <a:ext uri="{35155182-B16C-46BC-9424-99874614C6A1}">
                  <wpsdc:indentchars xmlns:wpsdc="http://www.wps.cn/officeDocument/2017/drawingmlCustomData" val="100" checksum="1933044213"/>
                  <wpsdc:marlchars xmlns:wpsdc="http://www.wps.cn/officeDocument/2017/drawingmlCustomData" val="200" checksum="34799616"/>
                </a:ext>
              </a:extLst>
            </a:pPr>
            <a:r>
              <a:rPr lang="zh-CN" altLang="en-US" sz="36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503050405090304" charset="0"/>
              </a:rPr>
              <a:t>修正错误的代价不是随软件开发时间线性增长，而几乎是呈指数增长的。</a:t>
            </a:r>
            <a:endParaRPr kumimoji="0" lang="zh-CN" altLang="en-US" sz="3600" b="0" i="0" u="none" strike="noStrike" cap="none" spc="120" normalizeH="0" baseline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Times New Roman" panose="0202050305040509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183148" y="5181587"/>
            <a:ext cx="7010450" cy="3352826"/>
          </a:xfrm>
          <a:prstGeom prst="rect">
            <a:avLst/>
          </a:prstGeom>
          <a:noFill/>
        </p:spPr>
        <p:txBody>
          <a:bodyPr wrap="square" lIns="127000" tIns="50800" rIns="127000" bIns="508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接口测试流程</a:t>
            </a:r>
            <a:endParaRPr lang="zh-CN" altLang="en-US" sz="36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2"/>
            </p:custDataLst>
          </p:nvPr>
        </p:nvCxnSpPr>
        <p:spPr>
          <a:xfrm>
            <a:off x="13684878" y="2212524"/>
            <a:ext cx="0" cy="9135478"/>
          </a:xfrm>
          <a:prstGeom prst="line">
            <a:avLst/>
          </a:prstGeom>
          <a:ln w="12700">
            <a:solidFill>
              <a:schemeClr val="l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/>
          <p:cNvSpPr/>
          <p:nvPr>
            <p:custDataLst>
              <p:tags r:id="rId3"/>
            </p:custDataLst>
          </p:nvPr>
        </p:nvSpPr>
        <p:spPr>
          <a:xfrm rot="20700000" flipH="1" flipV="1">
            <a:off x="13168327" y="2005650"/>
            <a:ext cx="1031834" cy="926493"/>
          </a:xfrm>
          <a:prstGeom prst="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9" name="等腰三角形 28"/>
          <p:cNvSpPr/>
          <p:nvPr>
            <p:custDataLst>
              <p:tags r:id="rId4"/>
            </p:custDataLst>
          </p:nvPr>
        </p:nvSpPr>
        <p:spPr>
          <a:xfrm flipH="1" flipV="1">
            <a:off x="13168327" y="2005650"/>
            <a:ext cx="1031834" cy="92649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5"/>
            </p:custDataLst>
          </p:nvPr>
        </p:nvSpPr>
        <p:spPr>
          <a:xfrm>
            <a:off x="13241938" y="2037379"/>
            <a:ext cx="884611" cy="61300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2800" b="1">
                <a:solidFill>
                  <a:schemeClr val="lt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01</a:t>
            </a:r>
            <a:endParaRPr lang="en-US" altLang="zh-CN" sz="2800" b="1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71" name="等腰三角形 70"/>
          <p:cNvSpPr/>
          <p:nvPr>
            <p:custDataLst>
              <p:tags r:id="rId6"/>
            </p:custDataLst>
          </p:nvPr>
        </p:nvSpPr>
        <p:spPr>
          <a:xfrm rot="20700000" flipH="1" flipV="1">
            <a:off x="13168327" y="5536477"/>
            <a:ext cx="1031834" cy="926493"/>
          </a:xfrm>
          <a:prstGeom prst="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72" name="等腰三角形 71"/>
          <p:cNvSpPr/>
          <p:nvPr>
            <p:custDataLst>
              <p:tags r:id="rId7"/>
            </p:custDataLst>
          </p:nvPr>
        </p:nvSpPr>
        <p:spPr>
          <a:xfrm flipH="1" flipV="1">
            <a:off x="13168327" y="5536477"/>
            <a:ext cx="1031834" cy="92649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>
            <p:custDataLst>
              <p:tags r:id="rId8"/>
            </p:custDataLst>
          </p:nvPr>
        </p:nvSpPr>
        <p:spPr>
          <a:xfrm>
            <a:off x="13241938" y="5568207"/>
            <a:ext cx="884611" cy="61300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2800" b="1">
                <a:solidFill>
                  <a:schemeClr val="lt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03</a:t>
            </a:r>
            <a:endParaRPr lang="en-US" altLang="zh-CN" sz="2800" b="1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78" name="等腰三角形 77"/>
          <p:cNvSpPr/>
          <p:nvPr>
            <p:custDataLst>
              <p:tags r:id="rId9"/>
            </p:custDataLst>
          </p:nvPr>
        </p:nvSpPr>
        <p:spPr>
          <a:xfrm rot="20700000" flipH="1" flipV="1">
            <a:off x="13168327" y="7301891"/>
            <a:ext cx="1031834" cy="926493"/>
          </a:xfrm>
          <a:prstGeom prst="triangl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79" name="等腰三角形 78"/>
          <p:cNvSpPr/>
          <p:nvPr>
            <p:custDataLst>
              <p:tags r:id="rId10"/>
            </p:custDataLst>
          </p:nvPr>
        </p:nvSpPr>
        <p:spPr>
          <a:xfrm flipH="1" flipV="1">
            <a:off x="13168327" y="7301891"/>
            <a:ext cx="1031834" cy="9264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80" name="文本框 79"/>
          <p:cNvSpPr txBox="1"/>
          <p:nvPr>
            <p:custDataLst>
              <p:tags r:id="rId11"/>
            </p:custDataLst>
          </p:nvPr>
        </p:nvSpPr>
        <p:spPr>
          <a:xfrm>
            <a:off x="13241938" y="7333621"/>
            <a:ext cx="884611" cy="61300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2800" b="1">
                <a:solidFill>
                  <a:schemeClr val="lt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04</a:t>
            </a:r>
            <a:endParaRPr lang="en-US" altLang="zh-CN" sz="2800" b="1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4" name="等腰三角形 33"/>
          <p:cNvSpPr/>
          <p:nvPr>
            <p:custDataLst>
              <p:tags r:id="rId12"/>
            </p:custDataLst>
          </p:nvPr>
        </p:nvSpPr>
        <p:spPr>
          <a:xfrm rot="20700000" flipH="1" flipV="1">
            <a:off x="13168327" y="3771064"/>
            <a:ext cx="1031834" cy="926493"/>
          </a:xfrm>
          <a:prstGeom prst="triangl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3"/>
            </p:custDataLst>
          </p:nvPr>
        </p:nvSpPr>
        <p:spPr>
          <a:xfrm flipH="1" flipV="1">
            <a:off x="13168327" y="3771064"/>
            <a:ext cx="1031834" cy="926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4"/>
            </p:custDataLst>
          </p:nvPr>
        </p:nvSpPr>
        <p:spPr>
          <a:xfrm>
            <a:off x="13241938" y="3804062"/>
            <a:ext cx="884611" cy="61300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2800" b="1">
                <a:solidFill>
                  <a:schemeClr val="lt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02</a:t>
            </a:r>
            <a:endParaRPr lang="en-US" altLang="zh-CN" sz="2800" b="1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85" name="等腰三角形 84"/>
          <p:cNvSpPr/>
          <p:nvPr>
            <p:custDataLst>
              <p:tags r:id="rId15"/>
            </p:custDataLst>
          </p:nvPr>
        </p:nvSpPr>
        <p:spPr>
          <a:xfrm rot="20700000" flipH="1" flipV="1">
            <a:off x="13168327" y="9067305"/>
            <a:ext cx="1031834" cy="926493"/>
          </a:xfrm>
          <a:prstGeom prst="triangl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86" name="等腰三角形 85"/>
          <p:cNvSpPr/>
          <p:nvPr>
            <p:custDataLst>
              <p:tags r:id="rId16"/>
            </p:custDataLst>
          </p:nvPr>
        </p:nvSpPr>
        <p:spPr>
          <a:xfrm flipH="1" flipV="1">
            <a:off x="13168327" y="9067305"/>
            <a:ext cx="1031834" cy="92649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87" name="文本框 86"/>
          <p:cNvSpPr txBox="1"/>
          <p:nvPr>
            <p:custDataLst>
              <p:tags r:id="rId17"/>
            </p:custDataLst>
          </p:nvPr>
        </p:nvSpPr>
        <p:spPr>
          <a:xfrm>
            <a:off x="13241938" y="9099035"/>
            <a:ext cx="884611" cy="61300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2800" b="1">
                <a:solidFill>
                  <a:schemeClr val="lt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05</a:t>
            </a:r>
            <a:endParaRPr lang="en-US" altLang="zh-CN" sz="2800" b="1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91" name="等腰三角形 90"/>
          <p:cNvSpPr/>
          <p:nvPr>
            <p:custDataLst>
              <p:tags r:id="rId18"/>
            </p:custDataLst>
          </p:nvPr>
        </p:nvSpPr>
        <p:spPr>
          <a:xfrm rot="20700000" flipH="1" flipV="1">
            <a:off x="13168327" y="10832719"/>
            <a:ext cx="1031834" cy="926493"/>
          </a:xfrm>
          <a:prstGeom prst="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92" name="等腰三角形 91"/>
          <p:cNvSpPr/>
          <p:nvPr>
            <p:custDataLst>
              <p:tags r:id="rId19"/>
            </p:custDataLst>
          </p:nvPr>
        </p:nvSpPr>
        <p:spPr>
          <a:xfrm flipH="1" flipV="1">
            <a:off x="13168327" y="10832719"/>
            <a:ext cx="1031834" cy="92649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93" name="文本框 92"/>
          <p:cNvSpPr txBox="1"/>
          <p:nvPr>
            <p:custDataLst>
              <p:tags r:id="rId20"/>
            </p:custDataLst>
          </p:nvPr>
        </p:nvSpPr>
        <p:spPr>
          <a:xfrm>
            <a:off x="13241938" y="10864449"/>
            <a:ext cx="884611" cy="61300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2800" b="1">
                <a:solidFill>
                  <a:schemeClr val="lt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06</a:t>
            </a:r>
            <a:endParaRPr lang="en-US" altLang="zh-CN" sz="2800" b="1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21"/>
            </p:custDataLst>
          </p:nvPr>
        </p:nvSpPr>
        <p:spPr>
          <a:xfrm>
            <a:off x="14680329" y="1523785"/>
            <a:ext cx="6288682" cy="170528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trike="noStrike" spc="15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Helvetica Neue Medium" panose="02000503000000020004"/>
              </a:rPr>
              <a:t>需求分析</a:t>
            </a:r>
            <a:endParaRPr lang="zh-CN" altLang="en-US" sz="2400" strike="noStrike" spc="150" baseline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Helvetica Neue Medium" panose="02000503000000020004"/>
            </a:endParaRPr>
          </a:p>
        </p:txBody>
      </p:sp>
      <p:sp>
        <p:nvSpPr>
          <p:cNvPr id="13" name="文本框 12"/>
          <p:cNvSpPr txBox="1"/>
          <p:nvPr>
            <p:custDataLst>
              <p:tags r:id="rId22"/>
            </p:custDataLst>
          </p:nvPr>
        </p:nvSpPr>
        <p:spPr>
          <a:xfrm>
            <a:off x="14680329" y="3316275"/>
            <a:ext cx="6288682" cy="170528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trike="noStrike" spc="15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Helvetica Neue Medium" panose="02000503000000020004"/>
              </a:rPr>
              <a:t>用例设计</a:t>
            </a:r>
            <a:endParaRPr lang="zh-CN" altLang="en-US" sz="2400" strike="noStrike" spc="150" baseline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Helvetica Neue Medium" panose="02000503000000020004"/>
            </a:endParaRPr>
          </a:p>
        </p:txBody>
      </p:sp>
      <p:sp>
        <p:nvSpPr>
          <p:cNvPr id="15" name="文本框 14"/>
          <p:cNvSpPr txBox="1"/>
          <p:nvPr>
            <p:custDataLst>
              <p:tags r:id="rId23"/>
            </p:custDataLst>
          </p:nvPr>
        </p:nvSpPr>
        <p:spPr>
          <a:xfrm>
            <a:off x="14680329" y="5108766"/>
            <a:ext cx="6288682" cy="170528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trike="noStrike" spc="15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Helvetica Neue Medium" panose="02000503000000020004"/>
              </a:rPr>
              <a:t>用例评审</a:t>
            </a:r>
            <a:endParaRPr lang="zh-CN" altLang="en-US" sz="2400" strike="noStrike" spc="150" baseline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Helvetica Neue Medium" panose="02000503000000020004"/>
            </a:endParaRPr>
          </a:p>
        </p:txBody>
      </p:sp>
      <p:sp>
        <p:nvSpPr>
          <p:cNvPr id="18" name="文本框 17"/>
          <p:cNvSpPr txBox="1"/>
          <p:nvPr>
            <p:custDataLst>
              <p:tags r:id="rId24"/>
            </p:custDataLst>
          </p:nvPr>
        </p:nvSpPr>
        <p:spPr>
          <a:xfrm>
            <a:off x="14680329" y="6901256"/>
            <a:ext cx="6288682" cy="170528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trike="noStrike" spc="15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Helvetica Neue Medium" panose="02000503000000020004"/>
              </a:rPr>
              <a:t>环境部署</a:t>
            </a:r>
            <a:endParaRPr lang="zh-CN" altLang="en-US" sz="2400" strike="noStrike" spc="150" baseline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Helvetica Neue Medium" panose="02000503000000020004"/>
            </a:endParaRPr>
          </a:p>
        </p:txBody>
      </p:sp>
      <p:sp>
        <p:nvSpPr>
          <p:cNvPr id="19" name="文本框 18"/>
          <p:cNvSpPr txBox="1"/>
          <p:nvPr>
            <p:custDataLst>
              <p:tags r:id="rId25"/>
            </p:custDataLst>
          </p:nvPr>
        </p:nvSpPr>
        <p:spPr>
          <a:xfrm>
            <a:off x="14680329" y="8693746"/>
            <a:ext cx="6288682" cy="170528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trike="noStrike" spc="15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Helvetica Neue Medium" panose="02000503000000020004"/>
              </a:rPr>
              <a:t>测试执行</a:t>
            </a:r>
            <a:endParaRPr lang="zh-CN" altLang="en-US" sz="2400" strike="noStrike" spc="150" baseline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Helvetica Neue Medium" panose="02000503000000020004"/>
            </a:endParaRPr>
          </a:p>
        </p:txBody>
      </p:sp>
      <p:sp>
        <p:nvSpPr>
          <p:cNvPr id="26" name="文本框 25"/>
          <p:cNvSpPr txBox="1"/>
          <p:nvPr>
            <p:custDataLst>
              <p:tags r:id="rId26"/>
            </p:custDataLst>
          </p:nvPr>
        </p:nvSpPr>
        <p:spPr>
          <a:xfrm>
            <a:off x="14680329" y="10486236"/>
            <a:ext cx="6288682" cy="170528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trike="noStrike" spc="15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Helvetica Neue Medium" panose="02000503000000020004"/>
              </a:rPr>
              <a:t>测试报告</a:t>
            </a:r>
            <a:endParaRPr lang="zh-CN" altLang="en-US" sz="2400" strike="noStrike" spc="150" baseline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Helvetica Neue Medium" panose="02000503000000020004"/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>
            <p:custDataLst>
              <p:tags r:id="rId27"/>
            </p:custDataLst>
          </p:nvPr>
        </p:nvSpPr>
        <p:spPr bwMode="auto">
          <a:xfrm>
            <a:off x="1239520" y="3378200"/>
            <a:ext cx="1602740" cy="147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/>
          <a:p>
            <a:endParaRPr lang="zh-CN" altLang="en-US" sz="3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reeform 5"/>
          <p:cNvSpPr>
            <a:spLocks noEditPoints="1"/>
          </p:cNvSpPr>
          <p:nvPr>
            <p:custDataLst>
              <p:tags r:id="rId28"/>
            </p:custDataLst>
          </p:nvPr>
        </p:nvSpPr>
        <p:spPr bwMode="auto">
          <a:xfrm>
            <a:off x="1219210" y="3048024"/>
            <a:ext cx="1605280" cy="1483360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82880" tIns="91440" rIns="182880" bIns="91440" numCol="1" anchor="t" anchorCtr="0" compatLnSpc="1"/>
          <a:p>
            <a:endParaRPr lang="zh-CN" altLang="en-US" sz="3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>
            <p:custDataLst>
              <p:tags r:id="rId29"/>
            </p:custDataLst>
          </p:nvPr>
        </p:nvSpPr>
        <p:spPr bwMode="auto">
          <a:xfrm rot="10800000">
            <a:off x="8475980" y="8877300"/>
            <a:ext cx="1602740" cy="147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/>
          <a:p>
            <a:endParaRPr lang="zh-CN" altLang="en-US" sz="3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reeform 5"/>
          <p:cNvSpPr>
            <a:spLocks noEditPoints="1"/>
          </p:cNvSpPr>
          <p:nvPr>
            <p:custDataLst>
              <p:tags r:id="rId30"/>
            </p:custDataLst>
          </p:nvPr>
        </p:nvSpPr>
        <p:spPr bwMode="auto">
          <a:xfrm rot="10800000">
            <a:off x="8473440" y="9144072"/>
            <a:ext cx="1605280" cy="1483360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82880" tIns="91440" rIns="182880" bIns="91440" numCol="1" anchor="t" anchorCtr="0" compatLnSpc="1"/>
          <a:p>
            <a:endParaRPr lang="zh-CN" altLang="en-US" sz="3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1"/>
            </p:custDataLst>
          </p:nvPr>
        </p:nvSpPr>
        <p:spPr>
          <a:xfrm>
            <a:off x="671830" y="953770"/>
            <a:ext cx="12192000" cy="880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>
            <a:sp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800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4800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800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800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接口测试流程介绍</a:t>
            </a:r>
            <a:endParaRPr kumimoji="0" lang="zh-CN" altLang="en-US" sz="4800" b="1" i="0" u="none" strike="noStrike" kern="1200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32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/data/cache/18ee07a6ed3f54790c8cdbc8151a19b0.jpg18ee07a6ed3f54790c8cdbc8151a19b0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23185" b="23185"/>
          <a:stretch>
            <a:fillRect/>
          </a:stretch>
        </p:blipFill>
        <p:spPr>
          <a:xfrm>
            <a:off x="11607598" y="1474649"/>
            <a:ext cx="12776402" cy="10277977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1228380" y="10296336"/>
            <a:ext cx="1456365" cy="1456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  <p:sp>
        <p:nvSpPr>
          <p:cNvPr id="10" name="图形 4"/>
          <p:cNvSpPr/>
          <p:nvPr>
            <p:custDataLst>
              <p:tags r:id="rId4"/>
            </p:custDataLst>
          </p:nvPr>
        </p:nvSpPr>
        <p:spPr>
          <a:xfrm>
            <a:off x="10820104" y="10784987"/>
            <a:ext cx="1574995" cy="1456365"/>
          </a:xfrm>
          <a:custGeom>
            <a:avLst/>
            <a:gdLst>
              <a:gd name="connsiteX0" fmla="*/ 6016935 w 6623480"/>
              <a:gd name="connsiteY0" fmla="*/ 4670403 h 4670403"/>
              <a:gd name="connsiteX1" fmla="*/ 6016935 w 6623480"/>
              <a:gd name="connsiteY1" fmla="*/ 0 h 4670403"/>
              <a:gd name="connsiteX2" fmla="*/ 0 w 6623480"/>
              <a:gd name="connsiteY2" fmla="*/ 0 h 4670403"/>
              <a:gd name="connsiteX3" fmla="*/ 0 w 6623480"/>
              <a:gd name="connsiteY3" fmla="*/ 4233690 h 4670403"/>
              <a:gd name="connsiteX4" fmla="*/ 6623480 w 6623480"/>
              <a:gd name="connsiteY4" fmla="*/ 4233690 h 467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480" h="4670403">
                <a:moveTo>
                  <a:pt x="6016935" y="4670403"/>
                </a:moveTo>
                <a:lnTo>
                  <a:pt x="6016935" y="0"/>
                </a:lnTo>
                <a:lnTo>
                  <a:pt x="0" y="0"/>
                </a:lnTo>
                <a:lnTo>
                  <a:pt x="0" y="4233690"/>
                </a:lnTo>
                <a:lnTo>
                  <a:pt x="6623480" y="4233690"/>
                </a:lnTo>
              </a:path>
            </a:pathLst>
          </a:custGeom>
          <a:noFill/>
          <a:ln w="1212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p>
            <a:endParaRPr lang="zh-CN" altLang="en-US" sz="180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1378987"/>
            <a:ext cx="7772400" cy="2446247"/>
          </a:xfrm>
          <a:prstGeom prst="rect">
            <a:avLst/>
          </a:prstGeom>
          <a:noFill/>
        </p:spPr>
        <p:txBody>
          <a:bodyPr wrap="square" lIns="127000" tIns="50800" rIns="127000" bIns="508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900" b="1" spc="23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1.3 接口测试流程介绍</a:t>
            </a:r>
            <a:endParaRPr lang="en-US" altLang="zh-CN" sz="3900" b="1" spc="23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1828800" y="4412238"/>
            <a:ext cx="7772400" cy="79247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需求分析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1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测试工程师接到测试需求后，要充分了解</a:t>
            </a: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需求文档的业务</a:t>
            </a: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，然后对需求文档的业务进行分析，明确测试</a:t>
            </a: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目的和范围</a:t>
            </a: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，测试工程师不仅要了解业务，还要了解系统的</a:t>
            </a: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整个架构</a:t>
            </a: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业务的数据流向</a:t>
            </a: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，以便后续测试定位问题。</a:t>
            </a:r>
            <a:endParaRPr lang="zh-CN" altLang="en-US" sz="2800" b="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/data/cache/18ee07a6ed3f54790c8cdbc8151a19b0.jpg18ee07a6ed3f54790c8cdbc8151a19b0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23185" b="23185"/>
          <a:stretch>
            <a:fillRect/>
          </a:stretch>
        </p:blipFill>
        <p:spPr>
          <a:xfrm>
            <a:off x="11607598" y="1474649"/>
            <a:ext cx="12776402" cy="10277977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1228380" y="10296336"/>
            <a:ext cx="1456365" cy="1456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  <p:sp>
        <p:nvSpPr>
          <p:cNvPr id="10" name="图形 4"/>
          <p:cNvSpPr/>
          <p:nvPr>
            <p:custDataLst>
              <p:tags r:id="rId4"/>
            </p:custDataLst>
          </p:nvPr>
        </p:nvSpPr>
        <p:spPr>
          <a:xfrm>
            <a:off x="10820104" y="10784987"/>
            <a:ext cx="1574995" cy="1456365"/>
          </a:xfrm>
          <a:custGeom>
            <a:avLst/>
            <a:gdLst>
              <a:gd name="connsiteX0" fmla="*/ 6016935 w 6623480"/>
              <a:gd name="connsiteY0" fmla="*/ 4670403 h 4670403"/>
              <a:gd name="connsiteX1" fmla="*/ 6016935 w 6623480"/>
              <a:gd name="connsiteY1" fmla="*/ 0 h 4670403"/>
              <a:gd name="connsiteX2" fmla="*/ 0 w 6623480"/>
              <a:gd name="connsiteY2" fmla="*/ 0 h 4670403"/>
              <a:gd name="connsiteX3" fmla="*/ 0 w 6623480"/>
              <a:gd name="connsiteY3" fmla="*/ 4233690 h 4670403"/>
              <a:gd name="connsiteX4" fmla="*/ 6623480 w 6623480"/>
              <a:gd name="connsiteY4" fmla="*/ 4233690 h 467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480" h="4670403">
                <a:moveTo>
                  <a:pt x="6016935" y="4670403"/>
                </a:moveTo>
                <a:lnTo>
                  <a:pt x="6016935" y="0"/>
                </a:lnTo>
                <a:lnTo>
                  <a:pt x="0" y="0"/>
                </a:lnTo>
                <a:lnTo>
                  <a:pt x="0" y="4233690"/>
                </a:lnTo>
                <a:lnTo>
                  <a:pt x="6623480" y="4233690"/>
                </a:lnTo>
              </a:path>
            </a:pathLst>
          </a:custGeom>
          <a:noFill/>
          <a:ln w="1212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p>
            <a:endParaRPr lang="zh-CN" altLang="en-US" sz="180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1378987"/>
            <a:ext cx="7772400" cy="2446247"/>
          </a:xfrm>
          <a:prstGeom prst="rect">
            <a:avLst/>
          </a:prstGeom>
          <a:noFill/>
        </p:spPr>
        <p:txBody>
          <a:bodyPr wrap="square" lIns="127000" tIns="50800" rIns="127000" bIns="508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900" b="1" spc="23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1.3 接口测试流程介绍</a:t>
            </a:r>
            <a:endParaRPr lang="en-US" altLang="zh-CN" sz="3900" b="1" spc="23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1828800" y="4412238"/>
            <a:ext cx="7772400" cy="79247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用例设计</a:t>
            </a:r>
            <a:r>
              <a:rPr lang="zh-CN" altLang="en-US" sz="22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741680" algn="l" ea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  <a:extLst>
                <a:ext uri="{35155182-B16C-46BC-9424-99874614C6A1}">
                  <wpsdc:indentchars xmlns:wpsdc="http://www.wps.cn/officeDocument/2017/drawingmlCustomData" val="200" checksum="1192640551"/>
                </a:ext>
              </a:extLst>
            </a:pP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测试工程师在进行测试前，要根据需求文档和接口中文档进行用例设计，原则上接口用例要覆盖需求文档的所有</a:t>
            </a: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业务场景，以及字段的是否必填、字段的长度，错误码等</a:t>
            </a: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业务越重要，用例等级越高，需要着重去测试。</a:t>
            </a:r>
            <a:endParaRPr lang="zh-CN" altLang="en-US" sz="2800" b="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19454184" y="-102"/>
            <a:ext cx="4929996" cy="4806462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640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10960100"/>
            <a:ext cx="2825750" cy="27559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640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795" name="直接连接符 7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14268584" y="5306910"/>
            <a:ext cx="1162094" cy="0"/>
          </a:xfrm>
          <a:prstGeom prst="line">
            <a:avLst/>
          </a:prstGeom>
          <a:noFill/>
          <a:ln w="3175" cmpd="sng">
            <a:solidFill>
              <a:schemeClr val="lt1">
                <a:lumMod val="7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6" name="椭圆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589146" y="4976770"/>
            <a:ext cx="656978" cy="65698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en-US" sz="4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797" name="文本框 2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728128" y="4167926"/>
            <a:ext cx="5810046" cy="223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9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分析需求：了解接口的功能和预期结果</a:t>
            </a:r>
            <a:endParaRPr lang="zh-CN" altLang="en-US" sz="2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800" name="任意多边形 25"/>
          <p:cNvSpPr/>
          <p:nvPr>
            <p:custDataLst>
              <p:tags r:id="rId6"/>
            </p:custDataLst>
          </p:nvPr>
        </p:nvSpPr>
        <p:spPr bwMode="auto">
          <a:xfrm rot="1800000">
            <a:off x="12413196" y="5079114"/>
            <a:ext cx="1799264" cy="706500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5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799" name="任意多边形 24"/>
          <p:cNvSpPr/>
          <p:nvPr>
            <p:custDataLst>
              <p:tags r:id="rId7"/>
            </p:custDataLst>
          </p:nvPr>
        </p:nvSpPr>
        <p:spPr bwMode="auto">
          <a:xfrm rot="5400000">
            <a:off x="13746962" y="7386796"/>
            <a:ext cx="1799264" cy="709804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5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804" name="直接连接符 49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15199582" y="7763156"/>
            <a:ext cx="1162094" cy="0"/>
          </a:xfrm>
          <a:prstGeom prst="line">
            <a:avLst/>
          </a:prstGeom>
          <a:noFill/>
          <a:ln w="3175" cmpd="sng">
            <a:solidFill>
              <a:schemeClr val="lt1">
                <a:lumMod val="7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5" name="椭圆 5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520144" y="7433016"/>
            <a:ext cx="656978" cy="65698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en-US" sz="4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806" name="文本框 2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659124" y="6624172"/>
            <a:ext cx="5810046" cy="223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9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更新测试用例：根据测试结果更新测试用例，以便后续测试和维护</a:t>
            </a:r>
            <a:endParaRPr lang="zh-CN" altLang="en-US" sz="2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798" name="任意多边形 27"/>
          <p:cNvSpPr/>
          <p:nvPr>
            <p:custDataLst>
              <p:tags r:id="rId11"/>
            </p:custDataLst>
          </p:nvPr>
        </p:nvSpPr>
        <p:spPr bwMode="auto">
          <a:xfrm rot="9000000">
            <a:off x="12413196" y="9697780"/>
            <a:ext cx="1799264" cy="709804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5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807" name="直接连接符 53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13799786" y="10394378"/>
            <a:ext cx="1162094" cy="0"/>
          </a:xfrm>
          <a:prstGeom prst="line">
            <a:avLst/>
          </a:prstGeom>
          <a:noFill/>
          <a:ln w="3175" cmpd="sng">
            <a:solidFill>
              <a:schemeClr val="lt1">
                <a:lumMod val="7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8" name="椭圆 5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120348" y="10064236"/>
            <a:ext cx="656978" cy="65697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en-US" sz="4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809" name="文本框 2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259330" y="9255392"/>
            <a:ext cx="5810046" cy="223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9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评估测试结果：根据测试结果评估接口的稳定性和兼容性，找出潜在的问题并修复</a:t>
            </a:r>
            <a:endParaRPr lang="zh-CN" altLang="en-US" sz="2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801" name="任意多边形 26"/>
          <p:cNvSpPr/>
          <p:nvPr>
            <p:custDataLst>
              <p:tags r:id="rId15"/>
            </p:custDataLst>
          </p:nvPr>
        </p:nvSpPr>
        <p:spPr bwMode="auto">
          <a:xfrm rot="19800000">
            <a:off x="9745660" y="5079114"/>
            <a:ext cx="1799264" cy="706500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5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810" name="直接连接符 57"/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 flipH="1">
            <a:off x="8775046" y="5151746"/>
            <a:ext cx="1162094" cy="0"/>
          </a:xfrm>
          <a:prstGeom prst="line">
            <a:avLst/>
          </a:prstGeom>
          <a:noFill/>
          <a:ln w="3175" cmpd="sng">
            <a:solidFill>
              <a:schemeClr val="lt1">
                <a:lumMod val="7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1" name="椭圆 5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flipH="1">
            <a:off x="7959598" y="4821606"/>
            <a:ext cx="656980" cy="65697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en-US" sz="4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812" name="文本框 2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 flipH="1">
            <a:off x="2152106" y="4012760"/>
            <a:ext cx="5325486" cy="223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9pPr>
          </a:lstStyle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编写测试用例：根据测试场景编写测试用例，包括输入参数、预期结果等</a:t>
            </a:r>
            <a:endParaRPr lang="zh-CN" altLang="en-US" sz="2800" spc="120" dirty="0">
              <a:ln w="3175">
                <a:noFill/>
                <a:prstDash val="dash"/>
              </a:ln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803" name="任意多边形 44"/>
          <p:cNvSpPr/>
          <p:nvPr>
            <p:custDataLst>
              <p:tags r:id="rId19"/>
            </p:custDataLst>
          </p:nvPr>
        </p:nvSpPr>
        <p:spPr bwMode="auto">
          <a:xfrm rot="16200000">
            <a:off x="8411892" y="7386796"/>
            <a:ext cx="1799264" cy="709804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5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813" name="直接连接符 61"/>
          <p:cNvCxnSpPr>
            <a:cxnSpLocks noChangeShapeType="1"/>
          </p:cNvCxnSpPr>
          <p:nvPr>
            <p:custDataLst>
              <p:tags r:id="rId20"/>
            </p:custDataLst>
          </p:nvPr>
        </p:nvCxnSpPr>
        <p:spPr bwMode="auto">
          <a:xfrm flipH="1">
            <a:off x="7537018" y="7763156"/>
            <a:ext cx="1162094" cy="0"/>
          </a:xfrm>
          <a:prstGeom prst="line">
            <a:avLst/>
          </a:prstGeom>
          <a:noFill/>
          <a:ln w="3175" cmpd="sng">
            <a:solidFill>
              <a:schemeClr val="lt1">
                <a:lumMod val="7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4" name="椭圆 6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 flipH="1">
            <a:off x="6721572" y="7433016"/>
            <a:ext cx="656978" cy="65698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en-US" sz="4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815" name="文本框 29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 flipH="1">
            <a:off x="914080" y="6624172"/>
            <a:ext cx="5325488" cy="223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9pPr>
          </a:lstStyle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执行测试用例：使用测试工具执行测试用例，观察实际结果与预期结果是否一致</a:t>
            </a:r>
            <a:endParaRPr lang="zh-CN" altLang="en-US" sz="2800" spc="120" dirty="0">
              <a:ln w="3175">
                <a:noFill/>
                <a:prstDash val="dash"/>
              </a:ln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802" name="任意多边形 30"/>
          <p:cNvSpPr/>
          <p:nvPr>
            <p:custDataLst>
              <p:tags r:id="rId23"/>
            </p:custDataLst>
          </p:nvPr>
        </p:nvSpPr>
        <p:spPr bwMode="auto">
          <a:xfrm rot="12600000">
            <a:off x="9745660" y="9697780"/>
            <a:ext cx="1799264" cy="709804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5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816" name="直接连接符 65"/>
          <p:cNvCxnSpPr>
            <a:cxnSpLocks noChangeShapeType="1"/>
          </p:cNvCxnSpPr>
          <p:nvPr>
            <p:custDataLst>
              <p:tags r:id="rId24"/>
            </p:custDataLst>
          </p:nvPr>
        </p:nvCxnSpPr>
        <p:spPr bwMode="auto">
          <a:xfrm flipH="1">
            <a:off x="8959926" y="10433994"/>
            <a:ext cx="1162094" cy="0"/>
          </a:xfrm>
          <a:prstGeom prst="line">
            <a:avLst/>
          </a:prstGeom>
          <a:noFill/>
          <a:ln w="3175" cmpd="sng">
            <a:solidFill>
              <a:schemeClr val="lt1">
                <a:lumMod val="7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7" name="椭圆 6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 flipH="1">
            <a:off x="8144478" y="10103854"/>
            <a:ext cx="656980" cy="65697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en-US" sz="4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818" name="文本框 2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 flipH="1">
            <a:off x="2336984" y="9295008"/>
            <a:ext cx="5325486" cy="223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9pPr>
          </a:lstStyle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设计测试场景：根据需求设计不同的测试场景</a:t>
            </a:r>
            <a:endParaRPr lang="zh-CN" altLang="en-US" sz="2800" spc="120" dirty="0">
              <a:ln w="3175">
                <a:noFill/>
                <a:prstDash val="dash"/>
              </a:ln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6" name="文本框 6"/>
          <p:cNvSpPr txBox="1"/>
          <p:nvPr>
            <p:custDataLst>
              <p:tags r:id="rId27"/>
            </p:custDataLst>
          </p:nvPr>
        </p:nvSpPr>
        <p:spPr>
          <a:xfrm>
            <a:off x="2743222" y="609604"/>
            <a:ext cx="20726566" cy="1219210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spc="230" dirty="0">
                <a:solidFill>
                  <a:schemeClr val="accent1"/>
                </a:solidFill>
                <a:sym typeface="+mn-lt"/>
              </a:rPr>
              <a:t>1.3 接口测试流程介绍</a:t>
            </a:r>
            <a:r>
              <a:rPr lang="zh-CN" altLang="en-US" sz="4400" spc="230" dirty="0">
                <a:solidFill>
                  <a:schemeClr val="accent1"/>
                </a:solidFill>
                <a:sym typeface="+mn-lt"/>
              </a:rPr>
              <a:t>（续）</a:t>
            </a:r>
            <a:endParaRPr lang="zh-CN" altLang="en-US" sz="4400" spc="23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3" name="任意多边形: 形状 20"/>
          <p:cNvSpPr/>
          <p:nvPr>
            <p:custDataLst>
              <p:tags r:id="rId28"/>
            </p:custDataLst>
          </p:nvPr>
        </p:nvSpPr>
        <p:spPr>
          <a:xfrm>
            <a:off x="914408" y="0"/>
            <a:ext cx="1219210" cy="1828814"/>
          </a:xfrm>
          <a:custGeom>
            <a:avLst/>
            <a:gdLst>
              <a:gd name="connsiteX0" fmla="*/ 0 w 627387"/>
              <a:gd name="connsiteY0" fmla="*/ 0 h 912618"/>
              <a:gd name="connsiteX1" fmla="*/ 627387 w 627387"/>
              <a:gd name="connsiteY1" fmla="*/ 0 h 912618"/>
              <a:gd name="connsiteX2" fmla="*/ 627387 w 627387"/>
              <a:gd name="connsiteY2" fmla="*/ 912618 h 912618"/>
              <a:gd name="connsiteX3" fmla="*/ 626450 w 627387"/>
              <a:gd name="connsiteY3" fmla="*/ 912618 h 912618"/>
              <a:gd name="connsiteX4" fmla="*/ 307591 w 627387"/>
              <a:gd name="connsiteY4" fmla="*/ 508784 h 912618"/>
              <a:gd name="connsiteX5" fmla="*/ 0 w 627387"/>
              <a:gd name="connsiteY5" fmla="*/ 898346 h 91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7" h="912618">
                <a:moveTo>
                  <a:pt x="0" y="0"/>
                </a:moveTo>
                <a:lnTo>
                  <a:pt x="627387" y="0"/>
                </a:lnTo>
                <a:lnTo>
                  <a:pt x="627387" y="912618"/>
                </a:lnTo>
                <a:lnTo>
                  <a:pt x="626450" y="912618"/>
                </a:lnTo>
                <a:lnTo>
                  <a:pt x="307591" y="508784"/>
                </a:lnTo>
                <a:lnTo>
                  <a:pt x="0" y="898346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6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/data/cache/18ee07a6ed3f54790c8cdbc8151a19b0.jpg18ee07a6ed3f54790c8cdbc8151a19b0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23185" b="23185"/>
          <a:stretch>
            <a:fillRect/>
          </a:stretch>
        </p:blipFill>
        <p:spPr>
          <a:xfrm>
            <a:off x="11607598" y="1474649"/>
            <a:ext cx="12776402" cy="10277977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1228380" y="10296336"/>
            <a:ext cx="1456365" cy="1456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  <p:sp>
        <p:nvSpPr>
          <p:cNvPr id="10" name="图形 4"/>
          <p:cNvSpPr/>
          <p:nvPr>
            <p:custDataLst>
              <p:tags r:id="rId4"/>
            </p:custDataLst>
          </p:nvPr>
        </p:nvSpPr>
        <p:spPr>
          <a:xfrm>
            <a:off x="10820104" y="10784987"/>
            <a:ext cx="1574995" cy="1456365"/>
          </a:xfrm>
          <a:custGeom>
            <a:avLst/>
            <a:gdLst>
              <a:gd name="connsiteX0" fmla="*/ 6016935 w 6623480"/>
              <a:gd name="connsiteY0" fmla="*/ 4670403 h 4670403"/>
              <a:gd name="connsiteX1" fmla="*/ 6016935 w 6623480"/>
              <a:gd name="connsiteY1" fmla="*/ 0 h 4670403"/>
              <a:gd name="connsiteX2" fmla="*/ 0 w 6623480"/>
              <a:gd name="connsiteY2" fmla="*/ 0 h 4670403"/>
              <a:gd name="connsiteX3" fmla="*/ 0 w 6623480"/>
              <a:gd name="connsiteY3" fmla="*/ 4233690 h 4670403"/>
              <a:gd name="connsiteX4" fmla="*/ 6623480 w 6623480"/>
              <a:gd name="connsiteY4" fmla="*/ 4233690 h 467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480" h="4670403">
                <a:moveTo>
                  <a:pt x="6016935" y="4670403"/>
                </a:moveTo>
                <a:lnTo>
                  <a:pt x="6016935" y="0"/>
                </a:lnTo>
                <a:lnTo>
                  <a:pt x="0" y="0"/>
                </a:lnTo>
                <a:lnTo>
                  <a:pt x="0" y="4233690"/>
                </a:lnTo>
                <a:lnTo>
                  <a:pt x="6623480" y="4233690"/>
                </a:lnTo>
              </a:path>
            </a:pathLst>
          </a:custGeom>
          <a:noFill/>
          <a:ln w="1212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p>
            <a:endParaRPr lang="zh-CN" altLang="en-US" sz="180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84175" y="953770"/>
            <a:ext cx="9370695" cy="1042035"/>
          </a:xfrm>
          <a:prstGeom prst="rect">
            <a:avLst/>
          </a:prstGeom>
          <a:noFill/>
        </p:spPr>
        <p:txBody>
          <a:bodyPr wrap="square" lIns="127000" tIns="50800" rIns="127000" bIns="508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9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1.3 接口测试流程介绍</a:t>
            </a:r>
            <a:r>
              <a:rPr lang="zh-CN" altLang="en-US" sz="39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（续）</a:t>
            </a:r>
            <a:endParaRPr lang="en-US" altLang="zh-CN" sz="3900" spc="23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1828800" y="4412238"/>
            <a:ext cx="7772400" cy="79247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36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用例评审：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741680" algn="l" ea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  <a:extLst>
                <a:ext uri="{35155182-B16C-46BC-9424-99874614C6A1}">
                  <wpsdc:indentchars xmlns:wpsdc="http://www.wps.cn/officeDocument/2017/drawingmlCustomData" val="200" checksum="1192640551"/>
                </a:ext>
              </a:extLst>
            </a:pP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用例设计好后，需要组织产品经理和开发工程师进行用例评审，在用例评审过程中，产品经理和开发工作师会评估测试用例设计是否合理，业务是否全部覆盖到。如果用例设计不合理或者业务覆盖不全，需要重新再写，然后再进行评审，用例评审通过后，才可以进行测试。</a:t>
            </a:r>
            <a:endParaRPr lang="zh-CN" altLang="en-US" sz="2800" b="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1607820" y="3761872"/>
            <a:ext cx="9029700" cy="64617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sz="3600" strike="noStrike" spc="160" baseline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环境部署</a:t>
            </a:r>
            <a:endParaRPr lang="zh-CN" sz="3600" strike="noStrike" spc="160" baseline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lvl="1" indent="74676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731816232"/>
                </a:ext>
              </a:extLst>
            </a:pPr>
            <a:r>
              <a:rPr lang="zh-CN" sz="2800" b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测试工程师一般在测试环境下进行接口测试，测试通过后，往往会由运维人员将测试通过的代码版本部署至预热环境，预热环境测试通过后再部署到线上生产环境。</a:t>
            </a:r>
            <a:endParaRPr lang="zh-CN" sz="2800" b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3" name="图片 12" descr="/data/cache/bd3613f48eea41aa556d78a3e3b81fb4.jpgbd3613f48eea41aa556d78a3e3b81fb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7524" r="17524"/>
          <a:stretch>
            <a:fillRect/>
          </a:stretch>
        </p:blipFill>
        <p:spPr>
          <a:xfrm>
            <a:off x="12791928" y="1973667"/>
            <a:ext cx="11592072" cy="9325243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2447862" y="9977614"/>
            <a:ext cx="1321365" cy="1321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  <p:sp>
        <p:nvSpPr>
          <p:cNvPr id="15" name="图形 4"/>
          <p:cNvSpPr/>
          <p:nvPr>
            <p:custDataLst>
              <p:tags r:id="rId5"/>
            </p:custDataLst>
          </p:nvPr>
        </p:nvSpPr>
        <p:spPr>
          <a:xfrm>
            <a:off x="12077431" y="10420968"/>
            <a:ext cx="1428998" cy="1321365"/>
          </a:xfrm>
          <a:custGeom>
            <a:avLst/>
            <a:gdLst>
              <a:gd name="connsiteX0" fmla="*/ 6016935 w 6623480"/>
              <a:gd name="connsiteY0" fmla="*/ 4670403 h 4670403"/>
              <a:gd name="connsiteX1" fmla="*/ 6016935 w 6623480"/>
              <a:gd name="connsiteY1" fmla="*/ 0 h 4670403"/>
              <a:gd name="connsiteX2" fmla="*/ 0 w 6623480"/>
              <a:gd name="connsiteY2" fmla="*/ 0 h 4670403"/>
              <a:gd name="connsiteX3" fmla="*/ 0 w 6623480"/>
              <a:gd name="connsiteY3" fmla="*/ 4233690 h 4670403"/>
              <a:gd name="connsiteX4" fmla="*/ 6623480 w 6623480"/>
              <a:gd name="connsiteY4" fmla="*/ 4233690 h 467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480" h="4670403">
                <a:moveTo>
                  <a:pt x="6016935" y="4670403"/>
                </a:moveTo>
                <a:lnTo>
                  <a:pt x="6016935" y="0"/>
                </a:lnTo>
                <a:lnTo>
                  <a:pt x="0" y="0"/>
                </a:lnTo>
                <a:lnTo>
                  <a:pt x="0" y="4233690"/>
                </a:lnTo>
                <a:lnTo>
                  <a:pt x="6623480" y="4233690"/>
                </a:lnTo>
              </a:path>
            </a:pathLst>
          </a:custGeom>
          <a:noFill/>
          <a:ln w="1212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p>
            <a:endParaRPr lang="zh-CN" altLang="en-US" sz="1800">
              <a:solidFill>
                <a:schemeClr val="dk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52120" y="882015"/>
            <a:ext cx="10257155" cy="1137920"/>
          </a:xfrm>
          <a:prstGeom prst="rect">
            <a:avLst/>
          </a:prstGeom>
          <a:noFill/>
        </p:spPr>
        <p:txBody>
          <a:bodyPr wrap="square" lIns="127000" tIns="50800" rIns="127000" bIns="508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3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1.3 接口测试流程介绍</a:t>
            </a:r>
            <a:r>
              <a:rPr lang="zh-CN" altLang="en-US" sz="43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（续）</a:t>
            </a:r>
            <a:endParaRPr lang="en-US" altLang="zh-CN" sz="4300" b="1" spc="27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9" name="矩形 8" descr="7b0a20202020227461726765744d6f64756c65223a202270726f636573734f6e6c696e65466f6e7473220a7d0a"/>
          <p:cNvSpPr/>
          <p:nvPr>
            <p:custDataLst>
              <p:tags r:id="rId7"/>
            </p:custDataLst>
          </p:nvPr>
        </p:nvSpPr>
        <p:spPr>
          <a:xfrm>
            <a:off x="2400300" y="8567420"/>
            <a:ext cx="2252980" cy="85471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spc="140" normalizeH="0" baseline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 Medium" panose="02000503000000020004"/>
              </a:rPr>
              <a:t>三套环境</a:t>
            </a:r>
            <a:endParaRPr kumimoji="0" lang="zh-CN" altLang="en-US" sz="2800" b="0" i="0" u="none" strike="noStrike" cap="none" spc="140" normalizeH="0" baseline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 Medium" panose="02000503000000020004"/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6504305" y="8495665"/>
            <a:ext cx="2252980" cy="85471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spc="140" normalizeH="0" baseline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 Medium" panose="02000503000000020004"/>
              </a:rPr>
              <a:t>预生产环境</a:t>
            </a:r>
            <a:endParaRPr kumimoji="0" lang="zh-CN" altLang="en-US" sz="2800" b="0" i="0" u="none" strike="noStrike" cap="none" spc="140" normalizeH="0" baseline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 Medium" panose="02000503000000020004"/>
            </a:endParaRPr>
          </a:p>
        </p:txBody>
      </p:sp>
      <p:sp>
        <p:nvSpPr>
          <p:cNvPr id="17" name="矩形 16"/>
          <p:cNvSpPr/>
          <p:nvPr>
            <p:custDataLst>
              <p:tags r:id="rId9"/>
            </p:custDataLst>
          </p:nvPr>
        </p:nvSpPr>
        <p:spPr>
          <a:xfrm>
            <a:off x="6504305" y="6911975"/>
            <a:ext cx="2252980" cy="85471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spc="140" normalizeH="0" baseline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 Medium" panose="02000503000000020004"/>
              </a:rPr>
              <a:t>测试环境</a:t>
            </a:r>
            <a:endParaRPr kumimoji="0" lang="zh-CN" altLang="en-US" sz="2800" b="0" i="0" u="none" strike="noStrike" cap="none" spc="140" normalizeH="0" baseline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 Medium" panose="02000503000000020004"/>
            </a:endParaRPr>
          </a:p>
        </p:txBody>
      </p:sp>
      <p:sp>
        <p:nvSpPr>
          <p:cNvPr id="18" name="矩形 17"/>
          <p:cNvSpPr/>
          <p:nvPr>
            <p:custDataLst>
              <p:tags r:id="rId10"/>
            </p:custDataLst>
          </p:nvPr>
        </p:nvSpPr>
        <p:spPr>
          <a:xfrm>
            <a:off x="6504305" y="9935845"/>
            <a:ext cx="2252980" cy="85471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spc="140" normalizeH="0" baseline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 Medium" panose="02000503000000020004"/>
              </a:rPr>
              <a:t>生产环境</a:t>
            </a:r>
            <a:endParaRPr kumimoji="0" lang="zh-CN" altLang="en-US" sz="2800" b="0" i="0" u="none" strike="noStrike" cap="none" spc="140" normalizeH="0" baseline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 Medium" panose="02000503000000020004"/>
            </a:endParaRPr>
          </a:p>
        </p:txBody>
      </p:sp>
      <p:cxnSp>
        <p:nvCxnSpPr>
          <p:cNvPr id="21" name="肘形连接符 20"/>
          <p:cNvCxnSpPr>
            <a:stCxn id="9" idx="3"/>
            <a:endCxn id="17" idx="1"/>
          </p:cNvCxnSpPr>
          <p:nvPr/>
        </p:nvCxnSpPr>
        <p:spPr>
          <a:xfrm flipV="1">
            <a:off x="4653280" y="7339330"/>
            <a:ext cx="1851025" cy="1655445"/>
          </a:xfrm>
          <a:prstGeom prst="bentConnector3">
            <a:avLst>
              <a:gd name="adj1" fmla="val 5001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肘形连接符 21"/>
          <p:cNvCxnSpPr>
            <a:endCxn id="18" idx="1"/>
          </p:cNvCxnSpPr>
          <p:nvPr/>
        </p:nvCxnSpPr>
        <p:spPr>
          <a:xfrm>
            <a:off x="4653280" y="8994775"/>
            <a:ext cx="1851025" cy="1368425"/>
          </a:xfrm>
          <a:prstGeom prst="bentConnector3">
            <a:avLst>
              <a:gd name="adj1" fmla="val 5001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连接符 22"/>
          <p:cNvCxnSpPr/>
          <p:nvPr/>
        </p:nvCxnSpPr>
        <p:spPr>
          <a:xfrm>
            <a:off x="5600700" y="8976360"/>
            <a:ext cx="90360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custDataLst>
      <p:tags r:id="rId11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19112" y="3048024"/>
            <a:ext cx="21945776" cy="94488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33600" y="1219200"/>
            <a:ext cx="20421752" cy="1219200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1.3 接口测试流程介绍</a:t>
            </a:r>
            <a:r>
              <a:rPr lang="zh-CN" altLang="en-US" sz="44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（续）</a:t>
            </a:r>
            <a:endParaRPr lang="en-US" altLang="zh-CN" sz="4400" b="1" spc="20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2898977" y="5965364"/>
            <a:ext cx="5087052" cy="5921836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lt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3381898" y="6399850"/>
            <a:ext cx="4484470" cy="488476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59436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  <a:extLst>
                <a:ext uri="{35155182-B16C-46BC-9424-99874614C6A1}">
                  <wpsdc:indentchars xmlns:wpsdc="http://www.wps.cn/officeDocument/2017/drawingmlCustomData" val="200" checksum="3184486184"/>
                </a:ext>
              </a:extLst>
            </a:pPr>
            <a:r>
              <a:rPr lang="zh-CN" sz="220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开发工程师开发完成后，会将代码提交至代码仓库，测试人员从代码仓库中拉取代码部署至测试环境，测试工程师在该环境下进行日常测试。</a:t>
            </a:r>
            <a:endParaRPr lang="zh-CN" sz="2200" kern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6" name="任意多边形: 形状 65"/>
          <p:cNvSpPr/>
          <p:nvPr>
            <p:custDataLst>
              <p:tags r:id="rId5"/>
            </p:custDataLst>
          </p:nvPr>
        </p:nvSpPr>
        <p:spPr>
          <a:xfrm>
            <a:off x="2898977" y="3657600"/>
            <a:ext cx="5968846" cy="2312038"/>
          </a:xfrm>
          <a:custGeom>
            <a:avLst/>
            <a:gdLst>
              <a:gd name="connsiteX0" fmla="*/ 0 w 2540304"/>
              <a:gd name="connsiteY0" fmla="*/ 0 h 1266092"/>
              <a:gd name="connsiteX1" fmla="*/ 2157615 w 2540304"/>
              <a:gd name="connsiteY1" fmla="*/ 0 h 1266092"/>
              <a:gd name="connsiteX2" fmla="*/ 2540304 w 2540304"/>
              <a:gd name="connsiteY2" fmla="*/ 633046 h 1266092"/>
              <a:gd name="connsiteX3" fmla="*/ 2157615 w 2540304"/>
              <a:gd name="connsiteY3" fmla="*/ 1266092 h 1266092"/>
              <a:gd name="connsiteX4" fmla="*/ 0 w 2540304"/>
              <a:gd name="connsiteY4" fmla="*/ 1266092 h 1266092"/>
              <a:gd name="connsiteX5" fmla="*/ 382689 w 2540304"/>
              <a:gd name="connsiteY5" fmla="*/ 633046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0304" h="1266092">
                <a:moveTo>
                  <a:pt x="0" y="0"/>
                </a:moveTo>
                <a:lnTo>
                  <a:pt x="2157615" y="0"/>
                </a:lnTo>
                <a:lnTo>
                  <a:pt x="2540304" y="633046"/>
                </a:lnTo>
                <a:lnTo>
                  <a:pt x="2157615" y="1266092"/>
                </a:lnTo>
                <a:lnTo>
                  <a:pt x="0" y="1266092"/>
                </a:lnTo>
                <a:lnTo>
                  <a:pt x="382689" y="633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>
              <a:solidFill>
                <a:schemeClr val="lt1"/>
              </a:solidFill>
            </a:endParaRPr>
          </a:p>
        </p:txBody>
      </p:sp>
      <p:sp>
        <p:nvSpPr>
          <p:cNvPr id="84" name="文本框 83"/>
          <p:cNvSpPr txBox="1"/>
          <p:nvPr>
            <p:custDataLst>
              <p:tags r:id="rId6"/>
            </p:custDataLst>
          </p:nvPr>
        </p:nvSpPr>
        <p:spPr>
          <a:xfrm>
            <a:off x="4028641" y="4009463"/>
            <a:ext cx="4125484" cy="1606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600" b="1" spc="180">
                <a:solidFill>
                  <a:schemeClr val="lt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1.测试环境</a:t>
            </a:r>
            <a:endParaRPr lang="zh-CN" altLang="en-US" sz="2600" b="1" spc="180">
              <a:solidFill>
                <a:schemeClr val="lt1"/>
              </a:solidFill>
              <a:uFillTx/>
              <a:latin typeface="Arial" panose="020B060402020209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9208289" y="5965364"/>
            <a:ext cx="5087052" cy="5921836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lt1"/>
              </a:solidFill>
            </a:endParaRPr>
          </a:p>
        </p:txBody>
      </p:sp>
      <p:sp>
        <p:nvSpPr>
          <p:cNvPr id="90" name="文本框 89"/>
          <p:cNvSpPr txBox="1"/>
          <p:nvPr>
            <p:custDataLst>
              <p:tags r:id="rId8"/>
            </p:custDataLst>
          </p:nvPr>
        </p:nvSpPr>
        <p:spPr>
          <a:xfrm>
            <a:off x="9691210" y="6399850"/>
            <a:ext cx="4484470" cy="488476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59436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  <a:extLst>
                <a:ext uri="{35155182-B16C-46BC-9424-99874614C6A1}">
                  <wpsdc:indentchars xmlns:wpsdc="http://www.wps.cn/officeDocument/2017/drawingmlCustomData" val="200" checksum="3184486184"/>
                </a:ext>
              </a:extLst>
            </a:pPr>
            <a:r>
              <a:rPr lang="en-US" altLang="zh-CN" sz="2200" spc="14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预</a:t>
            </a:r>
            <a:r>
              <a:rPr lang="zh-CN" altLang="en-US" sz="2200" spc="14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生产</a:t>
            </a:r>
            <a:r>
              <a:rPr lang="en-US" altLang="zh-CN" sz="2200" spc="14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环境是测试环境到生产环境的过渡，</a:t>
            </a:r>
            <a:r>
              <a:rPr lang="zh-CN" altLang="en-US" sz="2200" spc="14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测</a:t>
            </a:r>
            <a:r>
              <a:rPr lang="en-US" altLang="zh-CN" sz="2200" spc="14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试环境验证通过后。代码会部署至预热环境，将测试</a:t>
            </a:r>
            <a:r>
              <a:rPr lang="zh-CN" altLang="en-US" sz="2200" spc="14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用例</a:t>
            </a:r>
            <a:r>
              <a:rPr lang="en-US" altLang="zh-CN" sz="2200" spc="14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回归一遍。验证功能是否正常，如果在预热环境测试通过，那么再部署至生产环境。</a:t>
            </a:r>
            <a:endParaRPr lang="en-US" altLang="zh-CN" sz="2200" spc="14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2" name="任意多边形: 形状 91"/>
          <p:cNvSpPr/>
          <p:nvPr>
            <p:custDataLst>
              <p:tags r:id="rId9"/>
            </p:custDataLst>
          </p:nvPr>
        </p:nvSpPr>
        <p:spPr>
          <a:xfrm>
            <a:off x="9208289" y="3657600"/>
            <a:ext cx="5968846" cy="2312038"/>
          </a:xfrm>
          <a:custGeom>
            <a:avLst/>
            <a:gdLst>
              <a:gd name="connsiteX0" fmla="*/ 0 w 2540304"/>
              <a:gd name="connsiteY0" fmla="*/ 0 h 1266092"/>
              <a:gd name="connsiteX1" fmla="*/ 2157615 w 2540304"/>
              <a:gd name="connsiteY1" fmla="*/ 0 h 1266092"/>
              <a:gd name="connsiteX2" fmla="*/ 2540304 w 2540304"/>
              <a:gd name="connsiteY2" fmla="*/ 633046 h 1266092"/>
              <a:gd name="connsiteX3" fmla="*/ 2157615 w 2540304"/>
              <a:gd name="connsiteY3" fmla="*/ 1266092 h 1266092"/>
              <a:gd name="connsiteX4" fmla="*/ 0 w 2540304"/>
              <a:gd name="connsiteY4" fmla="*/ 1266092 h 1266092"/>
              <a:gd name="connsiteX5" fmla="*/ 382689 w 2540304"/>
              <a:gd name="connsiteY5" fmla="*/ 633046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0304" h="1266092">
                <a:moveTo>
                  <a:pt x="0" y="0"/>
                </a:moveTo>
                <a:lnTo>
                  <a:pt x="2157615" y="0"/>
                </a:lnTo>
                <a:lnTo>
                  <a:pt x="2540304" y="633046"/>
                </a:lnTo>
                <a:lnTo>
                  <a:pt x="2157615" y="1266092"/>
                </a:lnTo>
                <a:lnTo>
                  <a:pt x="0" y="1266092"/>
                </a:lnTo>
                <a:lnTo>
                  <a:pt x="382689" y="6330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>
              <a:solidFill>
                <a:schemeClr val="lt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10336529" y="4009463"/>
            <a:ext cx="4125484" cy="1606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600" b="1" spc="180" dirty="0">
                <a:solidFill>
                  <a:schemeClr val="lt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600" b="1" spc="180" dirty="0">
                <a:solidFill>
                  <a:schemeClr val="lt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预生产</a:t>
            </a:r>
            <a:r>
              <a:rPr lang="en-US" altLang="zh-CN" sz="2600" b="1" spc="180" dirty="0">
                <a:solidFill>
                  <a:schemeClr val="lt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环境</a:t>
            </a:r>
            <a:endParaRPr lang="en-US" altLang="zh-CN" sz="2600" b="1" spc="180" dirty="0">
              <a:solidFill>
                <a:schemeClr val="lt1"/>
              </a:solidFill>
              <a:uFillTx/>
              <a:latin typeface="Arial" panose="020B060402020209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6" name="矩形 95"/>
          <p:cNvSpPr/>
          <p:nvPr>
            <p:custDataLst>
              <p:tags r:id="rId11"/>
            </p:custDataLst>
          </p:nvPr>
        </p:nvSpPr>
        <p:spPr>
          <a:xfrm>
            <a:off x="15516177" y="5965364"/>
            <a:ext cx="5087052" cy="5921836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lt1"/>
              </a:solidFill>
            </a:endParaRPr>
          </a:p>
        </p:txBody>
      </p:sp>
      <p:sp>
        <p:nvSpPr>
          <p:cNvPr id="97" name="文本框 96"/>
          <p:cNvSpPr txBox="1"/>
          <p:nvPr>
            <p:custDataLst>
              <p:tags r:id="rId12"/>
            </p:custDataLst>
          </p:nvPr>
        </p:nvSpPr>
        <p:spPr>
          <a:xfrm>
            <a:off x="15999098" y="6399850"/>
            <a:ext cx="4484470" cy="488476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59436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  <a:extLst>
                <a:ext uri="{35155182-B16C-46BC-9424-99874614C6A1}">
                  <wpsdc:indentchars xmlns:wpsdc="http://www.wps.cn/officeDocument/2017/drawingmlCustomData" val="200" checksum="3184486184"/>
                </a:ext>
              </a:extLst>
            </a:pPr>
            <a:r>
              <a:rPr lang="en-US" altLang="zh-CN" sz="2200" spc="14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生产环境/线上环境是用户使用的环境，由特定人员来维护。生产环境一般会部署在多台机器组成的集群上，以防某台机器出现故障影响系统运行。在集群中，当某台机器出现故障时，其他机器可以继续运行，不会影响用户使用。集群环境也可以支持更多的用户访问系统。</a:t>
            </a:r>
            <a:endParaRPr lang="en-US" altLang="zh-CN" sz="2200" spc="14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9" name="任意多边形: 形状 98"/>
          <p:cNvSpPr/>
          <p:nvPr>
            <p:custDataLst>
              <p:tags r:id="rId13"/>
            </p:custDataLst>
          </p:nvPr>
        </p:nvSpPr>
        <p:spPr>
          <a:xfrm>
            <a:off x="15516177" y="3657600"/>
            <a:ext cx="5968846" cy="2312038"/>
          </a:xfrm>
          <a:custGeom>
            <a:avLst/>
            <a:gdLst>
              <a:gd name="connsiteX0" fmla="*/ 0 w 2540304"/>
              <a:gd name="connsiteY0" fmla="*/ 0 h 1266092"/>
              <a:gd name="connsiteX1" fmla="*/ 2157615 w 2540304"/>
              <a:gd name="connsiteY1" fmla="*/ 0 h 1266092"/>
              <a:gd name="connsiteX2" fmla="*/ 2540304 w 2540304"/>
              <a:gd name="connsiteY2" fmla="*/ 633046 h 1266092"/>
              <a:gd name="connsiteX3" fmla="*/ 2157615 w 2540304"/>
              <a:gd name="connsiteY3" fmla="*/ 1266092 h 1266092"/>
              <a:gd name="connsiteX4" fmla="*/ 0 w 2540304"/>
              <a:gd name="connsiteY4" fmla="*/ 1266092 h 1266092"/>
              <a:gd name="connsiteX5" fmla="*/ 382689 w 2540304"/>
              <a:gd name="connsiteY5" fmla="*/ 633046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0304" h="1266092">
                <a:moveTo>
                  <a:pt x="0" y="0"/>
                </a:moveTo>
                <a:lnTo>
                  <a:pt x="2157615" y="0"/>
                </a:lnTo>
                <a:lnTo>
                  <a:pt x="2540304" y="633046"/>
                </a:lnTo>
                <a:lnTo>
                  <a:pt x="2157615" y="1266092"/>
                </a:lnTo>
                <a:lnTo>
                  <a:pt x="0" y="1266092"/>
                </a:lnTo>
                <a:lnTo>
                  <a:pt x="382689" y="633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>
              <a:solidFill>
                <a:schemeClr val="lt1"/>
              </a:solidFill>
            </a:endParaRPr>
          </a:p>
        </p:txBody>
      </p:sp>
      <p:sp>
        <p:nvSpPr>
          <p:cNvPr id="95" name="文本框 94"/>
          <p:cNvSpPr txBox="1"/>
          <p:nvPr>
            <p:custDataLst>
              <p:tags r:id="rId14"/>
            </p:custDataLst>
          </p:nvPr>
        </p:nvSpPr>
        <p:spPr>
          <a:xfrm>
            <a:off x="16645842" y="4009463"/>
            <a:ext cx="4125484" cy="1606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600" b="1" spc="180" dirty="0">
                <a:solidFill>
                  <a:schemeClr val="lt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3.生产环境/线上环境</a:t>
            </a:r>
            <a:endParaRPr lang="en-US" altLang="zh-CN" sz="2600" b="1" spc="180" dirty="0">
              <a:solidFill>
                <a:schemeClr val="lt1"/>
              </a:solidFill>
              <a:uFillTx/>
              <a:latin typeface="Arial" panose="020B060402020209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5"/>
            </p:custDataLst>
          </p:nvPr>
        </p:nvSpPr>
        <p:spPr>
          <a:xfrm>
            <a:off x="1219210" y="1219200"/>
            <a:ext cx="304802" cy="12192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6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/data/cache/0bc9a4dd9dab0f604aca34369dcdfdef.jpg0bc9a4dd9dab0f604aca34369dcdfdef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23185" b="23185"/>
          <a:stretch>
            <a:fillRect/>
          </a:stretch>
        </p:blipFill>
        <p:spPr>
          <a:xfrm>
            <a:off x="12397151" y="1807328"/>
            <a:ext cx="11986849" cy="9642821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2041368" y="10083854"/>
            <a:ext cx="1366365" cy="1366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  <p:sp>
        <p:nvSpPr>
          <p:cNvPr id="12" name="图形 4"/>
          <p:cNvSpPr/>
          <p:nvPr>
            <p:custDataLst>
              <p:tags r:id="rId4"/>
            </p:custDataLst>
          </p:nvPr>
        </p:nvSpPr>
        <p:spPr>
          <a:xfrm>
            <a:off x="11658322" y="10542308"/>
            <a:ext cx="1477663" cy="1366365"/>
          </a:xfrm>
          <a:custGeom>
            <a:avLst/>
            <a:gdLst>
              <a:gd name="connsiteX0" fmla="*/ 6016935 w 6623480"/>
              <a:gd name="connsiteY0" fmla="*/ 4670403 h 4670403"/>
              <a:gd name="connsiteX1" fmla="*/ 6016935 w 6623480"/>
              <a:gd name="connsiteY1" fmla="*/ 0 h 4670403"/>
              <a:gd name="connsiteX2" fmla="*/ 0 w 6623480"/>
              <a:gd name="connsiteY2" fmla="*/ 0 h 4670403"/>
              <a:gd name="connsiteX3" fmla="*/ 0 w 6623480"/>
              <a:gd name="connsiteY3" fmla="*/ 4233690 h 4670403"/>
              <a:gd name="connsiteX4" fmla="*/ 6623480 w 6623480"/>
              <a:gd name="connsiteY4" fmla="*/ 4233690 h 467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480" h="4670403">
                <a:moveTo>
                  <a:pt x="6016935" y="4670403"/>
                </a:moveTo>
                <a:lnTo>
                  <a:pt x="6016935" y="0"/>
                </a:lnTo>
                <a:lnTo>
                  <a:pt x="0" y="0"/>
                </a:lnTo>
                <a:lnTo>
                  <a:pt x="0" y="4233690"/>
                </a:lnTo>
                <a:lnTo>
                  <a:pt x="6623480" y="4233690"/>
                </a:lnTo>
              </a:path>
            </a:pathLst>
          </a:custGeom>
          <a:noFill/>
          <a:ln w="1212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p>
            <a:endParaRPr lang="zh-CN" altLang="en-US" sz="1800">
              <a:solidFill>
                <a:schemeClr val="dk1"/>
              </a:solidFill>
            </a:endParaRPr>
          </a:p>
        </p:txBody>
      </p:sp>
      <p:sp>
        <p:nvSpPr>
          <p:cNvPr id="6" name="矩形 4"/>
          <p:cNvSpPr/>
          <p:nvPr>
            <p:custDataLst>
              <p:tags r:id="rId5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524012" y="1218960"/>
            <a:ext cx="8915450" cy="2845537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5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1.3 接口测试流程介绍</a:t>
            </a:r>
            <a:r>
              <a:rPr lang="zh-CN" altLang="en-US" sz="45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（续）</a:t>
            </a:r>
            <a:endParaRPr lang="en-US" altLang="zh-CN" sz="4500" b="1" spc="29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463687" y="4697753"/>
            <a:ext cx="8915450" cy="64617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36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测试执行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741680" algn="l" ea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1192640551"/>
                </a:ext>
              </a:extLst>
            </a:pP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环境部署好后，测试工程师会按照接口用例先在测试环境执行测试，测试环境测试通过后，再部署到预生产环境，</a:t>
            </a: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测试工程师在执行用例过程中，同时会将接口用例转化为接口自动化脚本，通过自动化执行用例，能提高执行效率</a:t>
            </a: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800" b="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287558" y="1567542"/>
            <a:ext cx="3096442" cy="56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accent2">
                  <a:lumMod val="7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1"/>
          <p:cNvSpPr txBox="1"/>
          <p:nvPr>
            <p:custDataLst>
              <p:tags r:id="rId2"/>
            </p:custDataLst>
          </p:nvPr>
        </p:nvSpPr>
        <p:spPr>
          <a:xfrm>
            <a:off x="2431690" y="6427522"/>
            <a:ext cx="8099244" cy="1789378"/>
          </a:xfrm>
          <a:prstGeom prst="rect">
            <a:avLst/>
          </a:prstGeom>
          <a:noFill/>
        </p:spPr>
        <p:txBody>
          <a:bodyPr wrap="square" lIns="182880" tIns="0" rIns="182880" bIns="9144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300" b="1" spc="15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charset="-122"/>
              </a:rPr>
              <a:t>通过本课程的学习，您将可以</a:t>
            </a:r>
            <a:endParaRPr lang="zh-CN" altLang="en-US" sz="2300" b="1" spc="150">
              <a:solidFill>
                <a:schemeClr val="accent1"/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60"/>
          <p:cNvSpPr txBox="1"/>
          <p:nvPr>
            <p:custDataLst>
              <p:tags r:id="rId3"/>
            </p:custDataLst>
          </p:nvPr>
        </p:nvSpPr>
        <p:spPr>
          <a:xfrm>
            <a:off x="2431690" y="4457700"/>
            <a:ext cx="8099244" cy="1944680"/>
          </a:xfrm>
          <a:prstGeom prst="rect">
            <a:avLst/>
          </a:prstGeom>
          <a:noFill/>
        </p:spPr>
        <p:txBody>
          <a:bodyPr wrap="square" lIns="182880" tIns="91440" rIns="182880" bIns="0" rtlCol="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charset="-122"/>
              </a:rPr>
              <a:t>课程目标</a:t>
            </a:r>
            <a:endParaRPr lang="zh-CN" altLang="en-US" sz="5400" b="1" spc="380">
              <a:solidFill>
                <a:schemeClr val="accent1"/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58"/>
          <p:cNvSpPr txBox="1"/>
          <p:nvPr>
            <p:custDataLst>
              <p:tags r:id="rId4"/>
            </p:custDataLst>
          </p:nvPr>
        </p:nvSpPr>
        <p:spPr>
          <a:xfrm>
            <a:off x="12149770" y="2924066"/>
            <a:ext cx="2036466" cy="144890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charset="-122"/>
              </a:rPr>
              <a:t>01.</a:t>
            </a:r>
            <a:endParaRPr lang="en-US" altLang="zh-CN" sz="8000" b="1" spc="300" dirty="0">
              <a:solidFill>
                <a:schemeClr val="accent1"/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5"/>
            </p:custDataLst>
          </p:nvPr>
        </p:nvSpPr>
        <p:spPr>
          <a:xfrm>
            <a:off x="14231956" y="2924066"/>
            <a:ext cx="7055602" cy="144890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了解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接口测试流程</a:t>
            </a:r>
            <a:r>
              <a:rPr lang="zh-CN" altLang="en-US" sz="3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58"/>
          <p:cNvSpPr txBox="1"/>
          <p:nvPr>
            <p:custDataLst>
              <p:tags r:id="rId6"/>
            </p:custDataLst>
          </p:nvPr>
        </p:nvSpPr>
        <p:spPr>
          <a:xfrm>
            <a:off x="12149770" y="4732008"/>
            <a:ext cx="2036466" cy="144890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charset="-122"/>
              </a:rPr>
              <a:t>02.</a:t>
            </a:r>
            <a:endParaRPr lang="en-US" altLang="zh-CN" sz="8000" b="1" spc="300" dirty="0">
              <a:solidFill>
                <a:schemeClr val="accent1"/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61"/>
          <p:cNvSpPr txBox="1"/>
          <p:nvPr>
            <p:custDataLst>
              <p:tags r:id="rId7"/>
            </p:custDataLst>
          </p:nvPr>
        </p:nvSpPr>
        <p:spPr>
          <a:xfrm>
            <a:off x="14231956" y="4732008"/>
            <a:ext cx="7055602" cy="144890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了解接口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测试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各个流程需要做什么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58"/>
          <p:cNvSpPr txBox="1"/>
          <p:nvPr>
            <p:custDataLst>
              <p:tags r:id="rId8"/>
            </p:custDataLst>
          </p:nvPr>
        </p:nvSpPr>
        <p:spPr>
          <a:xfrm>
            <a:off x="12149770" y="6539948"/>
            <a:ext cx="2036466" cy="144890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charset="-122"/>
              </a:rPr>
              <a:t>03.</a:t>
            </a:r>
            <a:endParaRPr lang="en-US" altLang="zh-CN" sz="8000" b="1" spc="300" dirty="0">
              <a:solidFill>
                <a:schemeClr val="accent1"/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27" name="文本框 61"/>
          <p:cNvSpPr txBox="1"/>
          <p:nvPr>
            <p:custDataLst>
              <p:tags r:id="rId9"/>
            </p:custDataLst>
          </p:nvPr>
        </p:nvSpPr>
        <p:spPr>
          <a:xfrm>
            <a:off x="14231956" y="6539948"/>
            <a:ext cx="7055602" cy="144890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掌握接口测试整个流程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/data/cache/0bc9a4dd9dab0f604aca34369dcdfdef.jpg0bc9a4dd9dab0f604aca34369dcdfdef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23185" b="23185"/>
          <a:stretch>
            <a:fillRect/>
          </a:stretch>
        </p:blipFill>
        <p:spPr>
          <a:xfrm>
            <a:off x="12397151" y="1807328"/>
            <a:ext cx="11986849" cy="9642821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2041368" y="10083854"/>
            <a:ext cx="1366365" cy="1366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  <p:sp>
        <p:nvSpPr>
          <p:cNvPr id="12" name="图形 4"/>
          <p:cNvSpPr/>
          <p:nvPr>
            <p:custDataLst>
              <p:tags r:id="rId4"/>
            </p:custDataLst>
          </p:nvPr>
        </p:nvSpPr>
        <p:spPr>
          <a:xfrm>
            <a:off x="11658322" y="10542308"/>
            <a:ext cx="1477663" cy="1366365"/>
          </a:xfrm>
          <a:custGeom>
            <a:avLst/>
            <a:gdLst>
              <a:gd name="connsiteX0" fmla="*/ 6016935 w 6623480"/>
              <a:gd name="connsiteY0" fmla="*/ 4670403 h 4670403"/>
              <a:gd name="connsiteX1" fmla="*/ 6016935 w 6623480"/>
              <a:gd name="connsiteY1" fmla="*/ 0 h 4670403"/>
              <a:gd name="connsiteX2" fmla="*/ 0 w 6623480"/>
              <a:gd name="connsiteY2" fmla="*/ 0 h 4670403"/>
              <a:gd name="connsiteX3" fmla="*/ 0 w 6623480"/>
              <a:gd name="connsiteY3" fmla="*/ 4233690 h 4670403"/>
              <a:gd name="connsiteX4" fmla="*/ 6623480 w 6623480"/>
              <a:gd name="connsiteY4" fmla="*/ 4233690 h 467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480" h="4670403">
                <a:moveTo>
                  <a:pt x="6016935" y="4670403"/>
                </a:moveTo>
                <a:lnTo>
                  <a:pt x="6016935" y="0"/>
                </a:lnTo>
                <a:lnTo>
                  <a:pt x="0" y="0"/>
                </a:lnTo>
                <a:lnTo>
                  <a:pt x="0" y="4233690"/>
                </a:lnTo>
                <a:lnTo>
                  <a:pt x="6623480" y="4233690"/>
                </a:lnTo>
              </a:path>
            </a:pathLst>
          </a:custGeom>
          <a:noFill/>
          <a:ln w="1212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p>
            <a:endParaRPr lang="zh-CN" altLang="en-US" sz="1800">
              <a:solidFill>
                <a:schemeClr val="dk1"/>
              </a:solidFill>
            </a:endParaRPr>
          </a:p>
        </p:txBody>
      </p:sp>
      <p:sp>
        <p:nvSpPr>
          <p:cNvPr id="6" name="矩形 4"/>
          <p:cNvSpPr/>
          <p:nvPr>
            <p:custDataLst>
              <p:tags r:id="rId5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524012" y="1218960"/>
            <a:ext cx="8915450" cy="2845537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5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1.3 接口测试流程介绍</a:t>
            </a:r>
            <a:r>
              <a:rPr lang="zh-CN" altLang="en-US" sz="45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（续）</a:t>
            </a:r>
            <a:endParaRPr lang="en-US" altLang="zh-CN" sz="4500" b="1" spc="29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524012" y="5302908"/>
            <a:ext cx="8915450" cy="64617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36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生产环境执行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741680" algn="l" font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extLst>
                <a:ext uri="{35155182-B16C-46BC-9424-99874614C6A1}">
                  <wpsdc:indentchars xmlns:wpsdc="http://www.wps.cn/officeDocument/2017/drawingmlCustomData" val="200" checksum="1192640551"/>
                </a:ext>
              </a:extLst>
            </a:pP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为了保证生产环境功能可以正常使用，生环境环境也是要测试的，但生产环境不能随便操作，</a:t>
            </a: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以免造成生产事故，</a:t>
            </a: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一般用特定的设备和测试数据去测试。</a:t>
            </a:r>
            <a:endParaRPr lang="zh-CN" altLang="en-US" sz="2800" b="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任意形状 8"/>
          <p:cNvSpPr/>
          <p:nvPr userDrawn="1">
            <p:custDataLst>
              <p:tags r:id="rId1"/>
            </p:custDataLst>
          </p:nvPr>
        </p:nvSpPr>
        <p:spPr>
          <a:xfrm>
            <a:off x="19454184" y="-102"/>
            <a:ext cx="4929996" cy="4806462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640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10960100"/>
            <a:ext cx="2825750" cy="27559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640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 bwMode="auto">
          <a:xfrm flipH="1">
            <a:off x="5499656" y="6600276"/>
            <a:ext cx="4319726" cy="2532250"/>
          </a:xfrm>
          <a:custGeom>
            <a:avLst/>
            <a:gdLst>
              <a:gd name="connsiteX0" fmla="*/ 0 w 2088232"/>
              <a:gd name="connsiteY0" fmla="*/ 0 h 1224135"/>
              <a:gd name="connsiteX1" fmla="*/ 1476165 w 2088232"/>
              <a:gd name="connsiteY1" fmla="*/ 0 h 1224135"/>
              <a:gd name="connsiteX2" fmla="*/ 2088232 w 2088232"/>
              <a:gd name="connsiteY2" fmla="*/ 612068 h 1224135"/>
              <a:gd name="connsiteX3" fmla="*/ 2088232 w 2088232"/>
              <a:gd name="connsiteY3" fmla="*/ 1224135 h 1224135"/>
              <a:gd name="connsiteX4" fmla="*/ 0 w 2088232"/>
              <a:gd name="connsiteY4" fmla="*/ 1224135 h 1224135"/>
              <a:gd name="connsiteX5" fmla="*/ 0 w 2088232"/>
              <a:gd name="connsiteY5" fmla="*/ 0 h 1224135"/>
              <a:gd name="connsiteX0-1" fmla="*/ 9144 w 2088232"/>
              <a:gd name="connsiteY0-2" fmla="*/ 356616 h 1224135"/>
              <a:gd name="connsiteX1-3" fmla="*/ 1476165 w 2088232"/>
              <a:gd name="connsiteY1-4" fmla="*/ 0 h 1224135"/>
              <a:gd name="connsiteX2-5" fmla="*/ 2088232 w 2088232"/>
              <a:gd name="connsiteY2-6" fmla="*/ 612068 h 1224135"/>
              <a:gd name="connsiteX3-7" fmla="*/ 2088232 w 2088232"/>
              <a:gd name="connsiteY3-8" fmla="*/ 1224135 h 1224135"/>
              <a:gd name="connsiteX4-9" fmla="*/ 0 w 2088232"/>
              <a:gd name="connsiteY4-10" fmla="*/ 1224135 h 1224135"/>
              <a:gd name="connsiteX5-11" fmla="*/ 9144 w 2088232"/>
              <a:gd name="connsiteY5-12" fmla="*/ 356616 h 1224135"/>
              <a:gd name="connsiteX0-13" fmla="*/ 9144 w 2088232"/>
              <a:gd name="connsiteY0-14" fmla="*/ 73152 h 940671"/>
              <a:gd name="connsiteX1-15" fmla="*/ 1531029 w 2088232"/>
              <a:gd name="connsiteY1-16" fmla="*/ 0 h 940671"/>
              <a:gd name="connsiteX2-17" fmla="*/ 2088232 w 2088232"/>
              <a:gd name="connsiteY2-18" fmla="*/ 328604 h 940671"/>
              <a:gd name="connsiteX3-19" fmla="*/ 2088232 w 2088232"/>
              <a:gd name="connsiteY3-20" fmla="*/ 940671 h 940671"/>
              <a:gd name="connsiteX4-21" fmla="*/ 0 w 2088232"/>
              <a:gd name="connsiteY4-22" fmla="*/ 940671 h 940671"/>
              <a:gd name="connsiteX5-23" fmla="*/ 9144 w 2088232"/>
              <a:gd name="connsiteY5-24" fmla="*/ 73152 h 940671"/>
              <a:gd name="connsiteX0-25" fmla="*/ 9144 w 2088232"/>
              <a:gd name="connsiteY0-26" fmla="*/ 0 h 867519"/>
              <a:gd name="connsiteX1-27" fmla="*/ 2088232 w 2088232"/>
              <a:gd name="connsiteY1-28" fmla="*/ 255452 h 867519"/>
              <a:gd name="connsiteX2-29" fmla="*/ 2088232 w 2088232"/>
              <a:gd name="connsiteY2-30" fmla="*/ 867519 h 867519"/>
              <a:gd name="connsiteX3-31" fmla="*/ 0 w 2088232"/>
              <a:gd name="connsiteY3-32" fmla="*/ 867519 h 867519"/>
              <a:gd name="connsiteX4-33" fmla="*/ 9144 w 2088232"/>
              <a:gd name="connsiteY4-34" fmla="*/ 0 h 867519"/>
              <a:gd name="connsiteX0-35" fmla="*/ 9144 w 2088232"/>
              <a:gd name="connsiteY0-36" fmla="*/ 0 h 867519"/>
              <a:gd name="connsiteX1-37" fmla="*/ 2088232 w 2088232"/>
              <a:gd name="connsiteY1-38" fmla="*/ 153763 h 867519"/>
              <a:gd name="connsiteX2-39" fmla="*/ 2088232 w 2088232"/>
              <a:gd name="connsiteY2-40" fmla="*/ 867519 h 867519"/>
              <a:gd name="connsiteX3-41" fmla="*/ 0 w 2088232"/>
              <a:gd name="connsiteY3-42" fmla="*/ 867519 h 867519"/>
              <a:gd name="connsiteX4-43" fmla="*/ 9144 w 2088232"/>
              <a:gd name="connsiteY4-44" fmla="*/ 0 h 8675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8232" h="867519">
                <a:moveTo>
                  <a:pt x="9144" y="0"/>
                </a:moveTo>
                <a:lnTo>
                  <a:pt x="2088232" y="153763"/>
                </a:lnTo>
                <a:lnTo>
                  <a:pt x="2088232" y="867519"/>
                </a:lnTo>
                <a:lnTo>
                  <a:pt x="0" y="867519"/>
                </a:lnTo>
                <a:lnTo>
                  <a:pt x="9144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  <a:round/>
          </a:ln>
        </p:spPr>
        <p:txBody>
          <a:bodyPr wrap="square" lIns="182880" tIns="91440" rIns="182880" bIns="9144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 bwMode="auto">
          <a:xfrm>
            <a:off x="5499656" y="9089928"/>
            <a:ext cx="4319726" cy="2872764"/>
          </a:xfrm>
          <a:prstGeom prst="rect">
            <a:avLst/>
          </a:prstGeom>
          <a:noFill/>
          <a:ln w="12700">
            <a:solidFill>
              <a:schemeClr val="accent2"/>
            </a:solidFill>
            <a:round/>
          </a:ln>
        </p:spPr>
        <p:txBody>
          <a:bodyPr wrap="square" lIns="182880" tIns="91440" rIns="182880" bIns="9144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" name="椭圆 35"/>
          <p:cNvSpPr/>
          <p:nvPr>
            <p:custDataLst>
              <p:tags r:id="rId5"/>
            </p:custDataLst>
          </p:nvPr>
        </p:nvSpPr>
        <p:spPr>
          <a:xfrm>
            <a:off x="6961484" y="6167810"/>
            <a:ext cx="1396068" cy="1396068"/>
          </a:xfrm>
          <a:prstGeom prst="ellipse">
            <a:avLst/>
          </a:prstGeom>
          <a:solidFill>
            <a:schemeClr val="lt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anchor="ctr">
            <a:normAutofit fontScale="60000"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7" name="任意多边形 36"/>
          <p:cNvSpPr/>
          <p:nvPr>
            <p:custDataLst>
              <p:tags r:id="rId6"/>
            </p:custDataLst>
          </p:nvPr>
        </p:nvSpPr>
        <p:spPr bwMode="auto">
          <a:xfrm>
            <a:off x="7283150" y="6506890"/>
            <a:ext cx="752748" cy="71788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182880" tIns="91440" rIns="182880" bIns="91440" anchor="ctr">
            <a:normAutofit fontScale="45000" lnSpcReduction="10000"/>
          </a:bodyPr>
          <a:lstStyle/>
          <a:p>
            <a:pPr algn="ctr">
              <a:lnSpc>
                <a:spcPct val="13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 bwMode="auto">
          <a:xfrm>
            <a:off x="5498386" y="9318856"/>
            <a:ext cx="4324894" cy="241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0" rIns="182880" bIns="91440" anchor="t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编写测试用例：根据接口文档，编写测试用例，包括输入参数、预期输出等</a:t>
            </a:r>
            <a:endParaRPr lang="zh-CN" sz="2800" kern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任意多边形 9"/>
          <p:cNvSpPr/>
          <p:nvPr>
            <p:custDataLst>
              <p:tags r:id="rId8"/>
            </p:custDataLst>
          </p:nvPr>
        </p:nvSpPr>
        <p:spPr bwMode="auto">
          <a:xfrm flipH="1">
            <a:off x="10035286" y="5855494"/>
            <a:ext cx="4319726" cy="3277030"/>
          </a:xfrm>
          <a:custGeom>
            <a:avLst/>
            <a:gdLst>
              <a:gd name="connsiteX0" fmla="*/ 0 w 2088232"/>
              <a:gd name="connsiteY0" fmla="*/ 0 h 1224135"/>
              <a:gd name="connsiteX1" fmla="*/ 1476165 w 2088232"/>
              <a:gd name="connsiteY1" fmla="*/ 0 h 1224135"/>
              <a:gd name="connsiteX2" fmla="*/ 2088232 w 2088232"/>
              <a:gd name="connsiteY2" fmla="*/ 612068 h 1224135"/>
              <a:gd name="connsiteX3" fmla="*/ 2088232 w 2088232"/>
              <a:gd name="connsiteY3" fmla="*/ 1224135 h 1224135"/>
              <a:gd name="connsiteX4" fmla="*/ 0 w 2088232"/>
              <a:gd name="connsiteY4" fmla="*/ 1224135 h 1224135"/>
              <a:gd name="connsiteX5" fmla="*/ 0 w 2088232"/>
              <a:gd name="connsiteY5" fmla="*/ 0 h 1224135"/>
              <a:gd name="connsiteX0-1" fmla="*/ 9144 w 2088232"/>
              <a:gd name="connsiteY0-2" fmla="*/ 356616 h 1224135"/>
              <a:gd name="connsiteX1-3" fmla="*/ 1476165 w 2088232"/>
              <a:gd name="connsiteY1-4" fmla="*/ 0 h 1224135"/>
              <a:gd name="connsiteX2-5" fmla="*/ 2088232 w 2088232"/>
              <a:gd name="connsiteY2-6" fmla="*/ 612068 h 1224135"/>
              <a:gd name="connsiteX3-7" fmla="*/ 2088232 w 2088232"/>
              <a:gd name="connsiteY3-8" fmla="*/ 1224135 h 1224135"/>
              <a:gd name="connsiteX4-9" fmla="*/ 0 w 2088232"/>
              <a:gd name="connsiteY4-10" fmla="*/ 1224135 h 1224135"/>
              <a:gd name="connsiteX5-11" fmla="*/ 9144 w 2088232"/>
              <a:gd name="connsiteY5-12" fmla="*/ 356616 h 1224135"/>
              <a:gd name="connsiteX0-13" fmla="*/ 9144 w 2088232"/>
              <a:gd name="connsiteY0-14" fmla="*/ 73152 h 940671"/>
              <a:gd name="connsiteX1-15" fmla="*/ 1531029 w 2088232"/>
              <a:gd name="connsiteY1-16" fmla="*/ 0 h 940671"/>
              <a:gd name="connsiteX2-17" fmla="*/ 2088232 w 2088232"/>
              <a:gd name="connsiteY2-18" fmla="*/ 328604 h 940671"/>
              <a:gd name="connsiteX3-19" fmla="*/ 2088232 w 2088232"/>
              <a:gd name="connsiteY3-20" fmla="*/ 940671 h 940671"/>
              <a:gd name="connsiteX4-21" fmla="*/ 0 w 2088232"/>
              <a:gd name="connsiteY4-22" fmla="*/ 940671 h 940671"/>
              <a:gd name="connsiteX5-23" fmla="*/ 9144 w 2088232"/>
              <a:gd name="connsiteY5-24" fmla="*/ 73152 h 940671"/>
              <a:gd name="connsiteX0-25" fmla="*/ 9144 w 2088232"/>
              <a:gd name="connsiteY0-26" fmla="*/ 0 h 867519"/>
              <a:gd name="connsiteX1-27" fmla="*/ 2088232 w 2088232"/>
              <a:gd name="connsiteY1-28" fmla="*/ 255452 h 867519"/>
              <a:gd name="connsiteX2-29" fmla="*/ 2088232 w 2088232"/>
              <a:gd name="connsiteY2-30" fmla="*/ 867519 h 867519"/>
              <a:gd name="connsiteX3-31" fmla="*/ 0 w 2088232"/>
              <a:gd name="connsiteY3-32" fmla="*/ 867519 h 867519"/>
              <a:gd name="connsiteX4-33" fmla="*/ 9144 w 2088232"/>
              <a:gd name="connsiteY4-34" fmla="*/ 0 h 867519"/>
              <a:gd name="connsiteX0-35" fmla="*/ 9144 w 2088232"/>
              <a:gd name="connsiteY0-36" fmla="*/ 0 h 867519"/>
              <a:gd name="connsiteX1-37" fmla="*/ 2088232 w 2088232"/>
              <a:gd name="connsiteY1-38" fmla="*/ 153763 h 867519"/>
              <a:gd name="connsiteX2-39" fmla="*/ 2088232 w 2088232"/>
              <a:gd name="connsiteY2-40" fmla="*/ 867519 h 867519"/>
              <a:gd name="connsiteX3-41" fmla="*/ 0 w 2088232"/>
              <a:gd name="connsiteY3-42" fmla="*/ 867519 h 867519"/>
              <a:gd name="connsiteX4-43" fmla="*/ 9144 w 2088232"/>
              <a:gd name="connsiteY4-44" fmla="*/ 0 h 8675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8232" h="867519">
                <a:moveTo>
                  <a:pt x="9144" y="0"/>
                </a:moveTo>
                <a:lnTo>
                  <a:pt x="2088232" y="153763"/>
                </a:lnTo>
                <a:lnTo>
                  <a:pt x="2088232" y="867519"/>
                </a:lnTo>
                <a:lnTo>
                  <a:pt x="0" y="867519"/>
                </a:lnTo>
                <a:lnTo>
                  <a:pt x="9144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  <a:round/>
          </a:ln>
        </p:spPr>
        <p:txBody>
          <a:bodyPr wrap="square" lIns="182880" tIns="91440" rIns="182880" bIns="9144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 bwMode="auto">
          <a:xfrm>
            <a:off x="10035286" y="9089928"/>
            <a:ext cx="4319726" cy="2872764"/>
          </a:xfrm>
          <a:prstGeom prst="rect">
            <a:avLst/>
          </a:prstGeom>
          <a:noFill/>
          <a:ln w="12700">
            <a:solidFill>
              <a:schemeClr val="accent3"/>
            </a:solidFill>
            <a:round/>
          </a:ln>
        </p:spPr>
        <p:txBody>
          <a:bodyPr wrap="square" lIns="182880" tIns="91440" rIns="182880" bIns="9144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11497116" y="5523172"/>
            <a:ext cx="1396068" cy="1396068"/>
          </a:xfrm>
          <a:prstGeom prst="ellipse">
            <a:avLst/>
          </a:prstGeom>
          <a:solidFill>
            <a:schemeClr val="lt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anchor="ctr">
            <a:normAutofit fontScale="60000"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5" name="任意多边形 34"/>
          <p:cNvSpPr/>
          <p:nvPr>
            <p:custDataLst>
              <p:tags r:id="rId11"/>
            </p:custDataLst>
          </p:nvPr>
        </p:nvSpPr>
        <p:spPr bwMode="auto">
          <a:xfrm>
            <a:off x="11818786" y="5845418"/>
            <a:ext cx="752748" cy="751612"/>
          </a:xfrm>
          <a:custGeom>
            <a:avLst/>
            <a:gdLst>
              <a:gd name="connsiteX0" fmla="*/ 497095 w 607639"/>
              <a:gd name="connsiteY0" fmla="*/ 261992 h 606722"/>
              <a:gd name="connsiteX1" fmla="*/ 497095 w 607639"/>
              <a:gd name="connsiteY1" fmla="*/ 468794 h 606722"/>
              <a:gd name="connsiteX2" fmla="*/ 524775 w 607639"/>
              <a:gd name="connsiteY2" fmla="*/ 468794 h 606722"/>
              <a:gd name="connsiteX3" fmla="*/ 524775 w 607639"/>
              <a:gd name="connsiteY3" fmla="*/ 261992 h 606722"/>
              <a:gd name="connsiteX4" fmla="*/ 414320 w 607639"/>
              <a:gd name="connsiteY4" fmla="*/ 261992 h 606722"/>
              <a:gd name="connsiteX5" fmla="*/ 414320 w 607639"/>
              <a:gd name="connsiteY5" fmla="*/ 468794 h 606722"/>
              <a:gd name="connsiteX6" fmla="*/ 469503 w 607639"/>
              <a:gd name="connsiteY6" fmla="*/ 468794 h 606722"/>
              <a:gd name="connsiteX7" fmla="*/ 469503 w 607639"/>
              <a:gd name="connsiteY7" fmla="*/ 261992 h 606722"/>
              <a:gd name="connsiteX8" fmla="*/ 359047 w 607639"/>
              <a:gd name="connsiteY8" fmla="*/ 261992 h 606722"/>
              <a:gd name="connsiteX9" fmla="*/ 359047 w 607639"/>
              <a:gd name="connsiteY9" fmla="*/ 468794 h 606722"/>
              <a:gd name="connsiteX10" fmla="*/ 386639 w 607639"/>
              <a:gd name="connsiteY10" fmla="*/ 468794 h 606722"/>
              <a:gd name="connsiteX11" fmla="*/ 386639 w 607639"/>
              <a:gd name="connsiteY11" fmla="*/ 261992 h 606722"/>
              <a:gd name="connsiteX12" fmla="*/ 276183 w 607639"/>
              <a:gd name="connsiteY12" fmla="*/ 261992 h 606722"/>
              <a:gd name="connsiteX13" fmla="*/ 276183 w 607639"/>
              <a:gd name="connsiteY13" fmla="*/ 468794 h 606722"/>
              <a:gd name="connsiteX14" fmla="*/ 331456 w 607639"/>
              <a:gd name="connsiteY14" fmla="*/ 468794 h 606722"/>
              <a:gd name="connsiteX15" fmla="*/ 331456 w 607639"/>
              <a:gd name="connsiteY15" fmla="*/ 261992 h 606722"/>
              <a:gd name="connsiteX16" fmla="*/ 220911 w 607639"/>
              <a:gd name="connsiteY16" fmla="*/ 261992 h 606722"/>
              <a:gd name="connsiteX17" fmla="*/ 220911 w 607639"/>
              <a:gd name="connsiteY17" fmla="*/ 468794 h 606722"/>
              <a:gd name="connsiteX18" fmla="*/ 248592 w 607639"/>
              <a:gd name="connsiteY18" fmla="*/ 468794 h 606722"/>
              <a:gd name="connsiteX19" fmla="*/ 248592 w 607639"/>
              <a:gd name="connsiteY19" fmla="*/ 261992 h 606722"/>
              <a:gd name="connsiteX20" fmla="*/ 138136 w 607639"/>
              <a:gd name="connsiteY20" fmla="*/ 261992 h 606722"/>
              <a:gd name="connsiteX21" fmla="*/ 138136 w 607639"/>
              <a:gd name="connsiteY21" fmla="*/ 468794 h 606722"/>
              <a:gd name="connsiteX22" fmla="*/ 193319 w 607639"/>
              <a:gd name="connsiteY22" fmla="*/ 468794 h 606722"/>
              <a:gd name="connsiteX23" fmla="*/ 193319 w 607639"/>
              <a:gd name="connsiteY23" fmla="*/ 261992 h 606722"/>
              <a:gd name="connsiteX24" fmla="*/ 82864 w 607639"/>
              <a:gd name="connsiteY24" fmla="*/ 261992 h 606722"/>
              <a:gd name="connsiteX25" fmla="*/ 82864 w 607639"/>
              <a:gd name="connsiteY25" fmla="*/ 468794 h 606722"/>
              <a:gd name="connsiteX26" fmla="*/ 110455 w 607639"/>
              <a:gd name="connsiteY26" fmla="*/ 468794 h 606722"/>
              <a:gd name="connsiteX27" fmla="*/ 110455 w 607639"/>
              <a:gd name="connsiteY27" fmla="*/ 261992 h 606722"/>
              <a:gd name="connsiteX28" fmla="*/ 303820 w 607639"/>
              <a:gd name="connsiteY28" fmla="*/ 110294 h 606722"/>
              <a:gd name="connsiteX29" fmla="*/ 331447 w 607639"/>
              <a:gd name="connsiteY29" fmla="*/ 137885 h 606722"/>
              <a:gd name="connsiteX30" fmla="*/ 303820 w 607639"/>
              <a:gd name="connsiteY30" fmla="*/ 165476 h 606722"/>
              <a:gd name="connsiteX31" fmla="*/ 276193 w 607639"/>
              <a:gd name="connsiteY31" fmla="*/ 137885 h 606722"/>
              <a:gd name="connsiteX32" fmla="*/ 303820 w 607639"/>
              <a:gd name="connsiteY32" fmla="*/ 110294 h 606722"/>
              <a:gd name="connsiteX33" fmla="*/ 303775 w 607639"/>
              <a:gd name="connsiteY33" fmla="*/ 27550 h 606722"/>
              <a:gd name="connsiteX34" fmla="*/ 174005 w 607639"/>
              <a:gd name="connsiteY34" fmla="*/ 103446 h 606722"/>
              <a:gd name="connsiteX35" fmla="*/ 299681 w 607639"/>
              <a:gd name="connsiteY35" fmla="*/ 56522 h 606722"/>
              <a:gd name="connsiteX36" fmla="*/ 309293 w 607639"/>
              <a:gd name="connsiteY36" fmla="*/ 55189 h 606722"/>
              <a:gd name="connsiteX37" fmla="*/ 434969 w 607639"/>
              <a:gd name="connsiteY37" fmla="*/ 102024 h 606722"/>
              <a:gd name="connsiteX38" fmla="*/ 303775 w 607639"/>
              <a:gd name="connsiteY38" fmla="*/ 27550 h 606722"/>
              <a:gd name="connsiteX39" fmla="*/ 303775 w 607639"/>
              <a:gd name="connsiteY39" fmla="*/ 0 h 606722"/>
              <a:gd name="connsiteX40" fmla="*/ 470927 w 607639"/>
              <a:gd name="connsiteY40" fmla="*/ 115799 h 606722"/>
              <a:gd name="connsiteX41" fmla="*/ 570346 w 607639"/>
              <a:gd name="connsiteY41" fmla="*/ 153036 h 606722"/>
              <a:gd name="connsiteX42" fmla="*/ 579958 w 607639"/>
              <a:gd name="connsiteY42" fmla="*/ 165478 h 606722"/>
              <a:gd name="connsiteX43" fmla="*/ 579958 w 607639"/>
              <a:gd name="connsiteY43" fmla="*/ 193028 h 606722"/>
              <a:gd name="connsiteX44" fmla="*/ 579958 w 607639"/>
              <a:gd name="connsiteY44" fmla="*/ 248217 h 606722"/>
              <a:gd name="connsiteX45" fmla="*/ 566163 w 607639"/>
              <a:gd name="connsiteY45" fmla="*/ 261992 h 606722"/>
              <a:gd name="connsiteX46" fmla="*/ 552367 w 607639"/>
              <a:gd name="connsiteY46" fmla="*/ 261992 h 606722"/>
              <a:gd name="connsiteX47" fmla="*/ 552367 w 607639"/>
              <a:gd name="connsiteY47" fmla="*/ 468794 h 606722"/>
              <a:gd name="connsiteX48" fmla="*/ 566163 w 607639"/>
              <a:gd name="connsiteY48" fmla="*/ 468794 h 606722"/>
              <a:gd name="connsiteX49" fmla="*/ 579958 w 607639"/>
              <a:gd name="connsiteY49" fmla="*/ 482569 h 606722"/>
              <a:gd name="connsiteX50" fmla="*/ 566163 w 607639"/>
              <a:gd name="connsiteY50" fmla="*/ 496344 h 606722"/>
              <a:gd name="connsiteX51" fmla="*/ 538571 w 607639"/>
              <a:gd name="connsiteY51" fmla="*/ 496344 h 606722"/>
              <a:gd name="connsiteX52" fmla="*/ 483299 w 607639"/>
              <a:gd name="connsiteY52" fmla="*/ 496344 h 606722"/>
              <a:gd name="connsiteX53" fmla="*/ 400435 w 607639"/>
              <a:gd name="connsiteY53" fmla="*/ 496344 h 606722"/>
              <a:gd name="connsiteX54" fmla="*/ 345252 w 607639"/>
              <a:gd name="connsiteY54" fmla="*/ 496344 h 606722"/>
              <a:gd name="connsiteX55" fmla="*/ 262387 w 607639"/>
              <a:gd name="connsiteY55" fmla="*/ 496344 h 606722"/>
              <a:gd name="connsiteX56" fmla="*/ 207115 w 607639"/>
              <a:gd name="connsiteY56" fmla="*/ 496344 h 606722"/>
              <a:gd name="connsiteX57" fmla="*/ 124251 w 607639"/>
              <a:gd name="connsiteY57" fmla="*/ 496344 h 606722"/>
              <a:gd name="connsiteX58" fmla="*/ 69068 w 607639"/>
              <a:gd name="connsiteY58" fmla="*/ 496344 h 606722"/>
              <a:gd name="connsiteX59" fmla="*/ 55272 w 607639"/>
              <a:gd name="connsiteY59" fmla="*/ 496344 h 606722"/>
              <a:gd name="connsiteX60" fmla="*/ 55272 w 607639"/>
              <a:gd name="connsiteY60" fmla="*/ 537758 h 606722"/>
              <a:gd name="connsiteX61" fmla="*/ 41387 w 607639"/>
              <a:gd name="connsiteY61" fmla="*/ 551533 h 606722"/>
              <a:gd name="connsiteX62" fmla="*/ 27592 w 607639"/>
              <a:gd name="connsiteY62" fmla="*/ 551533 h 606722"/>
              <a:gd name="connsiteX63" fmla="*/ 27592 w 607639"/>
              <a:gd name="connsiteY63" fmla="*/ 579083 h 606722"/>
              <a:gd name="connsiteX64" fmla="*/ 579958 w 607639"/>
              <a:gd name="connsiteY64" fmla="*/ 579083 h 606722"/>
              <a:gd name="connsiteX65" fmla="*/ 579958 w 607639"/>
              <a:gd name="connsiteY65" fmla="*/ 551533 h 606722"/>
              <a:gd name="connsiteX66" fmla="*/ 96660 w 607639"/>
              <a:gd name="connsiteY66" fmla="*/ 551533 h 606722"/>
              <a:gd name="connsiteX67" fmla="*/ 82864 w 607639"/>
              <a:gd name="connsiteY67" fmla="*/ 537758 h 606722"/>
              <a:gd name="connsiteX68" fmla="*/ 96660 w 607639"/>
              <a:gd name="connsiteY68" fmla="*/ 523983 h 606722"/>
              <a:gd name="connsiteX69" fmla="*/ 593843 w 607639"/>
              <a:gd name="connsiteY69" fmla="*/ 523983 h 606722"/>
              <a:gd name="connsiteX70" fmla="*/ 607639 w 607639"/>
              <a:gd name="connsiteY70" fmla="*/ 537758 h 606722"/>
              <a:gd name="connsiteX71" fmla="*/ 607639 w 607639"/>
              <a:gd name="connsiteY71" fmla="*/ 592947 h 606722"/>
              <a:gd name="connsiteX72" fmla="*/ 593843 w 607639"/>
              <a:gd name="connsiteY72" fmla="*/ 606722 h 606722"/>
              <a:gd name="connsiteX73" fmla="*/ 13796 w 607639"/>
              <a:gd name="connsiteY73" fmla="*/ 606722 h 606722"/>
              <a:gd name="connsiteX74" fmla="*/ 0 w 607639"/>
              <a:gd name="connsiteY74" fmla="*/ 592947 h 606722"/>
              <a:gd name="connsiteX75" fmla="*/ 0 w 607639"/>
              <a:gd name="connsiteY75" fmla="*/ 537758 h 606722"/>
              <a:gd name="connsiteX76" fmla="*/ 13796 w 607639"/>
              <a:gd name="connsiteY76" fmla="*/ 523983 h 606722"/>
              <a:gd name="connsiteX77" fmla="*/ 27592 w 607639"/>
              <a:gd name="connsiteY77" fmla="*/ 523983 h 606722"/>
              <a:gd name="connsiteX78" fmla="*/ 27592 w 607639"/>
              <a:gd name="connsiteY78" fmla="*/ 482569 h 606722"/>
              <a:gd name="connsiteX79" fmla="*/ 41387 w 607639"/>
              <a:gd name="connsiteY79" fmla="*/ 468794 h 606722"/>
              <a:gd name="connsiteX80" fmla="*/ 55272 w 607639"/>
              <a:gd name="connsiteY80" fmla="*/ 468794 h 606722"/>
              <a:gd name="connsiteX81" fmla="*/ 55272 w 607639"/>
              <a:gd name="connsiteY81" fmla="*/ 261992 h 606722"/>
              <a:gd name="connsiteX82" fmla="*/ 41387 w 607639"/>
              <a:gd name="connsiteY82" fmla="*/ 261992 h 606722"/>
              <a:gd name="connsiteX83" fmla="*/ 27592 w 607639"/>
              <a:gd name="connsiteY83" fmla="*/ 248217 h 606722"/>
              <a:gd name="connsiteX84" fmla="*/ 41387 w 607639"/>
              <a:gd name="connsiteY84" fmla="*/ 234442 h 606722"/>
              <a:gd name="connsiteX85" fmla="*/ 69068 w 607639"/>
              <a:gd name="connsiteY85" fmla="*/ 234442 h 606722"/>
              <a:gd name="connsiteX86" fmla="*/ 124251 w 607639"/>
              <a:gd name="connsiteY86" fmla="*/ 234442 h 606722"/>
              <a:gd name="connsiteX87" fmla="*/ 207115 w 607639"/>
              <a:gd name="connsiteY87" fmla="*/ 234442 h 606722"/>
              <a:gd name="connsiteX88" fmla="*/ 262387 w 607639"/>
              <a:gd name="connsiteY88" fmla="*/ 234442 h 606722"/>
              <a:gd name="connsiteX89" fmla="*/ 345252 w 607639"/>
              <a:gd name="connsiteY89" fmla="*/ 234442 h 606722"/>
              <a:gd name="connsiteX90" fmla="*/ 400435 w 607639"/>
              <a:gd name="connsiteY90" fmla="*/ 234442 h 606722"/>
              <a:gd name="connsiteX91" fmla="*/ 483299 w 607639"/>
              <a:gd name="connsiteY91" fmla="*/ 234442 h 606722"/>
              <a:gd name="connsiteX92" fmla="*/ 538571 w 607639"/>
              <a:gd name="connsiteY92" fmla="*/ 234442 h 606722"/>
              <a:gd name="connsiteX93" fmla="*/ 552367 w 607639"/>
              <a:gd name="connsiteY93" fmla="*/ 234442 h 606722"/>
              <a:gd name="connsiteX94" fmla="*/ 552367 w 607639"/>
              <a:gd name="connsiteY94" fmla="*/ 193028 h 606722"/>
              <a:gd name="connsiteX95" fmla="*/ 552367 w 607639"/>
              <a:gd name="connsiteY95" fmla="*/ 175076 h 606722"/>
              <a:gd name="connsiteX96" fmla="*/ 303775 w 607639"/>
              <a:gd name="connsiteY96" fmla="*/ 84072 h 606722"/>
              <a:gd name="connsiteX97" fmla="*/ 55272 w 607639"/>
              <a:gd name="connsiteY97" fmla="*/ 175076 h 606722"/>
              <a:gd name="connsiteX98" fmla="*/ 55272 w 607639"/>
              <a:gd name="connsiteY98" fmla="*/ 179253 h 606722"/>
              <a:gd name="connsiteX99" fmla="*/ 510979 w 607639"/>
              <a:gd name="connsiteY99" fmla="*/ 179253 h 606722"/>
              <a:gd name="connsiteX100" fmla="*/ 524775 w 607639"/>
              <a:gd name="connsiteY100" fmla="*/ 193028 h 606722"/>
              <a:gd name="connsiteX101" fmla="*/ 510979 w 607639"/>
              <a:gd name="connsiteY101" fmla="*/ 206803 h 606722"/>
              <a:gd name="connsiteX102" fmla="*/ 41387 w 607639"/>
              <a:gd name="connsiteY102" fmla="*/ 206803 h 606722"/>
              <a:gd name="connsiteX103" fmla="*/ 27592 w 607639"/>
              <a:gd name="connsiteY103" fmla="*/ 193028 h 606722"/>
              <a:gd name="connsiteX104" fmla="*/ 27592 w 607639"/>
              <a:gd name="connsiteY104" fmla="*/ 165478 h 606722"/>
              <a:gd name="connsiteX105" fmla="*/ 37293 w 607639"/>
              <a:gd name="connsiteY105" fmla="*/ 153036 h 606722"/>
              <a:gd name="connsiteX106" fmla="*/ 136712 w 607639"/>
              <a:gd name="connsiteY106" fmla="*/ 115799 h 606722"/>
              <a:gd name="connsiteX107" fmla="*/ 303775 w 607639"/>
              <a:gd name="connsiteY10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607639" h="606722">
                <a:moveTo>
                  <a:pt x="497095" y="261992"/>
                </a:moveTo>
                <a:lnTo>
                  <a:pt x="497095" y="468794"/>
                </a:lnTo>
                <a:lnTo>
                  <a:pt x="524775" y="468794"/>
                </a:lnTo>
                <a:lnTo>
                  <a:pt x="524775" y="261992"/>
                </a:lnTo>
                <a:close/>
                <a:moveTo>
                  <a:pt x="414320" y="261992"/>
                </a:moveTo>
                <a:lnTo>
                  <a:pt x="414320" y="468794"/>
                </a:lnTo>
                <a:lnTo>
                  <a:pt x="469503" y="468794"/>
                </a:lnTo>
                <a:lnTo>
                  <a:pt x="469503" y="261992"/>
                </a:lnTo>
                <a:close/>
                <a:moveTo>
                  <a:pt x="359047" y="261992"/>
                </a:moveTo>
                <a:lnTo>
                  <a:pt x="359047" y="468794"/>
                </a:lnTo>
                <a:lnTo>
                  <a:pt x="386639" y="468794"/>
                </a:lnTo>
                <a:lnTo>
                  <a:pt x="386639" y="261992"/>
                </a:lnTo>
                <a:close/>
                <a:moveTo>
                  <a:pt x="276183" y="261992"/>
                </a:moveTo>
                <a:lnTo>
                  <a:pt x="276183" y="468794"/>
                </a:lnTo>
                <a:lnTo>
                  <a:pt x="331456" y="468794"/>
                </a:lnTo>
                <a:lnTo>
                  <a:pt x="331456" y="261992"/>
                </a:lnTo>
                <a:close/>
                <a:moveTo>
                  <a:pt x="220911" y="261992"/>
                </a:moveTo>
                <a:lnTo>
                  <a:pt x="220911" y="468794"/>
                </a:lnTo>
                <a:lnTo>
                  <a:pt x="248592" y="468794"/>
                </a:lnTo>
                <a:lnTo>
                  <a:pt x="248592" y="261992"/>
                </a:lnTo>
                <a:close/>
                <a:moveTo>
                  <a:pt x="138136" y="261992"/>
                </a:moveTo>
                <a:lnTo>
                  <a:pt x="138136" y="468794"/>
                </a:lnTo>
                <a:lnTo>
                  <a:pt x="193319" y="468794"/>
                </a:lnTo>
                <a:lnTo>
                  <a:pt x="193319" y="261992"/>
                </a:lnTo>
                <a:close/>
                <a:moveTo>
                  <a:pt x="82864" y="261992"/>
                </a:moveTo>
                <a:lnTo>
                  <a:pt x="82864" y="468794"/>
                </a:lnTo>
                <a:lnTo>
                  <a:pt x="110455" y="468794"/>
                </a:lnTo>
                <a:lnTo>
                  <a:pt x="110455" y="261992"/>
                </a:lnTo>
                <a:close/>
                <a:moveTo>
                  <a:pt x="303820" y="110294"/>
                </a:moveTo>
                <a:cubicBezTo>
                  <a:pt x="319078" y="110294"/>
                  <a:pt x="331447" y="122647"/>
                  <a:pt x="331447" y="137885"/>
                </a:cubicBezTo>
                <a:cubicBezTo>
                  <a:pt x="331447" y="153123"/>
                  <a:pt x="319078" y="165476"/>
                  <a:pt x="303820" y="165476"/>
                </a:cubicBezTo>
                <a:cubicBezTo>
                  <a:pt x="288562" y="165476"/>
                  <a:pt x="276193" y="153123"/>
                  <a:pt x="276193" y="137885"/>
                </a:cubicBezTo>
                <a:cubicBezTo>
                  <a:pt x="276193" y="122647"/>
                  <a:pt x="288562" y="110294"/>
                  <a:pt x="303820" y="110294"/>
                </a:cubicBezTo>
                <a:close/>
                <a:moveTo>
                  <a:pt x="303775" y="27550"/>
                </a:moveTo>
                <a:cubicBezTo>
                  <a:pt x="248592" y="27550"/>
                  <a:pt x="198838" y="57944"/>
                  <a:pt x="174005" y="103446"/>
                </a:cubicBezTo>
                <a:lnTo>
                  <a:pt x="299681" y="56522"/>
                </a:lnTo>
                <a:cubicBezTo>
                  <a:pt x="302440" y="55189"/>
                  <a:pt x="305199" y="55189"/>
                  <a:pt x="309293" y="55189"/>
                </a:cubicBezTo>
                <a:lnTo>
                  <a:pt x="434969" y="102024"/>
                </a:lnTo>
                <a:cubicBezTo>
                  <a:pt x="408712" y="57944"/>
                  <a:pt x="359047" y="27550"/>
                  <a:pt x="303775" y="27550"/>
                </a:cubicBezTo>
                <a:close/>
                <a:moveTo>
                  <a:pt x="303775" y="0"/>
                </a:moveTo>
                <a:cubicBezTo>
                  <a:pt x="379786" y="0"/>
                  <a:pt x="446006" y="48257"/>
                  <a:pt x="470927" y="115799"/>
                </a:cubicBezTo>
                <a:lnTo>
                  <a:pt x="570346" y="153036"/>
                </a:lnTo>
                <a:cubicBezTo>
                  <a:pt x="575864" y="154458"/>
                  <a:pt x="579958" y="159968"/>
                  <a:pt x="579958" y="165478"/>
                </a:cubicBezTo>
                <a:lnTo>
                  <a:pt x="579958" y="193028"/>
                </a:lnTo>
                <a:lnTo>
                  <a:pt x="579958" y="248217"/>
                </a:lnTo>
                <a:cubicBezTo>
                  <a:pt x="579958" y="256482"/>
                  <a:pt x="574440" y="261992"/>
                  <a:pt x="566163" y="261992"/>
                </a:cubicBezTo>
                <a:lnTo>
                  <a:pt x="552367" y="261992"/>
                </a:lnTo>
                <a:lnTo>
                  <a:pt x="552367" y="468794"/>
                </a:lnTo>
                <a:lnTo>
                  <a:pt x="566163" y="468794"/>
                </a:lnTo>
                <a:cubicBezTo>
                  <a:pt x="574440" y="468794"/>
                  <a:pt x="579958" y="474304"/>
                  <a:pt x="579958" y="482569"/>
                </a:cubicBezTo>
                <a:cubicBezTo>
                  <a:pt x="579958" y="490834"/>
                  <a:pt x="574440" y="496344"/>
                  <a:pt x="566163" y="496344"/>
                </a:cubicBezTo>
                <a:lnTo>
                  <a:pt x="538571" y="496344"/>
                </a:lnTo>
                <a:lnTo>
                  <a:pt x="483299" y="496344"/>
                </a:lnTo>
                <a:lnTo>
                  <a:pt x="400435" y="496344"/>
                </a:lnTo>
                <a:lnTo>
                  <a:pt x="345252" y="496344"/>
                </a:lnTo>
                <a:lnTo>
                  <a:pt x="262387" y="496344"/>
                </a:lnTo>
                <a:lnTo>
                  <a:pt x="207115" y="496344"/>
                </a:lnTo>
                <a:lnTo>
                  <a:pt x="124251" y="496344"/>
                </a:lnTo>
                <a:lnTo>
                  <a:pt x="69068" y="496344"/>
                </a:lnTo>
                <a:lnTo>
                  <a:pt x="55272" y="496344"/>
                </a:lnTo>
                <a:lnTo>
                  <a:pt x="55272" y="537758"/>
                </a:lnTo>
                <a:cubicBezTo>
                  <a:pt x="55272" y="546023"/>
                  <a:pt x="49754" y="551533"/>
                  <a:pt x="41387" y="551533"/>
                </a:cubicBezTo>
                <a:lnTo>
                  <a:pt x="27592" y="551533"/>
                </a:lnTo>
                <a:lnTo>
                  <a:pt x="27592" y="579083"/>
                </a:lnTo>
                <a:lnTo>
                  <a:pt x="579958" y="579083"/>
                </a:lnTo>
                <a:lnTo>
                  <a:pt x="579958" y="551533"/>
                </a:lnTo>
                <a:lnTo>
                  <a:pt x="96660" y="551533"/>
                </a:lnTo>
                <a:cubicBezTo>
                  <a:pt x="88382" y="551533"/>
                  <a:pt x="82864" y="546023"/>
                  <a:pt x="82864" y="537758"/>
                </a:cubicBezTo>
                <a:cubicBezTo>
                  <a:pt x="82864" y="529493"/>
                  <a:pt x="88382" y="523983"/>
                  <a:pt x="96660" y="523983"/>
                </a:cubicBezTo>
                <a:lnTo>
                  <a:pt x="593843" y="523983"/>
                </a:lnTo>
                <a:cubicBezTo>
                  <a:pt x="602121" y="523983"/>
                  <a:pt x="607639" y="529493"/>
                  <a:pt x="607639" y="537758"/>
                </a:cubicBezTo>
                <a:lnTo>
                  <a:pt x="607639" y="592947"/>
                </a:lnTo>
                <a:cubicBezTo>
                  <a:pt x="607639" y="601212"/>
                  <a:pt x="602121" y="606722"/>
                  <a:pt x="593843" y="606722"/>
                </a:cubicBezTo>
                <a:lnTo>
                  <a:pt x="13796" y="606722"/>
                </a:lnTo>
                <a:cubicBezTo>
                  <a:pt x="5518" y="606722"/>
                  <a:pt x="0" y="601212"/>
                  <a:pt x="0" y="592947"/>
                </a:cubicBezTo>
                <a:lnTo>
                  <a:pt x="0" y="537758"/>
                </a:lnTo>
                <a:cubicBezTo>
                  <a:pt x="0" y="529493"/>
                  <a:pt x="5518" y="523983"/>
                  <a:pt x="13796" y="523983"/>
                </a:cubicBezTo>
                <a:lnTo>
                  <a:pt x="27592" y="523983"/>
                </a:lnTo>
                <a:lnTo>
                  <a:pt x="27592" y="482569"/>
                </a:lnTo>
                <a:cubicBezTo>
                  <a:pt x="27592" y="474304"/>
                  <a:pt x="33110" y="468794"/>
                  <a:pt x="41387" y="468794"/>
                </a:cubicBezTo>
                <a:lnTo>
                  <a:pt x="55272" y="468794"/>
                </a:lnTo>
                <a:lnTo>
                  <a:pt x="55272" y="261992"/>
                </a:lnTo>
                <a:lnTo>
                  <a:pt x="41387" y="261992"/>
                </a:lnTo>
                <a:cubicBezTo>
                  <a:pt x="33110" y="261992"/>
                  <a:pt x="27592" y="256482"/>
                  <a:pt x="27592" y="248217"/>
                </a:cubicBezTo>
                <a:cubicBezTo>
                  <a:pt x="27592" y="239952"/>
                  <a:pt x="33110" y="234442"/>
                  <a:pt x="41387" y="234442"/>
                </a:cubicBezTo>
                <a:lnTo>
                  <a:pt x="69068" y="234442"/>
                </a:lnTo>
                <a:lnTo>
                  <a:pt x="124251" y="234442"/>
                </a:lnTo>
                <a:lnTo>
                  <a:pt x="207115" y="234442"/>
                </a:lnTo>
                <a:lnTo>
                  <a:pt x="262387" y="234442"/>
                </a:lnTo>
                <a:lnTo>
                  <a:pt x="345252" y="234442"/>
                </a:lnTo>
                <a:lnTo>
                  <a:pt x="400435" y="234442"/>
                </a:lnTo>
                <a:lnTo>
                  <a:pt x="483299" y="234442"/>
                </a:lnTo>
                <a:lnTo>
                  <a:pt x="538571" y="234442"/>
                </a:lnTo>
                <a:lnTo>
                  <a:pt x="552367" y="234442"/>
                </a:lnTo>
                <a:lnTo>
                  <a:pt x="552367" y="193028"/>
                </a:lnTo>
                <a:lnTo>
                  <a:pt x="552367" y="175076"/>
                </a:lnTo>
                <a:lnTo>
                  <a:pt x="303775" y="84072"/>
                </a:lnTo>
                <a:lnTo>
                  <a:pt x="55272" y="175076"/>
                </a:lnTo>
                <a:lnTo>
                  <a:pt x="55272" y="179253"/>
                </a:lnTo>
                <a:lnTo>
                  <a:pt x="510979" y="179253"/>
                </a:lnTo>
                <a:cubicBezTo>
                  <a:pt x="519257" y="179253"/>
                  <a:pt x="524775" y="184763"/>
                  <a:pt x="524775" y="193028"/>
                </a:cubicBezTo>
                <a:cubicBezTo>
                  <a:pt x="524775" y="201293"/>
                  <a:pt x="519257" y="206803"/>
                  <a:pt x="510979" y="206803"/>
                </a:cubicBezTo>
                <a:lnTo>
                  <a:pt x="41387" y="206803"/>
                </a:lnTo>
                <a:cubicBezTo>
                  <a:pt x="33110" y="206803"/>
                  <a:pt x="27592" y="201293"/>
                  <a:pt x="27592" y="193028"/>
                </a:cubicBezTo>
                <a:lnTo>
                  <a:pt x="27592" y="165478"/>
                </a:lnTo>
                <a:cubicBezTo>
                  <a:pt x="27592" y="159968"/>
                  <a:pt x="31775" y="154458"/>
                  <a:pt x="37293" y="153036"/>
                </a:cubicBezTo>
                <a:lnTo>
                  <a:pt x="136712" y="115799"/>
                </a:lnTo>
                <a:cubicBezTo>
                  <a:pt x="161545" y="48257"/>
                  <a:pt x="227853" y="0"/>
                  <a:pt x="3037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182880" tIns="91440" rIns="182880" bIns="91440" anchor="ctr">
            <a:normAutofit fontScale="42500"/>
          </a:bodyPr>
          <a:lstStyle/>
          <a:p>
            <a:pPr algn="ctr">
              <a:lnSpc>
                <a:spcPct val="13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7" name="矩形 46"/>
          <p:cNvSpPr/>
          <p:nvPr>
            <p:custDataLst>
              <p:tags r:id="rId12"/>
            </p:custDataLst>
          </p:nvPr>
        </p:nvSpPr>
        <p:spPr bwMode="auto">
          <a:xfrm>
            <a:off x="10035838" y="9318856"/>
            <a:ext cx="4321254" cy="241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0" rIns="182880" bIns="9144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执行测试：使用测试工具，执行测试用例，观察实际输出是否符合预期</a:t>
            </a:r>
            <a:endParaRPr lang="zh-CN" sz="2800" kern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任意多边形 12"/>
          <p:cNvSpPr/>
          <p:nvPr>
            <p:custDataLst>
              <p:tags r:id="rId13"/>
            </p:custDataLst>
          </p:nvPr>
        </p:nvSpPr>
        <p:spPr bwMode="auto">
          <a:xfrm flipH="1">
            <a:off x="14569098" y="4961758"/>
            <a:ext cx="4319726" cy="4170768"/>
          </a:xfrm>
          <a:custGeom>
            <a:avLst/>
            <a:gdLst>
              <a:gd name="connsiteX0" fmla="*/ 0 w 2088232"/>
              <a:gd name="connsiteY0" fmla="*/ 0 h 1224135"/>
              <a:gd name="connsiteX1" fmla="*/ 1476165 w 2088232"/>
              <a:gd name="connsiteY1" fmla="*/ 0 h 1224135"/>
              <a:gd name="connsiteX2" fmla="*/ 2088232 w 2088232"/>
              <a:gd name="connsiteY2" fmla="*/ 612068 h 1224135"/>
              <a:gd name="connsiteX3" fmla="*/ 2088232 w 2088232"/>
              <a:gd name="connsiteY3" fmla="*/ 1224135 h 1224135"/>
              <a:gd name="connsiteX4" fmla="*/ 0 w 2088232"/>
              <a:gd name="connsiteY4" fmla="*/ 1224135 h 1224135"/>
              <a:gd name="connsiteX5" fmla="*/ 0 w 2088232"/>
              <a:gd name="connsiteY5" fmla="*/ 0 h 1224135"/>
              <a:gd name="connsiteX0-1" fmla="*/ 9144 w 2088232"/>
              <a:gd name="connsiteY0-2" fmla="*/ 356616 h 1224135"/>
              <a:gd name="connsiteX1-3" fmla="*/ 1476165 w 2088232"/>
              <a:gd name="connsiteY1-4" fmla="*/ 0 h 1224135"/>
              <a:gd name="connsiteX2-5" fmla="*/ 2088232 w 2088232"/>
              <a:gd name="connsiteY2-6" fmla="*/ 612068 h 1224135"/>
              <a:gd name="connsiteX3-7" fmla="*/ 2088232 w 2088232"/>
              <a:gd name="connsiteY3-8" fmla="*/ 1224135 h 1224135"/>
              <a:gd name="connsiteX4-9" fmla="*/ 0 w 2088232"/>
              <a:gd name="connsiteY4-10" fmla="*/ 1224135 h 1224135"/>
              <a:gd name="connsiteX5-11" fmla="*/ 9144 w 2088232"/>
              <a:gd name="connsiteY5-12" fmla="*/ 356616 h 1224135"/>
              <a:gd name="connsiteX0-13" fmla="*/ 9144 w 2088232"/>
              <a:gd name="connsiteY0-14" fmla="*/ 73152 h 940671"/>
              <a:gd name="connsiteX1-15" fmla="*/ 1531029 w 2088232"/>
              <a:gd name="connsiteY1-16" fmla="*/ 0 h 940671"/>
              <a:gd name="connsiteX2-17" fmla="*/ 2088232 w 2088232"/>
              <a:gd name="connsiteY2-18" fmla="*/ 328604 h 940671"/>
              <a:gd name="connsiteX3-19" fmla="*/ 2088232 w 2088232"/>
              <a:gd name="connsiteY3-20" fmla="*/ 940671 h 940671"/>
              <a:gd name="connsiteX4-21" fmla="*/ 0 w 2088232"/>
              <a:gd name="connsiteY4-22" fmla="*/ 940671 h 940671"/>
              <a:gd name="connsiteX5-23" fmla="*/ 9144 w 2088232"/>
              <a:gd name="connsiteY5-24" fmla="*/ 73152 h 940671"/>
              <a:gd name="connsiteX0-25" fmla="*/ 9144 w 2088232"/>
              <a:gd name="connsiteY0-26" fmla="*/ 0 h 867519"/>
              <a:gd name="connsiteX1-27" fmla="*/ 2088232 w 2088232"/>
              <a:gd name="connsiteY1-28" fmla="*/ 255452 h 867519"/>
              <a:gd name="connsiteX2-29" fmla="*/ 2088232 w 2088232"/>
              <a:gd name="connsiteY2-30" fmla="*/ 867519 h 867519"/>
              <a:gd name="connsiteX3-31" fmla="*/ 0 w 2088232"/>
              <a:gd name="connsiteY3-32" fmla="*/ 867519 h 867519"/>
              <a:gd name="connsiteX4-33" fmla="*/ 9144 w 2088232"/>
              <a:gd name="connsiteY4-34" fmla="*/ 0 h 867519"/>
              <a:gd name="connsiteX0-35" fmla="*/ 9144 w 2088232"/>
              <a:gd name="connsiteY0-36" fmla="*/ 0 h 867519"/>
              <a:gd name="connsiteX1-37" fmla="*/ 2088232 w 2088232"/>
              <a:gd name="connsiteY1-38" fmla="*/ 153763 h 867519"/>
              <a:gd name="connsiteX2-39" fmla="*/ 2088232 w 2088232"/>
              <a:gd name="connsiteY2-40" fmla="*/ 867519 h 867519"/>
              <a:gd name="connsiteX3-41" fmla="*/ 0 w 2088232"/>
              <a:gd name="connsiteY3-42" fmla="*/ 867519 h 867519"/>
              <a:gd name="connsiteX4-43" fmla="*/ 9144 w 2088232"/>
              <a:gd name="connsiteY4-44" fmla="*/ 0 h 8675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8232" h="867519">
                <a:moveTo>
                  <a:pt x="9144" y="0"/>
                </a:moveTo>
                <a:lnTo>
                  <a:pt x="2088232" y="153763"/>
                </a:lnTo>
                <a:lnTo>
                  <a:pt x="2088232" y="867519"/>
                </a:lnTo>
                <a:lnTo>
                  <a:pt x="0" y="867519"/>
                </a:lnTo>
                <a:lnTo>
                  <a:pt x="9144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accent4"/>
            </a:solidFill>
            <a:round/>
          </a:ln>
        </p:spPr>
        <p:txBody>
          <a:bodyPr wrap="square" lIns="182880" tIns="91440" rIns="182880" bIns="9144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4"/>
            </p:custDataLst>
          </p:nvPr>
        </p:nvSpPr>
        <p:spPr bwMode="auto">
          <a:xfrm>
            <a:off x="14569098" y="9089928"/>
            <a:ext cx="4319726" cy="2872764"/>
          </a:xfrm>
          <a:prstGeom prst="rect">
            <a:avLst/>
          </a:prstGeom>
          <a:noFill/>
          <a:ln w="12700">
            <a:solidFill>
              <a:schemeClr val="accent4"/>
            </a:solidFill>
            <a:round/>
          </a:ln>
        </p:spPr>
        <p:txBody>
          <a:bodyPr wrap="square" lIns="182880" tIns="91440" rIns="182880" bIns="9144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16030926" y="4771742"/>
            <a:ext cx="1396068" cy="1396068"/>
          </a:xfrm>
          <a:prstGeom prst="ellipse">
            <a:avLst/>
          </a:prstGeom>
          <a:solidFill>
            <a:schemeClr val="lt1"/>
          </a:soli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anchor="ctr">
            <a:normAutofit fontScale="60000"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3" name="任意多边形 32"/>
          <p:cNvSpPr/>
          <p:nvPr>
            <p:custDataLst>
              <p:tags r:id="rId16"/>
            </p:custDataLst>
          </p:nvPr>
        </p:nvSpPr>
        <p:spPr bwMode="auto">
          <a:xfrm>
            <a:off x="16352598" y="5094006"/>
            <a:ext cx="752748" cy="751560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1459" h="580542">
                <a:moveTo>
                  <a:pt x="213875" y="146706"/>
                </a:moveTo>
                <a:cubicBezTo>
                  <a:pt x="227226" y="146706"/>
                  <a:pt x="238084" y="157547"/>
                  <a:pt x="238084" y="171055"/>
                </a:cubicBezTo>
                <a:cubicBezTo>
                  <a:pt x="238084" y="184562"/>
                  <a:pt x="227226" y="195493"/>
                  <a:pt x="213875" y="195493"/>
                </a:cubicBezTo>
                <a:cubicBezTo>
                  <a:pt x="161630" y="195493"/>
                  <a:pt x="118998" y="238236"/>
                  <a:pt x="118998" y="290755"/>
                </a:cubicBezTo>
                <a:cubicBezTo>
                  <a:pt x="118998" y="300086"/>
                  <a:pt x="120422" y="309328"/>
                  <a:pt x="123092" y="318214"/>
                </a:cubicBezTo>
                <a:cubicBezTo>
                  <a:pt x="126741" y="330300"/>
                  <a:pt x="120422" y="343274"/>
                  <a:pt x="108673" y="347895"/>
                </a:cubicBezTo>
                <a:cubicBezTo>
                  <a:pt x="72182" y="362291"/>
                  <a:pt x="48507" y="397126"/>
                  <a:pt x="48507" y="436582"/>
                </a:cubicBezTo>
                <a:cubicBezTo>
                  <a:pt x="48507" y="489101"/>
                  <a:pt x="91050" y="531844"/>
                  <a:pt x="143384" y="531844"/>
                </a:cubicBezTo>
                <a:lnTo>
                  <a:pt x="438164" y="531844"/>
                </a:lnTo>
                <a:cubicBezTo>
                  <a:pt x="490320" y="531844"/>
                  <a:pt x="532952" y="489101"/>
                  <a:pt x="532952" y="436582"/>
                </a:cubicBezTo>
                <a:cubicBezTo>
                  <a:pt x="532952" y="408678"/>
                  <a:pt x="520759" y="382108"/>
                  <a:pt x="499398" y="363979"/>
                </a:cubicBezTo>
                <a:cubicBezTo>
                  <a:pt x="494147" y="359625"/>
                  <a:pt x="491032" y="353049"/>
                  <a:pt x="490854" y="346207"/>
                </a:cubicBezTo>
                <a:cubicBezTo>
                  <a:pt x="489252" y="294399"/>
                  <a:pt x="447598" y="253876"/>
                  <a:pt x="395976" y="253876"/>
                </a:cubicBezTo>
                <a:cubicBezTo>
                  <a:pt x="382625" y="253876"/>
                  <a:pt x="371767" y="243035"/>
                  <a:pt x="371767" y="229528"/>
                </a:cubicBezTo>
                <a:cubicBezTo>
                  <a:pt x="371767" y="216020"/>
                  <a:pt x="382625" y="205090"/>
                  <a:pt x="395976" y="205090"/>
                </a:cubicBezTo>
                <a:cubicBezTo>
                  <a:pt x="433535" y="205090"/>
                  <a:pt x="468959" y="219575"/>
                  <a:pt x="495927" y="245879"/>
                </a:cubicBezTo>
                <a:cubicBezTo>
                  <a:pt x="520225" y="269517"/>
                  <a:pt x="535177" y="300441"/>
                  <a:pt x="538648" y="334032"/>
                </a:cubicBezTo>
                <a:cubicBezTo>
                  <a:pt x="565972" y="361047"/>
                  <a:pt x="581459" y="397748"/>
                  <a:pt x="581459" y="436582"/>
                </a:cubicBezTo>
                <a:cubicBezTo>
                  <a:pt x="581459" y="516026"/>
                  <a:pt x="517199" y="580542"/>
                  <a:pt x="438164" y="580542"/>
                </a:cubicBezTo>
                <a:lnTo>
                  <a:pt x="143384" y="580542"/>
                </a:lnTo>
                <a:cubicBezTo>
                  <a:pt x="64349" y="580542"/>
                  <a:pt x="0" y="516026"/>
                  <a:pt x="0" y="436582"/>
                </a:cubicBezTo>
                <a:cubicBezTo>
                  <a:pt x="0" y="407079"/>
                  <a:pt x="8811" y="378820"/>
                  <a:pt x="25544" y="354471"/>
                </a:cubicBezTo>
                <a:cubicBezTo>
                  <a:pt x="37737" y="336698"/>
                  <a:pt x="53669" y="322124"/>
                  <a:pt x="72004" y="311638"/>
                </a:cubicBezTo>
                <a:cubicBezTo>
                  <a:pt x="70936" y="304618"/>
                  <a:pt x="70491" y="297598"/>
                  <a:pt x="70491" y="290666"/>
                </a:cubicBezTo>
                <a:cubicBezTo>
                  <a:pt x="70491" y="211222"/>
                  <a:pt x="134840" y="146706"/>
                  <a:pt x="213875" y="146706"/>
                </a:cubicBezTo>
                <a:close/>
                <a:moveTo>
                  <a:pt x="301555" y="0"/>
                </a:moveTo>
                <a:cubicBezTo>
                  <a:pt x="314815" y="0"/>
                  <a:pt x="325673" y="10930"/>
                  <a:pt x="325673" y="24259"/>
                </a:cubicBezTo>
                <a:lnTo>
                  <a:pt x="325673" y="369392"/>
                </a:lnTo>
                <a:lnTo>
                  <a:pt x="379960" y="313055"/>
                </a:lnTo>
                <a:cubicBezTo>
                  <a:pt x="389215" y="303458"/>
                  <a:pt x="404433" y="303191"/>
                  <a:pt x="414045" y="312522"/>
                </a:cubicBezTo>
                <a:cubicBezTo>
                  <a:pt x="423567" y="321763"/>
                  <a:pt x="423745" y="337225"/>
                  <a:pt x="414490" y="346822"/>
                </a:cubicBezTo>
                <a:lnTo>
                  <a:pt x="318642" y="446079"/>
                </a:lnTo>
                <a:cubicBezTo>
                  <a:pt x="314103" y="450788"/>
                  <a:pt x="307874" y="453454"/>
                  <a:pt x="301288" y="453454"/>
                </a:cubicBezTo>
                <a:cubicBezTo>
                  <a:pt x="294791" y="453454"/>
                  <a:pt x="288473" y="450788"/>
                  <a:pt x="284023" y="446079"/>
                </a:cubicBezTo>
                <a:lnTo>
                  <a:pt x="188086" y="346822"/>
                </a:lnTo>
                <a:cubicBezTo>
                  <a:pt x="178742" y="337225"/>
                  <a:pt x="179009" y="321941"/>
                  <a:pt x="188620" y="312522"/>
                </a:cubicBezTo>
                <a:cubicBezTo>
                  <a:pt x="198054" y="303191"/>
                  <a:pt x="213361" y="303458"/>
                  <a:pt x="222617" y="313055"/>
                </a:cubicBezTo>
                <a:lnTo>
                  <a:pt x="277437" y="369392"/>
                </a:lnTo>
                <a:lnTo>
                  <a:pt x="277437" y="24259"/>
                </a:lnTo>
                <a:cubicBezTo>
                  <a:pt x="277437" y="10930"/>
                  <a:pt x="288295" y="0"/>
                  <a:pt x="3015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182880" tIns="91440" rIns="182880" bIns="91440" anchor="ctr">
            <a:normAutofit fontScale="42500"/>
          </a:bodyPr>
          <a:lstStyle/>
          <a:p>
            <a:pPr algn="ctr">
              <a:lnSpc>
                <a:spcPct val="13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9" name="矩形 48"/>
          <p:cNvSpPr/>
          <p:nvPr>
            <p:custDataLst>
              <p:tags r:id="rId17"/>
            </p:custDataLst>
          </p:nvPr>
        </p:nvSpPr>
        <p:spPr bwMode="auto">
          <a:xfrm>
            <a:off x="14569648" y="9318856"/>
            <a:ext cx="4321254" cy="241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0" rIns="182880" bIns="91440" anchor="t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分析测试结果：分析测试结果，判断接口是否通过测试，找出存在的问题</a:t>
            </a:r>
            <a:endParaRPr lang="zh-CN" sz="2800" kern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任意多边形 14"/>
          <p:cNvSpPr/>
          <p:nvPr>
            <p:custDataLst>
              <p:tags r:id="rId18"/>
            </p:custDataLst>
          </p:nvPr>
        </p:nvSpPr>
        <p:spPr bwMode="auto">
          <a:xfrm flipH="1">
            <a:off x="19147240" y="3770110"/>
            <a:ext cx="4319726" cy="5362416"/>
          </a:xfrm>
          <a:custGeom>
            <a:avLst/>
            <a:gdLst>
              <a:gd name="connsiteX0" fmla="*/ 0 w 2088232"/>
              <a:gd name="connsiteY0" fmla="*/ 0 h 1224135"/>
              <a:gd name="connsiteX1" fmla="*/ 1476165 w 2088232"/>
              <a:gd name="connsiteY1" fmla="*/ 0 h 1224135"/>
              <a:gd name="connsiteX2" fmla="*/ 2088232 w 2088232"/>
              <a:gd name="connsiteY2" fmla="*/ 612068 h 1224135"/>
              <a:gd name="connsiteX3" fmla="*/ 2088232 w 2088232"/>
              <a:gd name="connsiteY3" fmla="*/ 1224135 h 1224135"/>
              <a:gd name="connsiteX4" fmla="*/ 0 w 2088232"/>
              <a:gd name="connsiteY4" fmla="*/ 1224135 h 1224135"/>
              <a:gd name="connsiteX5" fmla="*/ 0 w 2088232"/>
              <a:gd name="connsiteY5" fmla="*/ 0 h 1224135"/>
              <a:gd name="connsiteX0-1" fmla="*/ 9144 w 2088232"/>
              <a:gd name="connsiteY0-2" fmla="*/ 356616 h 1224135"/>
              <a:gd name="connsiteX1-3" fmla="*/ 1476165 w 2088232"/>
              <a:gd name="connsiteY1-4" fmla="*/ 0 h 1224135"/>
              <a:gd name="connsiteX2-5" fmla="*/ 2088232 w 2088232"/>
              <a:gd name="connsiteY2-6" fmla="*/ 612068 h 1224135"/>
              <a:gd name="connsiteX3-7" fmla="*/ 2088232 w 2088232"/>
              <a:gd name="connsiteY3-8" fmla="*/ 1224135 h 1224135"/>
              <a:gd name="connsiteX4-9" fmla="*/ 0 w 2088232"/>
              <a:gd name="connsiteY4-10" fmla="*/ 1224135 h 1224135"/>
              <a:gd name="connsiteX5-11" fmla="*/ 9144 w 2088232"/>
              <a:gd name="connsiteY5-12" fmla="*/ 356616 h 1224135"/>
              <a:gd name="connsiteX0-13" fmla="*/ 9144 w 2088232"/>
              <a:gd name="connsiteY0-14" fmla="*/ 73152 h 940671"/>
              <a:gd name="connsiteX1-15" fmla="*/ 1531029 w 2088232"/>
              <a:gd name="connsiteY1-16" fmla="*/ 0 h 940671"/>
              <a:gd name="connsiteX2-17" fmla="*/ 2088232 w 2088232"/>
              <a:gd name="connsiteY2-18" fmla="*/ 328604 h 940671"/>
              <a:gd name="connsiteX3-19" fmla="*/ 2088232 w 2088232"/>
              <a:gd name="connsiteY3-20" fmla="*/ 940671 h 940671"/>
              <a:gd name="connsiteX4-21" fmla="*/ 0 w 2088232"/>
              <a:gd name="connsiteY4-22" fmla="*/ 940671 h 940671"/>
              <a:gd name="connsiteX5-23" fmla="*/ 9144 w 2088232"/>
              <a:gd name="connsiteY5-24" fmla="*/ 73152 h 940671"/>
              <a:gd name="connsiteX0-25" fmla="*/ 9144 w 2088232"/>
              <a:gd name="connsiteY0-26" fmla="*/ 0 h 867519"/>
              <a:gd name="connsiteX1-27" fmla="*/ 2088232 w 2088232"/>
              <a:gd name="connsiteY1-28" fmla="*/ 255452 h 867519"/>
              <a:gd name="connsiteX2-29" fmla="*/ 2088232 w 2088232"/>
              <a:gd name="connsiteY2-30" fmla="*/ 867519 h 867519"/>
              <a:gd name="connsiteX3-31" fmla="*/ 0 w 2088232"/>
              <a:gd name="connsiteY3-32" fmla="*/ 867519 h 867519"/>
              <a:gd name="connsiteX4-33" fmla="*/ 9144 w 2088232"/>
              <a:gd name="connsiteY4-34" fmla="*/ 0 h 867519"/>
              <a:gd name="connsiteX0-35" fmla="*/ 9144 w 2088232"/>
              <a:gd name="connsiteY0-36" fmla="*/ 0 h 867519"/>
              <a:gd name="connsiteX1-37" fmla="*/ 2088232 w 2088232"/>
              <a:gd name="connsiteY1-38" fmla="*/ 153763 h 867519"/>
              <a:gd name="connsiteX2-39" fmla="*/ 2088232 w 2088232"/>
              <a:gd name="connsiteY2-40" fmla="*/ 867519 h 867519"/>
              <a:gd name="connsiteX3-41" fmla="*/ 0 w 2088232"/>
              <a:gd name="connsiteY3-42" fmla="*/ 867519 h 867519"/>
              <a:gd name="connsiteX4-43" fmla="*/ 9144 w 2088232"/>
              <a:gd name="connsiteY4-44" fmla="*/ 0 h 8675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8232" h="867519">
                <a:moveTo>
                  <a:pt x="9144" y="0"/>
                </a:moveTo>
                <a:lnTo>
                  <a:pt x="2088232" y="153763"/>
                </a:lnTo>
                <a:lnTo>
                  <a:pt x="2088232" y="867519"/>
                </a:lnTo>
                <a:lnTo>
                  <a:pt x="0" y="867519"/>
                </a:lnTo>
                <a:lnTo>
                  <a:pt x="9144" y="0"/>
                </a:lnTo>
                <a:close/>
              </a:path>
            </a:pathLst>
          </a:custGeom>
          <a:solidFill>
            <a:schemeClr val="accent5"/>
          </a:solidFill>
          <a:ln w="12700">
            <a:solidFill>
              <a:schemeClr val="accent5"/>
            </a:solidFill>
            <a:round/>
          </a:ln>
        </p:spPr>
        <p:txBody>
          <a:bodyPr wrap="square" lIns="182880" tIns="91440" rIns="182880" bIns="9144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9"/>
            </p:custDataLst>
          </p:nvPr>
        </p:nvSpPr>
        <p:spPr bwMode="auto">
          <a:xfrm>
            <a:off x="19147240" y="9089928"/>
            <a:ext cx="4319726" cy="2872764"/>
          </a:xfrm>
          <a:prstGeom prst="rect">
            <a:avLst/>
          </a:prstGeom>
          <a:noFill/>
          <a:ln w="12700">
            <a:solidFill>
              <a:schemeClr val="accent5"/>
            </a:solidFill>
            <a:round/>
          </a:ln>
        </p:spPr>
        <p:txBody>
          <a:bodyPr wrap="square" lIns="182880" tIns="91440" rIns="182880" bIns="9144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0" name="椭圆 29"/>
          <p:cNvSpPr/>
          <p:nvPr>
            <p:custDataLst>
              <p:tags r:id="rId20"/>
            </p:custDataLst>
          </p:nvPr>
        </p:nvSpPr>
        <p:spPr>
          <a:xfrm>
            <a:off x="20609068" y="3583782"/>
            <a:ext cx="1396068" cy="1396068"/>
          </a:xfrm>
          <a:prstGeom prst="ellipse">
            <a:avLst/>
          </a:prstGeom>
          <a:solidFill>
            <a:schemeClr val="lt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anchor="ctr">
            <a:normAutofit fontScale="60000"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7" name="任意多边形 16"/>
          <p:cNvSpPr/>
          <p:nvPr>
            <p:custDataLst>
              <p:tags r:id="rId21"/>
            </p:custDataLst>
          </p:nvPr>
        </p:nvSpPr>
        <p:spPr bwMode="auto">
          <a:xfrm>
            <a:off x="20930744" y="3905978"/>
            <a:ext cx="752748" cy="751698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182880" tIns="91440" rIns="182880" bIns="91440" anchor="ctr">
            <a:normAutofit fontScale="42500"/>
          </a:bodyPr>
          <a:lstStyle/>
          <a:p>
            <a:pPr algn="ctr">
              <a:lnSpc>
                <a:spcPct val="13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80" name="矩形 79"/>
          <p:cNvSpPr/>
          <p:nvPr>
            <p:custDataLst>
              <p:tags r:id="rId22"/>
            </p:custDataLst>
          </p:nvPr>
        </p:nvSpPr>
        <p:spPr bwMode="auto">
          <a:xfrm>
            <a:off x="19147790" y="9318856"/>
            <a:ext cx="4321254" cy="241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0" rIns="182880" bIns="91440" anchor="t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提交测试报告：将测试结果和问题提交给开发人员，以便进行修复和优化</a:t>
            </a:r>
            <a:endParaRPr lang="zh-CN" sz="2800" kern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0" name="任意多边形 39"/>
          <p:cNvSpPr/>
          <p:nvPr>
            <p:custDataLst>
              <p:tags r:id="rId23"/>
            </p:custDataLst>
          </p:nvPr>
        </p:nvSpPr>
        <p:spPr bwMode="auto">
          <a:xfrm flipH="1">
            <a:off x="914770" y="7196100"/>
            <a:ext cx="4319726" cy="1936426"/>
          </a:xfrm>
          <a:custGeom>
            <a:avLst/>
            <a:gdLst>
              <a:gd name="connsiteX0" fmla="*/ 0 w 2088232"/>
              <a:gd name="connsiteY0" fmla="*/ 0 h 1224135"/>
              <a:gd name="connsiteX1" fmla="*/ 1476165 w 2088232"/>
              <a:gd name="connsiteY1" fmla="*/ 0 h 1224135"/>
              <a:gd name="connsiteX2" fmla="*/ 2088232 w 2088232"/>
              <a:gd name="connsiteY2" fmla="*/ 612068 h 1224135"/>
              <a:gd name="connsiteX3" fmla="*/ 2088232 w 2088232"/>
              <a:gd name="connsiteY3" fmla="*/ 1224135 h 1224135"/>
              <a:gd name="connsiteX4" fmla="*/ 0 w 2088232"/>
              <a:gd name="connsiteY4" fmla="*/ 1224135 h 1224135"/>
              <a:gd name="connsiteX5" fmla="*/ 0 w 2088232"/>
              <a:gd name="connsiteY5" fmla="*/ 0 h 1224135"/>
              <a:gd name="connsiteX0-1" fmla="*/ 9144 w 2088232"/>
              <a:gd name="connsiteY0-2" fmla="*/ 356616 h 1224135"/>
              <a:gd name="connsiteX1-3" fmla="*/ 1476165 w 2088232"/>
              <a:gd name="connsiteY1-4" fmla="*/ 0 h 1224135"/>
              <a:gd name="connsiteX2-5" fmla="*/ 2088232 w 2088232"/>
              <a:gd name="connsiteY2-6" fmla="*/ 612068 h 1224135"/>
              <a:gd name="connsiteX3-7" fmla="*/ 2088232 w 2088232"/>
              <a:gd name="connsiteY3-8" fmla="*/ 1224135 h 1224135"/>
              <a:gd name="connsiteX4-9" fmla="*/ 0 w 2088232"/>
              <a:gd name="connsiteY4-10" fmla="*/ 1224135 h 1224135"/>
              <a:gd name="connsiteX5-11" fmla="*/ 9144 w 2088232"/>
              <a:gd name="connsiteY5-12" fmla="*/ 356616 h 1224135"/>
              <a:gd name="connsiteX0-13" fmla="*/ 9144 w 2088232"/>
              <a:gd name="connsiteY0-14" fmla="*/ 73152 h 940671"/>
              <a:gd name="connsiteX1-15" fmla="*/ 1531029 w 2088232"/>
              <a:gd name="connsiteY1-16" fmla="*/ 0 h 940671"/>
              <a:gd name="connsiteX2-17" fmla="*/ 2088232 w 2088232"/>
              <a:gd name="connsiteY2-18" fmla="*/ 328604 h 940671"/>
              <a:gd name="connsiteX3-19" fmla="*/ 2088232 w 2088232"/>
              <a:gd name="connsiteY3-20" fmla="*/ 940671 h 940671"/>
              <a:gd name="connsiteX4-21" fmla="*/ 0 w 2088232"/>
              <a:gd name="connsiteY4-22" fmla="*/ 940671 h 940671"/>
              <a:gd name="connsiteX5-23" fmla="*/ 9144 w 2088232"/>
              <a:gd name="connsiteY5-24" fmla="*/ 73152 h 940671"/>
              <a:gd name="connsiteX0-25" fmla="*/ 9144 w 2088232"/>
              <a:gd name="connsiteY0-26" fmla="*/ 0 h 867519"/>
              <a:gd name="connsiteX1-27" fmla="*/ 2088232 w 2088232"/>
              <a:gd name="connsiteY1-28" fmla="*/ 255452 h 867519"/>
              <a:gd name="connsiteX2-29" fmla="*/ 2088232 w 2088232"/>
              <a:gd name="connsiteY2-30" fmla="*/ 867519 h 867519"/>
              <a:gd name="connsiteX3-31" fmla="*/ 0 w 2088232"/>
              <a:gd name="connsiteY3-32" fmla="*/ 867519 h 867519"/>
              <a:gd name="connsiteX4-33" fmla="*/ 9144 w 2088232"/>
              <a:gd name="connsiteY4-34" fmla="*/ 0 h 867519"/>
              <a:gd name="connsiteX0-35" fmla="*/ 9144 w 2088232"/>
              <a:gd name="connsiteY0-36" fmla="*/ 0 h 867519"/>
              <a:gd name="connsiteX1-37" fmla="*/ 2088232 w 2088232"/>
              <a:gd name="connsiteY1-38" fmla="*/ 153763 h 867519"/>
              <a:gd name="connsiteX2-39" fmla="*/ 2088232 w 2088232"/>
              <a:gd name="connsiteY2-40" fmla="*/ 867519 h 867519"/>
              <a:gd name="connsiteX3-41" fmla="*/ 0 w 2088232"/>
              <a:gd name="connsiteY3-42" fmla="*/ 867519 h 867519"/>
              <a:gd name="connsiteX4-43" fmla="*/ 9144 w 2088232"/>
              <a:gd name="connsiteY4-44" fmla="*/ 0 h 8675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8232" h="867519">
                <a:moveTo>
                  <a:pt x="9144" y="0"/>
                </a:moveTo>
                <a:lnTo>
                  <a:pt x="2088232" y="153763"/>
                </a:lnTo>
                <a:lnTo>
                  <a:pt x="2088232" y="867519"/>
                </a:lnTo>
                <a:lnTo>
                  <a:pt x="0" y="867519"/>
                </a:lnTo>
                <a:lnTo>
                  <a:pt x="9144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round/>
          </a:ln>
        </p:spPr>
        <p:txBody>
          <a:bodyPr wrap="square" lIns="182880" tIns="91440" rIns="182880" bIns="9144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24"/>
            </p:custDataLst>
          </p:nvPr>
        </p:nvSpPr>
        <p:spPr bwMode="auto">
          <a:xfrm>
            <a:off x="914770" y="9089928"/>
            <a:ext cx="4319726" cy="2872764"/>
          </a:xfrm>
          <a:prstGeom prst="rect">
            <a:avLst/>
          </a:prstGeom>
          <a:noFill/>
          <a:ln w="12700">
            <a:solidFill>
              <a:schemeClr val="accent1"/>
            </a:solidFill>
            <a:round/>
          </a:ln>
        </p:spPr>
        <p:txBody>
          <a:bodyPr wrap="square" lIns="182880" tIns="91440" rIns="182880" bIns="9144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8" name="椭圆 37"/>
          <p:cNvSpPr/>
          <p:nvPr>
            <p:custDataLst>
              <p:tags r:id="rId25"/>
            </p:custDataLst>
          </p:nvPr>
        </p:nvSpPr>
        <p:spPr>
          <a:xfrm>
            <a:off x="2376598" y="6544184"/>
            <a:ext cx="1396068" cy="1396068"/>
          </a:xfrm>
          <a:prstGeom prst="ellipse">
            <a:avLst/>
          </a:prstGeom>
          <a:solidFill>
            <a:schemeClr val="l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anchor="ctr">
            <a:normAutofit fontScale="60000"/>
          </a:bodyPr>
          <a:lstStyle/>
          <a:p>
            <a:pPr algn="ctr">
              <a:lnSpc>
                <a:spcPct val="120000"/>
              </a:lnSpc>
            </a:pPr>
            <a:endParaRPr sz="64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9" name="任意多边形 38"/>
          <p:cNvSpPr/>
          <p:nvPr>
            <p:custDataLst>
              <p:tags r:id="rId26"/>
            </p:custDataLst>
          </p:nvPr>
        </p:nvSpPr>
        <p:spPr bwMode="auto">
          <a:xfrm>
            <a:off x="2721758" y="6865848"/>
            <a:ext cx="705702" cy="752748"/>
          </a:xfrm>
          <a:custGeom>
            <a:avLst/>
            <a:gdLst>
              <a:gd name="T0" fmla="*/ 41 w 45"/>
              <a:gd name="T1" fmla="*/ 48 h 48"/>
              <a:gd name="T2" fmla="*/ 0 w 45"/>
              <a:gd name="T3" fmla="*/ 44 h 48"/>
              <a:gd name="T4" fmla="*/ 3 w 45"/>
              <a:gd name="T5" fmla="*/ 7 h 48"/>
              <a:gd name="T6" fmla="*/ 7 w 45"/>
              <a:gd name="T7" fmla="*/ 4 h 48"/>
              <a:gd name="T8" fmla="*/ 13 w 45"/>
              <a:gd name="T9" fmla="*/ 0 h 48"/>
              <a:gd name="T10" fmla="*/ 17 w 45"/>
              <a:gd name="T11" fmla="*/ 7 h 48"/>
              <a:gd name="T12" fmla="*/ 27 w 45"/>
              <a:gd name="T13" fmla="*/ 4 h 48"/>
              <a:gd name="T14" fmla="*/ 33 w 45"/>
              <a:gd name="T15" fmla="*/ 0 h 48"/>
              <a:gd name="T16" fmla="*/ 38 w 45"/>
              <a:gd name="T17" fmla="*/ 7 h 48"/>
              <a:gd name="T18" fmla="*/ 45 w 45"/>
              <a:gd name="T19" fmla="*/ 10 h 48"/>
              <a:gd name="T20" fmla="*/ 11 w 45"/>
              <a:gd name="T21" fmla="*/ 25 h 48"/>
              <a:gd name="T22" fmla="*/ 3 w 45"/>
              <a:gd name="T23" fmla="*/ 17 h 48"/>
              <a:gd name="T24" fmla="*/ 11 w 45"/>
              <a:gd name="T25" fmla="*/ 25 h 48"/>
              <a:gd name="T26" fmla="*/ 11 w 45"/>
              <a:gd name="T27" fmla="*/ 26 h 48"/>
              <a:gd name="T28" fmla="*/ 3 w 45"/>
              <a:gd name="T29" fmla="*/ 35 h 48"/>
              <a:gd name="T30" fmla="*/ 11 w 45"/>
              <a:gd name="T31" fmla="*/ 44 h 48"/>
              <a:gd name="T32" fmla="*/ 3 w 45"/>
              <a:gd name="T33" fmla="*/ 37 h 48"/>
              <a:gd name="T34" fmla="*/ 11 w 45"/>
              <a:gd name="T35" fmla="*/ 44 h 48"/>
              <a:gd name="T36" fmla="*/ 13 w 45"/>
              <a:gd name="T37" fmla="*/ 3 h 48"/>
              <a:gd name="T38" fmla="*/ 10 w 45"/>
              <a:gd name="T39" fmla="*/ 4 h 48"/>
              <a:gd name="T40" fmla="*/ 11 w 45"/>
              <a:gd name="T41" fmla="*/ 13 h 48"/>
              <a:gd name="T42" fmla="*/ 14 w 45"/>
              <a:gd name="T43" fmla="*/ 12 h 48"/>
              <a:gd name="T44" fmla="*/ 21 w 45"/>
              <a:gd name="T45" fmla="*/ 25 h 48"/>
              <a:gd name="T46" fmla="*/ 13 w 45"/>
              <a:gd name="T47" fmla="*/ 17 h 48"/>
              <a:gd name="T48" fmla="*/ 21 w 45"/>
              <a:gd name="T49" fmla="*/ 25 h 48"/>
              <a:gd name="T50" fmla="*/ 21 w 45"/>
              <a:gd name="T51" fmla="*/ 26 h 48"/>
              <a:gd name="T52" fmla="*/ 13 w 45"/>
              <a:gd name="T53" fmla="*/ 35 h 48"/>
              <a:gd name="T54" fmla="*/ 21 w 45"/>
              <a:gd name="T55" fmla="*/ 44 h 48"/>
              <a:gd name="T56" fmla="*/ 13 w 45"/>
              <a:gd name="T57" fmla="*/ 37 h 48"/>
              <a:gd name="T58" fmla="*/ 21 w 45"/>
              <a:gd name="T59" fmla="*/ 44 h 48"/>
              <a:gd name="T60" fmla="*/ 32 w 45"/>
              <a:gd name="T61" fmla="*/ 17 h 48"/>
              <a:gd name="T62" fmla="*/ 23 w 45"/>
              <a:gd name="T63" fmla="*/ 25 h 48"/>
              <a:gd name="T64" fmla="*/ 32 w 45"/>
              <a:gd name="T65" fmla="*/ 35 h 48"/>
              <a:gd name="T66" fmla="*/ 23 w 45"/>
              <a:gd name="T67" fmla="*/ 26 h 48"/>
              <a:gd name="T68" fmla="*/ 32 w 45"/>
              <a:gd name="T69" fmla="*/ 35 h 48"/>
              <a:gd name="T70" fmla="*/ 32 w 45"/>
              <a:gd name="T71" fmla="*/ 37 h 48"/>
              <a:gd name="T72" fmla="*/ 23 w 45"/>
              <a:gd name="T73" fmla="*/ 44 h 48"/>
              <a:gd name="T74" fmla="*/ 34 w 45"/>
              <a:gd name="T75" fmla="*/ 4 h 48"/>
              <a:gd name="T76" fmla="*/ 32 w 45"/>
              <a:gd name="T77" fmla="*/ 3 h 48"/>
              <a:gd name="T78" fmla="*/ 31 w 45"/>
              <a:gd name="T79" fmla="*/ 12 h 48"/>
              <a:gd name="T80" fmla="*/ 33 w 45"/>
              <a:gd name="T81" fmla="*/ 13 h 48"/>
              <a:gd name="T82" fmla="*/ 34 w 45"/>
              <a:gd name="T83" fmla="*/ 4 h 48"/>
              <a:gd name="T84" fmla="*/ 41 w 45"/>
              <a:gd name="T85" fmla="*/ 17 h 48"/>
              <a:gd name="T86" fmla="*/ 33 w 45"/>
              <a:gd name="T87" fmla="*/ 25 h 48"/>
              <a:gd name="T88" fmla="*/ 41 w 45"/>
              <a:gd name="T89" fmla="*/ 35 h 48"/>
              <a:gd name="T90" fmla="*/ 33 w 45"/>
              <a:gd name="T91" fmla="*/ 26 h 48"/>
              <a:gd name="T92" fmla="*/ 41 w 45"/>
              <a:gd name="T93" fmla="*/ 35 h 48"/>
              <a:gd name="T94" fmla="*/ 41 w 45"/>
              <a:gd name="T95" fmla="*/ 37 h 48"/>
              <a:gd name="T96" fmla="*/ 33 w 45"/>
              <a:gd name="T9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8">
                <a:moveTo>
                  <a:pt x="45" y="44"/>
                </a:moveTo>
                <a:cubicBezTo>
                  <a:pt x="45" y="46"/>
                  <a:pt x="43" y="48"/>
                  <a:pt x="41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"/>
                  <a:pt x="29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7"/>
                  <a:pt x="38" y="7"/>
                  <a:pt x="3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5" y="8"/>
                  <a:pt x="45" y="10"/>
                </a:cubicBezTo>
                <a:lnTo>
                  <a:pt x="45" y="44"/>
                </a:lnTo>
                <a:close/>
                <a:moveTo>
                  <a:pt x="11" y="25"/>
                </a:moveTo>
                <a:cubicBezTo>
                  <a:pt x="11" y="17"/>
                  <a:pt x="11" y="17"/>
                  <a:pt x="11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5"/>
                  <a:pt x="3" y="25"/>
                  <a:pt x="3" y="25"/>
                </a:cubicBezTo>
                <a:lnTo>
                  <a:pt x="11" y="25"/>
                </a:lnTo>
                <a:close/>
                <a:moveTo>
                  <a:pt x="11" y="35"/>
                </a:moveTo>
                <a:cubicBezTo>
                  <a:pt x="11" y="26"/>
                  <a:pt x="11" y="26"/>
                  <a:pt x="1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5"/>
                  <a:pt x="3" y="35"/>
                  <a:pt x="3" y="35"/>
                </a:cubicBezTo>
                <a:lnTo>
                  <a:pt x="11" y="35"/>
                </a:lnTo>
                <a:close/>
                <a:moveTo>
                  <a:pt x="11" y="44"/>
                </a:moveTo>
                <a:cubicBezTo>
                  <a:pt x="11" y="37"/>
                  <a:pt x="11" y="37"/>
                  <a:pt x="1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4"/>
                  <a:pt x="3" y="44"/>
                  <a:pt x="3" y="44"/>
                </a:cubicBezTo>
                <a:lnTo>
                  <a:pt x="11" y="44"/>
                </a:lnTo>
                <a:close/>
                <a:moveTo>
                  <a:pt x="14" y="4"/>
                </a:moveTo>
                <a:cubicBezTo>
                  <a:pt x="14" y="4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4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1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2"/>
                  <a:pt x="14" y="12"/>
                </a:cubicBezTo>
                <a:lnTo>
                  <a:pt x="14" y="4"/>
                </a:lnTo>
                <a:close/>
                <a:moveTo>
                  <a:pt x="21" y="25"/>
                </a:moveTo>
                <a:cubicBezTo>
                  <a:pt x="21" y="17"/>
                  <a:pt x="21" y="17"/>
                  <a:pt x="21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5"/>
                  <a:pt x="13" y="25"/>
                  <a:pt x="13" y="25"/>
                </a:cubicBezTo>
                <a:lnTo>
                  <a:pt x="21" y="25"/>
                </a:lnTo>
                <a:close/>
                <a:moveTo>
                  <a:pt x="21" y="35"/>
                </a:moveTo>
                <a:cubicBezTo>
                  <a:pt x="21" y="26"/>
                  <a:pt x="21" y="26"/>
                  <a:pt x="21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5"/>
                  <a:pt x="13" y="35"/>
                  <a:pt x="13" y="35"/>
                </a:cubicBezTo>
                <a:lnTo>
                  <a:pt x="21" y="35"/>
                </a:lnTo>
                <a:close/>
                <a:moveTo>
                  <a:pt x="21" y="44"/>
                </a:moveTo>
                <a:cubicBezTo>
                  <a:pt x="21" y="37"/>
                  <a:pt x="21" y="37"/>
                  <a:pt x="21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4"/>
                  <a:pt x="13" y="44"/>
                  <a:pt x="13" y="44"/>
                </a:cubicBezTo>
                <a:lnTo>
                  <a:pt x="21" y="44"/>
                </a:lnTo>
                <a:close/>
                <a:moveTo>
                  <a:pt x="32" y="25"/>
                </a:moveTo>
                <a:cubicBezTo>
                  <a:pt x="32" y="17"/>
                  <a:pt x="32" y="17"/>
                  <a:pt x="32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25"/>
                  <a:pt x="23" y="25"/>
                  <a:pt x="23" y="25"/>
                </a:cubicBezTo>
                <a:lnTo>
                  <a:pt x="32" y="25"/>
                </a:lnTo>
                <a:close/>
                <a:moveTo>
                  <a:pt x="32" y="35"/>
                </a:moveTo>
                <a:cubicBezTo>
                  <a:pt x="32" y="26"/>
                  <a:pt x="32" y="26"/>
                  <a:pt x="32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lnTo>
                  <a:pt x="32" y="35"/>
                </a:lnTo>
                <a:close/>
                <a:moveTo>
                  <a:pt x="32" y="44"/>
                </a:moveTo>
                <a:cubicBezTo>
                  <a:pt x="32" y="37"/>
                  <a:pt x="32" y="37"/>
                  <a:pt x="32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lnTo>
                  <a:pt x="32" y="44"/>
                </a:lnTo>
                <a:close/>
                <a:moveTo>
                  <a:pt x="34" y="4"/>
                </a:moveTo>
                <a:cubicBezTo>
                  <a:pt x="34" y="4"/>
                  <a:pt x="34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3"/>
                  <a:pt x="32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2"/>
                  <a:pt x="34" y="12"/>
                </a:cubicBezTo>
                <a:lnTo>
                  <a:pt x="34" y="4"/>
                </a:lnTo>
                <a:close/>
                <a:moveTo>
                  <a:pt x="41" y="25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25"/>
                  <a:pt x="33" y="25"/>
                  <a:pt x="33" y="25"/>
                </a:cubicBezTo>
                <a:lnTo>
                  <a:pt x="41" y="25"/>
                </a:lnTo>
                <a:close/>
                <a:moveTo>
                  <a:pt x="41" y="35"/>
                </a:move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35"/>
                  <a:pt x="33" y="35"/>
                  <a:pt x="33" y="35"/>
                </a:cubicBezTo>
                <a:lnTo>
                  <a:pt x="41" y="35"/>
                </a:lnTo>
                <a:close/>
                <a:moveTo>
                  <a:pt x="41" y="44"/>
                </a:move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4"/>
                  <a:pt x="33" y="44"/>
                  <a:pt x="33" y="44"/>
                </a:cubicBezTo>
                <a:lnTo>
                  <a:pt x="41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182880" tIns="91440" rIns="182880" bIns="91440" anchor="ctr">
            <a:normAutofit fontScale="42500"/>
          </a:bodyPr>
          <a:lstStyle/>
          <a:p>
            <a:pPr algn="ctr">
              <a:lnSpc>
                <a:spcPct val="130000"/>
              </a:lnSpc>
            </a:pPr>
            <a:endParaRPr sz="6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54" name="矩形 53"/>
          <p:cNvSpPr/>
          <p:nvPr>
            <p:custDataLst>
              <p:tags r:id="rId27"/>
            </p:custDataLst>
          </p:nvPr>
        </p:nvSpPr>
        <p:spPr bwMode="auto">
          <a:xfrm>
            <a:off x="915320" y="9299818"/>
            <a:ext cx="4321254" cy="241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180000" bIns="936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280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准备测试数据：根据接口文档，准备测试所需的数据</a:t>
            </a:r>
            <a:endParaRPr lang="zh-CN" sz="2800" kern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6" name="文本框 6"/>
          <p:cNvSpPr txBox="1"/>
          <p:nvPr>
            <p:custDataLst>
              <p:tags r:id="rId28"/>
            </p:custDataLst>
          </p:nvPr>
        </p:nvSpPr>
        <p:spPr>
          <a:xfrm>
            <a:off x="672465" y="377825"/>
            <a:ext cx="10226040" cy="1162050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spc="230" dirty="0">
                <a:solidFill>
                  <a:schemeClr val="accent1"/>
                </a:solidFill>
                <a:sym typeface="+mn-lt"/>
              </a:rPr>
              <a:t>1.3 接口测试流程介绍</a:t>
            </a:r>
            <a:r>
              <a:rPr lang="zh-CN" altLang="en-US" sz="4400" spc="230" dirty="0">
                <a:solidFill>
                  <a:schemeClr val="accent1"/>
                </a:solidFill>
                <a:sym typeface="+mn-lt"/>
              </a:rPr>
              <a:t>（续）</a:t>
            </a:r>
            <a:endParaRPr lang="zh-CN" altLang="en-US" sz="4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29"/>
            </p:custDataLst>
          </p:nvPr>
        </p:nvSpPr>
        <p:spPr>
          <a:xfrm>
            <a:off x="0" y="666115"/>
            <a:ext cx="150495" cy="1162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275" y="2322195"/>
            <a:ext cx="5609590" cy="7639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150" normalizeH="0" baseline="0" dirty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Neue" panose="02000503000000020004"/>
              </a:rPr>
              <a:t>执行测试</a:t>
            </a:r>
            <a:endParaRPr kumimoji="0" lang="zh-CN" altLang="en-US" sz="3200" b="1" i="0" u="none" strike="noStrike" cap="none" spc="150" normalizeH="0" baseline="0" dirty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Neue" panose="02000503000000020004"/>
            </a:endParaRPr>
          </a:p>
        </p:txBody>
      </p:sp>
    </p:spTree>
    <p:custDataLst>
      <p:tags r:id="rId30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任意形状 8"/>
          <p:cNvSpPr/>
          <p:nvPr userDrawn="1">
            <p:custDataLst>
              <p:tags r:id="rId1"/>
            </p:custDataLst>
          </p:nvPr>
        </p:nvSpPr>
        <p:spPr>
          <a:xfrm>
            <a:off x="19454184" y="-102"/>
            <a:ext cx="4929996" cy="4806462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640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10960100"/>
            <a:ext cx="2825750" cy="27559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640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线连接符 32"/>
          <p:cNvCxnSpPr/>
          <p:nvPr>
            <p:custDataLst>
              <p:tags r:id="rId3"/>
            </p:custDataLst>
          </p:nvPr>
        </p:nvCxnSpPr>
        <p:spPr>
          <a:xfrm flipV="1">
            <a:off x="2830618" y="8435554"/>
            <a:ext cx="1602360" cy="141972"/>
          </a:xfrm>
          <a:prstGeom prst="line">
            <a:avLst/>
          </a:prstGeom>
          <a:solidFill>
            <a:schemeClr val="accent4"/>
          </a:solidFill>
          <a:ln w="12700" cmpd="sng">
            <a:solidFill>
              <a:schemeClr val="lt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22"/>
          <p:cNvCxnSpPr/>
          <p:nvPr>
            <p:custDataLst>
              <p:tags r:id="rId4"/>
            </p:custDataLst>
          </p:nvPr>
        </p:nvCxnSpPr>
        <p:spPr>
          <a:xfrm>
            <a:off x="4989346" y="5741264"/>
            <a:ext cx="624006" cy="1364486"/>
          </a:xfrm>
          <a:prstGeom prst="line">
            <a:avLst/>
          </a:prstGeom>
          <a:solidFill>
            <a:schemeClr val="accent4"/>
          </a:solidFill>
          <a:ln w="12700" cmpd="sng">
            <a:solidFill>
              <a:schemeClr val="lt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25"/>
          <p:cNvCxnSpPr/>
          <p:nvPr>
            <p:custDataLst>
              <p:tags r:id="rId5"/>
            </p:custDataLst>
          </p:nvPr>
        </p:nvCxnSpPr>
        <p:spPr>
          <a:xfrm flipH="1">
            <a:off x="7016260" y="5973218"/>
            <a:ext cx="1582226" cy="1497004"/>
          </a:xfrm>
          <a:prstGeom prst="line">
            <a:avLst/>
          </a:prstGeom>
          <a:solidFill>
            <a:schemeClr val="accent4"/>
          </a:solidFill>
          <a:ln w="12700" cmpd="sng">
            <a:solidFill>
              <a:schemeClr val="lt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31"/>
          <p:cNvCxnSpPr/>
          <p:nvPr>
            <p:custDataLst>
              <p:tags r:id="rId6"/>
            </p:custDataLst>
          </p:nvPr>
        </p:nvCxnSpPr>
        <p:spPr>
          <a:xfrm>
            <a:off x="7480518" y="9301262"/>
            <a:ext cx="1359350" cy="1430862"/>
          </a:xfrm>
          <a:prstGeom prst="line">
            <a:avLst/>
          </a:prstGeom>
          <a:solidFill>
            <a:schemeClr val="accent4"/>
          </a:solidFill>
          <a:ln w="12700" cmpd="sng">
            <a:solidFill>
              <a:schemeClr val="lt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36"/>
          <p:cNvCxnSpPr/>
          <p:nvPr>
            <p:custDataLst>
              <p:tags r:id="rId7"/>
            </p:custDataLst>
          </p:nvPr>
        </p:nvCxnSpPr>
        <p:spPr>
          <a:xfrm flipV="1">
            <a:off x="5443184" y="9301262"/>
            <a:ext cx="191760" cy="1941634"/>
          </a:xfrm>
          <a:prstGeom prst="line">
            <a:avLst/>
          </a:prstGeom>
          <a:solidFill>
            <a:schemeClr val="accent4"/>
          </a:solidFill>
          <a:ln w="12700" cmpd="sng">
            <a:solidFill>
              <a:schemeClr val="lt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2"/>
          <p:cNvSpPr/>
          <p:nvPr>
            <p:custDataLst>
              <p:tags r:id="rId8"/>
            </p:custDataLst>
          </p:nvPr>
        </p:nvSpPr>
        <p:spPr>
          <a:xfrm>
            <a:off x="4191128" y="6934010"/>
            <a:ext cx="4135582" cy="2368182"/>
          </a:xfrm>
          <a:custGeom>
            <a:avLst/>
            <a:gdLst/>
            <a:ahLst/>
            <a:cxnLst/>
            <a:rect l="l" t="t" r="r" b="b"/>
            <a:pathLst>
              <a:path w="3421550" h="1763487">
                <a:moveTo>
                  <a:pt x="1328648" y="0"/>
                </a:moveTo>
                <a:cubicBezTo>
                  <a:pt x="1584363" y="0"/>
                  <a:pt x="1809817" y="129561"/>
                  <a:pt x="1942948" y="326620"/>
                </a:cubicBezTo>
                <a:lnTo>
                  <a:pt x="1955795" y="350289"/>
                </a:lnTo>
                <a:lnTo>
                  <a:pt x="1961105" y="345908"/>
                </a:lnTo>
                <a:cubicBezTo>
                  <a:pt x="2042399" y="290987"/>
                  <a:pt x="2140401" y="258918"/>
                  <a:pt x="2245892" y="258918"/>
                </a:cubicBezTo>
                <a:cubicBezTo>
                  <a:pt x="2456875" y="258918"/>
                  <a:pt x="2637898" y="387194"/>
                  <a:pt x="2715222" y="570011"/>
                </a:cubicBezTo>
                <a:lnTo>
                  <a:pt x="2724181" y="598872"/>
                </a:lnTo>
                <a:lnTo>
                  <a:pt x="2833721" y="587829"/>
                </a:lnTo>
                <a:cubicBezTo>
                  <a:pt x="3158370" y="587829"/>
                  <a:pt x="3421550" y="851009"/>
                  <a:pt x="3421550" y="1175658"/>
                </a:cubicBezTo>
                <a:cubicBezTo>
                  <a:pt x="3421550" y="1500307"/>
                  <a:pt x="3158370" y="1763487"/>
                  <a:pt x="2833721" y="1763487"/>
                </a:cubicBezTo>
                <a:lnTo>
                  <a:pt x="2833711" y="1763486"/>
                </a:lnTo>
                <a:lnTo>
                  <a:pt x="629716" y="1763486"/>
                </a:lnTo>
                <a:lnTo>
                  <a:pt x="629716" y="1759265"/>
                </a:lnTo>
                <a:lnTo>
                  <a:pt x="587829" y="1763487"/>
                </a:lnTo>
                <a:cubicBezTo>
                  <a:pt x="263180" y="1763487"/>
                  <a:pt x="0" y="1500307"/>
                  <a:pt x="0" y="1175658"/>
                </a:cubicBezTo>
                <a:cubicBezTo>
                  <a:pt x="0" y="851009"/>
                  <a:pt x="263180" y="587829"/>
                  <a:pt x="587829" y="587829"/>
                </a:cubicBezTo>
                <a:lnTo>
                  <a:pt x="603652" y="589026"/>
                </a:lnTo>
                <a:lnTo>
                  <a:pt x="646045" y="452459"/>
                </a:lnTo>
                <a:cubicBezTo>
                  <a:pt x="758508" y="186568"/>
                  <a:pt x="1021790" y="0"/>
                  <a:pt x="1328648" y="0"/>
                </a:cubicBezTo>
                <a:close/>
              </a:path>
            </a:pathLst>
          </a:custGeom>
          <a:solidFill>
            <a:schemeClr val="lt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3588652" y="3952238"/>
            <a:ext cx="2024700" cy="2024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kumimoji="1" lang="en-US" altLang="zh-CN" sz="26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endParaRPr kumimoji="1" lang="en-US" altLang="zh-CN" sz="26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10"/>
            </p:custDataLst>
          </p:nvPr>
        </p:nvSpPr>
        <p:spPr>
          <a:xfrm>
            <a:off x="7990560" y="4277572"/>
            <a:ext cx="2024700" cy="20247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kumimoji="1" lang="en-US" altLang="zh-CN" sz="26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endParaRPr kumimoji="1" lang="en-US" altLang="zh-CN" sz="26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1"/>
            </p:custDataLst>
          </p:nvPr>
        </p:nvSpPr>
        <p:spPr>
          <a:xfrm>
            <a:off x="914370" y="7673624"/>
            <a:ext cx="2024700" cy="20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kumimoji="1" lang="en-US" altLang="zh-CN" sz="26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5</a:t>
            </a:r>
            <a:endParaRPr kumimoji="1" lang="en-US" altLang="zh-CN" sz="26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12"/>
            </p:custDataLst>
          </p:nvPr>
        </p:nvSpPr>
        <p:spPr>
          <a:xfrm>
            <a:off x="4234216" y="10907762"/>
            <a:ext cx="2024700" cy="20247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kumimoji="1" lang="en-US" altLang="zh-CN" sz="26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4</a:t>
            </a:r>
            <a:endParaRPr kumimoji="1" lang="en-US" altLang="zh-CN" sz="26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13"/>
            </p:custDataLst>
          </p:nvPr>
        </p:nvSpPr>
        <p:spPr>
          <a:xfrm>
            <a:off x="8389402" y="10004904"/>
            <a:ext cx="2024700" cy="2024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kumimoji="1" lang="en-US" altLang="zh-CN" sz="26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3</a:t>
            </a:r>
            <a:endParaRPr kumimoji="1" lang="en-US" altLang="zh-CN" sz="26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14"/>
            </p:custDataLst>
          </p:nvPr>
        </p:nvSpPr>
        <p:spPr>
          <a:xfrm>
            <a:off x="3069098" y="6276214"/>
            <a:ext cx="1192130" cy="1192130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15"/>
            </p:custDataLst>
          </p:nvPr>
        </p:nvSpPr>
        <p:spPr>
          <a:xfrm>
            <a:off x="5613356" y="5527258"/>
            <a:ext cx="899362" cy="899362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16"/>
            </p:custDataLst>
          </p:nvPr>
        </p:nvSpPr>
        <p:spPr>
          <a:xfrm>
            <a:off x="4606244" y="9716506"/>
            <a:ext cx="613582" cy="613582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17"/>
            </p:custDataLst>
          </p:nvPr>
        </p:nvSpPr>
        <p:spPr>
          <a:xfrm>
            <a:off x="8427376" y="8994472"/>
            <a:ext cx="613582" cy="613582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7" name="椭圆 26"/>
          <p:cNvSpPr/>
          <p:nvPr>
            <p:custDataLst>
              <p:tags r:id="rId18"/>
            </p:custDataLst>
          </p:nvPr>
        </p:nvSpPr>
        <p:spPr>
          <a:xfrm>
            <a:off x="3476764" y="8688612"/>
            <a:ext cx="613582" cy="613582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9" name="椭圆 28"/>
          <p:cNvSpPr/>
          <p:nvPr>
            <p:custDataLst>
              <p:tags r:id="rId19"/>
            </p:custDataLst>
          </p:nvPr>
        </p:nvSpPr>
        <p:spPr>
          <a:xfrm>
            <a:off x="8537674" y="7169914"/>
            <a:ext cx="1240340" cy="1240340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0" name="椭圆 29"/>
          <p:cNvSpPr/>
          <p:nvPr>
            <p:custDataLst>
              <p:tags r:id="rId20"/>
            </p:custDataLst>
          </p:nvPr>
        </p:nvSpPr>
        <p:spPr>
          <a:xfrm>
            <a:off x="3827120" y="9516322"/>
            <a:ext cx="364006" cy="364006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21"/>
            </p:custDataLst>
          </p:nvPr>
        </p:nvSpPr>
        <p:spPr>
          <a:xfrm>
            <a:off x="3042418" y="5527258"/>
            <a:ext cx="449680" cy="449680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3" name="椭圆 32"/>
          <p:cNvSpPr/>
          <p:nvPr>
            <p:custDataLst>
              <p:tags r:id="rId22"/>
            </p:custDataLst>
          </p:nvPr>
        </p:nvSpPr>
        <p:spPr>
          <a:xfrm>
            <a:off x="6585696" y="3849840"/>
            <a:ext cx="204796" cy="204796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5" name="椭圆 34"/>
          <p:cNvSpPr/>
          <p:nvPr>
            <p:custDataLst>
              <p:tags r:id="rId23"/>
            </p:custDataLst>
          </p:nvPr>
        </p:nvSpPr>
        <p:spPr>
          <a:xfrm>
            <a:off x="10348468" y="6860688"/>
            <a:ext cx="204796" cy="204796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" name="椭圆 35"/>
          <p:cNvSpPr/>
          <p:nvPr>
            <p:custDataLst>
              <p:tags r:id="rId24"/>
            </p:custDataLst>
          </p:nvPr>
        </p:nvSpPr>
        <p:spPr>
          <a:xfrm>
            <a:off x="949280" y="6831612"/>
            <a:ext cx="204796" cy="204796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7" name="椭圆 36"/>
          <p:cNvSpPr/>
          <p:nvPr>
            <p:custDataLst>
              <p:tags r:id="rId25"/>
            </p:custDataLst>
          </p:nvPr>
        </p:nvSpPr>
        <p:spPr>
          <a:xfrm>
            <a:off x="11164122" y="8510886"/>
            <a:ext cx="204796" cy="204796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8" name="椭圆 37"/>
          <p:cNvSpPr/>
          <p:nvPr>
            <p:custDataLst>
              <p:tags r:id="rId26"/>
            </p:custDataLst>
          </p:nvPr>
        </p:nvSpPr>
        <p:spPr>
          <a:xfrm>
            <a:off x="6086894" y="10508756"/>
            <a:ext cx="204796" cy="204796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9" name="椭圆 38"/>
          <p:cNvSpPr/>
          <p:nvPr>
            <p:custDataLst>
              <p:tags r:id="rId27"/>
            </p:custDataLst>
          </p:nvPr>
        </p:nvSpPr>
        <p:spPr>
          <a:xfrm>
            <a:off x="6376584" y="11242894"/>
            <a:ext cx="379514" cy="379514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" name="椭圆 39"/>
          <p:cNvSpPr/>
          <p:nvPr>
            <p:custDataLst>
              <p:tags r:id="rId28"/>
            </p:custDataLst>
          </p:nvPr>
        </p:nvSpPr>
        <p:spPr>
          <a:xfrm>
            <a:off x="2940018" y="10221636"/>
            <a:ext cx="204796" cy="204796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40000"/>
              </a:lnSpc>
            </a:pPr>
            <a:endParaRPr kumimoji="1" lang="zh-CN" altLang="en-US" sz="4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29"/>
            </p:custDataLst>
          </p:nvPr>
        </p:nvSpPr>
        <p:spPr>
          <a:xfrm>
            <a:off x="14265086" y="2612338"/>
            <a:ext cx="9205928" cy="1524392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335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检查测试覆盖率：确保所有接口都已被测试</a:t>
            </a:r>
            <a:endParaRPr lang="zh-CN" altLang="en-US" sz="5335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4" name="文本框 53"/>
          <p:cNvSpPr txBox="1"/>
          <p:nvPr>
            <p:custDataLst>
              <p:tags r:id="rId30"/>
            </p:custDataLst>
          </p:nvPr>
        </p:nvSpPr>
        <p:spPr>
          <a:xfrm>
            <a:off x="14265086" y="4762228"/>
            <a:ext cx="9205928" cy="1524392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335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分析测试数据：检查测试数据是否正确，是否存在异常</a:t>
            </a:r>
            <a:endParaRPr lang="zh-CN" altLang="en-US" sz="5335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>
            <p:custDataLst>
              <p:tags r:id="rId31"/>
            </p:custDataLst>
          </p:nvPr>
        </p:nvSpPr>
        <p:spPr>
          <a:xfrm>
            <a:off x="14265086" y="6910738"/>
            <a:ext cx="9205928" cy="1524392"/>
          </a:xfrm>
          <a:prstGeom prst="rect">
            <a:avLst/>
          </a:prstGeom>
          <a:noFill/>
        </p:spPr>
        <p:txBody>
          <a:bodyPr wrap="square" rtlCol="0" anchor="ctr" anchorCtr="0">
            <a:normAutofit fontScale="6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4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定位问题：根据测试结果，定位问题所在</a:t>
            </a:r>
            <a:endParaRPr lang="zh-CN" altLang="en-US" sz="6400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32"/>
            </p:custDataLst>
          </p:nvPr>
        </p:nvSpPr>
        <p:spPr>
          <a:xfrm>
            <a:off x="14265086" y="9060626"/>
            <a:ext cx="9205928" cy="1524392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335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修复问题：修复问题，重新进行测试，确保问题已解决</a:t>
            </a:r>
            <a:endParaRPr lang="zh-CN" altLang="en-US" sz="5335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2" name="文本框 61"/>
          <p:cNvSpPr txBox="1"/>
          <p:nvPr>
            <p:custDataLst>
              <p:tags r:id="rId33"/>
            </p:custDataLst>
          </p:nvPr>
        </p:nvSpPr>
        <p:spPr>
          <a:xfrm>
            <a:off x="14265086" y="11210516"/>
            <a:ext cx="9205928" cy="1524392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335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生成测试报告：总结测试结果，生成测试报告，为后续工作提供参考</a:t>
            </a:r>
            <a:endParaRPr lang="zh-CN" altLang="en-US" sz="5335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0" name="椭圆 59"/>
          <p:cNvSpPr/>
          <p:nvPr>
            <p:custDataLst>
              <p:tags r:id="rId34"/>
            </p:custDataLst>
          </p:nvPr>
        </p:nvSpPr>
        <p:spPr>
          <a:xfrm>
            <a:off x="13308496" y="2988570"/>
            <a:ext cx="828130" cy="82813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kumimoji="1" lang="en-US" altLang="zh-CN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endParaRPr kumimoji="1" lang="en-US" altLang="zh-CN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66" name="椭圆 65"/>
          <p:cNvSpPr/>
          <p:nvPr>
            <p:custDataLst>
              <p:tags r:id="rId35"/>
            </p:custDataLst>
          </p:nvPr>
        </p:nvSpPr>
        <p:spPr>
          <a:xfrm>
            <a:off x="13308496" y="5138460"/>
            <a:ext cx="828130" cy="82813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kumimoji="1" lang="en-US" altLang="zh-CN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endParaRPr kumimoji="1" lang="en-US" altLang="zh-CN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69" name="椭圆 68"/>
          <p:cNvSpPr/>
          <p:nvPr>
            <p:custDataLst>
              <p:tags r:id="rId36"/>
            </p:custDataLst>
          </p:nvPr>
        </p:nvSpPr>
        <p:spPr>
          <a:xfrm>
            <a:off x="13308496" y="7286968"/>
            <a:ext cx="828130" cy="82813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kumimoji="1" lang="en-US" altLang="zh-CN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3</a:t>
            </a:r>
            <a:endParaRPr kumimoji="1" lang="en-US" altLang="zh-CN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75" name="椭圆 74"/>
          <p:cNvSpPr/>
          <p:nvPr>
            <p:custDataLst>
              <p:tags r:id="rId37"/>
            </p:custDataLst>
          </p:nvPr>
        </p:nvSpPr>
        <p:spPr>
          <a:xfrm>
            <a:off x="13308496" y="9436858"/>
            <a:ext cx="828130" cy="82813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kumimoji="1" lang="en-US" altLang="zh-CN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4</a:t>
            </a:r>
            <a:endParaRPr kumimoji="1" lang="en-US" altLang="zh-CN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78" name="椭圆 77"/>
          <p:cNvSpPr/>
          <p:nvPr>
            <p:custDataLst>
              <p:tags r:id="rId38"/>
            </p:custDataLst>
          </p:nvPr>
        </p:nvSpPr>
        <p:spPr>
          <a:xfrm>
            <a:off x="13308496" y="11586748"/>
            <a:ext cx="828130" cy="82813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kumimoji="1" lang="en-US" altLang="zh-CN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5</a:t>
            </a:r>
            <a:endParaRPr kumimoji="1" lang="en-US" altLang="zh-CN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56" name="文本框 6"/>
          <p:cNvSpPr txBox="1"/>
          <p:nvPr>
            <p:custDataLst>
              <p:tags r:id="rId39"/>
            </p:custDataLst>
          </p:nvPr>
        </p:nvSpPr>
        <p:spPr>
          <a:xfrm>
            <a:off x="1824355" y="2178050"/>
            <a:ext cx="6122035" cy="1303655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lvetica Neue" panose="02000503000000020004"/>
              </a:rPr>
              <a:t>分析测试结果</a:t>
            </a:r>
            <a:endParaRPr lang="zh-CN" altLang="en-US" sz="32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Helvetica Neue" panose="02000503000000020004"/>
            </a:endParaRPr>
          </a:p>
        </p:txBody>
      </p:sp>
      <p:sp>
        <p:nvSpPr>
          <p:cNvPr id="2" name="文本框 6"/>
          <p:cNvSpPr txBox="1"/>
          <p:nvPr>
            <p:custDataLst>
              <p:tags r:id="rId40"/>
            </p:custDataLst>
          </p:nvPr>
        </p:nvSpPr>
        <p:spPr>
          <a:xfrm>
            <a:off x="672465" y="377825"/>
            <a:ext cx="10226040" cy="1162050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spc="230" dirty="0">
                <a:solidFill>
                  <a:schemeClr val="accent1"/>
                </a:solidFill>
                <a:sym typeface="+mn-lt"/>
              </a:rPr>
              <a:t>1.3 接口测试流程介绍</a:t>
            </a:r>
            <a:r>
              <a:rPr lang="zh-CN" altLang="en-US" sz="4400" spc="230" dirty="0">
                <a:solidFill>
                  <a:schemeClr val="accent1"/>
                </a:solidFill>
                <a:sym typeface="+mn-lt"/>
              </a:rPr>
              <a:t>（续）</a:t>
            </a:r>
            <a:endParaRPr lang="zh-CN" altLang="en-US" sz="4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1"/>
            </p:custDataLst>
          </p:nvPr>
        </p:nvSpPr>
        <p:spPr>
          <a:xfrm>
            <a:off x="0" y="666115"/>
            <a:ext cx="150495" cy="1162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2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1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320177" y="1132600"/>
            <a:ext cx="8915450" cy="2845537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5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1.3 接口测试流程介绍</a:t>
            </a:r>
            <a:r>
              <a:rPr lang="zh-CN" altLang="en-US" sz="45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（续）</a:t>
            </a:r>
            <a:endParaRPr lang="en-US" altLang="zh-CN" sz="4500" b="1" spc="29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91920" y="3978275"/>
            <a:ext cx="21384260" cy="75501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2311400" y="2784793"/>
            <a:ext cx="8128000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kern="1200" cap="none" spc="120" normalizeH="0" baseline="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自动化脚本</a:t>
            </a:r>
            <a:endParaRPr kumimoji="0" lang="zh-CN" altLang="en-US" sz="2800" i="0" u="none" strike="noStrike" kern="1200" cap="none" spc="120" normalizeH="0" baseline="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400" b="1" spc="26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1.3 接口测试流程介绍</a:t>
            </a:r>
            <a:endParaRPr kumimoji="1" lang="en-US" altLang="zh-CN" sz="6400" b="1" spc="26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676400" y="2537460"/>
            <a:ext cx="16936720" cy="122301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altLang="en-US" sz="2800" spc="12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自动化测试报告</a:t>
            </a:r>
            <a:endParaRPr lang="zh-CN" altLang="en-US" sz="2800" spc="12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0" lvl="8" indent="0" algn="l" defTabSz="9124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charset="0"/>
              <a:buNone/>
            </a:pPr>
            <a:endParaRPr lang="zh-CN" altLang="zh-CN" sz="2800" b="0">
              <a:solidFill>
                <a:schemeClr val="dk1"/>
              </a:solidFill>
              <a:latin typeface="思源黑体 CN Regular" panose="020B0200000000000000" pitchFamily="34" charset="-128"/>
              <a:ea typeface="思源黑体 CN Regular" panose="020B0200000000000000" pitchFamily="34" charset="-128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59710" y="4121785"/>
            <a:ext cx="17720310" cy="86442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装饰矩形"/>
          <p:cNvSpPr/>
          <p:nvPr>
            <p:custDataLst>
              <p:tags r:id="rId1"/>
            </p:custDataLst>
          </p:nvPr>
        </p:nvSpPr>
        <p:spPr>
          <a:xfrm>
            <a:off x="13639711" y="2940001"/>
            <a:ext cx="9862820" cy="8426450"/>
          </a:xfrm>
          <a:prstGeom prst="rect">
            <a:avLst/>
          </a:prstGeom>
          <a:solidFill>
            <a:schemeClr val="dk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kumimoji="1" lang="zh-CN" altLang="en-US" sz="32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任意多边形: 形状 21"/>
          <p:cNvSpPr/>
          <p:nvPr>
            <p:custDataLst>
              <p:tags r:id="rId2"/>
            </p:custDataLst>
          </p:nvPr>
        </p:nvSpPr>
        <p:spPr>
          <a:xfrm rot="7318264">
            <a:off x="10072422" y="5484928"/>
            <a:ext cx="451884" cy="11013784"/>
          </a:xfrm>
          <a:custGeom>
            <a:avLst/>
            <a:gdLst>
              <a:gd name="connsiteX0" fmla="*/ 0 w 225942"/>
              <a:gd name="connsiteY0" fmla="*/ 5506892 h 5506892"/>
              <a:gd name="connsiteX1" fmla="*/ 0 w 225942"/>
              <a:gd name="connsiteY1" fmla="*/ 0 h 5506892"/>
              <a:gd name="connsiteX2" fmla="*/ 225942 w 225942"/>
              <a:gd name="connsiteY2" fmla="*/ 361990 h 5506892"/>
              <a:gd name="connsiteX3" fmla="*/ 225942 w 225942"/>
              <a:gd name="connsiteY3" fmla="*/ 5506892 h 550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942" h="5506892">
                <a:moveTo>
                  <a:pt x="0" y="5506892"/>
                </a:moveTo>
                <a:lnTo>
                  <a:pt x="0" y="0"/>
                </a:lnTo>
                <a:lnTo>
                  <a:pt x="225942" y="361990"/>
                </a:lnTo>
                <a:lnTo>
                  <a:pt x="225942" y="55068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32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: 形状 19"/>
          <p:cNvSpPr/>
          <p:nvPr>
            <p:custDataLst>
              <p:tags r:id="rId3"/>
            </p:custDataLst>
          </p:nvPr>
        </p:nvSpPr>
        <p:spPr>
          <a:xfrm rot="7318264">
            <a:off x="11528194" y="-1559946"/>
            <a:ext cx="1344188" cy="20763872"/>
          </a:xfrm>
          <a:custGeom>
            <a:avLst/>
            <a:gdLst>
              <a:gd name="connsiteX0" fmla="*/ 0 w 672094"/>
              <a:gd name="connsiteY0" fmla="*/ 10381936 h 10381936"/>
              <a:gd name="connsiteX1" fmla="*/ 0 w 672094"/>
              <a:gd name="connsiteY1" fmla="*/ 0 h 10381936"/>
              <a:gd name="connsiteX2" fmla="*/ 483 w 672094"/>
              <a:gd name="connsiteY2" fmla="*/ 0 h 10381936"/>
              <a:gd name="connsiteX3" fmla="*/ 672094 w 672094"/>
              <a:gd name="connsiteY3" fmla="*/ 1076012 h 10381936"/>
              <a:gd name="connsiteX4" fmla="*/ 672094 w 672094"/>
              <a:gd name="connsiteY4" fmla="*/ 10381936 h 1038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094" h="10381936">
                <a:moveTo>
                  <a:pt x="0" y="10381936"/>
                </a:moveTo>
                <a:lnTo>
                  <a:pt x="0" y="0"/>
                </a:lnTo>
                <a:lnTo>
                  <a:pt x="483" y="0"/>
                </a:lnTo>
                <a:lnTo>
                  <a:pt x="672094" y="1076012"/>
                </a:lnTo>
                <a:lnTo>
                  <a:pt x="672094" y="1038193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32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4"/>
            </p:custDataLst>
          </p:nvPr>
        </p:nvCxnSpPr>
        <p:spPr>
          <a:xfrm>
            <a:off x="986118" y="1244014"/>
            <a:ext cx="22363950" cy="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5"/>
            </p:custDataLst>
          </p:nvPr>
        </p:nvCxnSpPr>
        <p:spPr>
          <a:xfrm>
            <a:off x="1221659" y="6111030"/>
            <a:ext cx="10363200" cy="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1219121" y="3047776"/>
            <a:ext cx="10363276" cy="2743454"/>
          </a:xfrm>
          <a:prstGeom prst="rect">
            <a:avLst/>
          </a:prstGeom>
          <a:noFill/>
        </p:spPr>
        <p:txBody>
          <a:bodyPr wrap="square" lIns="127000" tIns="50800" rIns="127000" bIns="508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2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1.3 接口测试流程介绍</a:t>
            </a:r>
            <a:r>
              <a:rPr lang="zh-CN" altLang="en-US" sz="4200" spc="23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（续）</a:t>
            </a:r>
            <a:endParaRPr lang="en-US" altLang="zh-CN" sz="4200" b="1" spc="2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6" name="Title 6"/>
          <p:cNvSpPr txBox="1"/>
          <p:nvPr>
            <p:custDataLst>
              <p:tags r:id="rId7"/>
            </p:custDataLst>
          </p:nvPr>
        </p:nvSpPr>
        <p:spPr>
          <a:xfrm>
            <a:off x="1219111" y="6396656"/>
            <a:ext cx="10363200" cy="427156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36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测试报告：</a:t>
            </a:r>
            <a:endParaRPr lang="zh-CN" altLang="en-US" sz="36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734060" algn="l" font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3091437572"/>
                </a:ext>
              </a:extLst>
            </a:pPr>
            <a:r>
              <a:rPr lang="zh-CN" altLang="en-US" sz="2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测试用例全部执行通过后，测试工程师需要编辑一份测试报告，测试报告包含用例数、用例执行的结果、测试是否通过等。运维工程师根据测试报告的结果，将代码部署到生产环境。</a:t>
            </a:r>
            <a:endParaRPr lang="zh-CN" altLang="en-US" sz="28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22917" b="22917"/>
          <a:stretch>
            <a:fillRect/>
          </a:stretch>
        </p:blipFill>
        <p:spPr>
          <a:xfrm>
            <a:off x="12801613" y="2647925"/>
            <a:ext cx="10363276" cy="84201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6000">
                <a:moveTo>
                  <a:pt x="0" y="0"/>
                </a:moveTo>
                <a:lnTo>
                  <a:pt x="8160" y="0"/>
                </a:lnTo>
                <a:lnTo>
                  <a:pt x="8160" y="6000"/>
                </a:lnTo>
                <a:lnTo>
                  <a:pt x="0" y="60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19454184" y="-102"/>
            <a:ext cx="4929996" cy="4806462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640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10960100"/>
            <a:ext cx="2825750" cy="27559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640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14336" y="3238439"/>
            <a:ext cx="7483924" cy="286613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lv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0" kern="120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优先测试核心功能：确保核心功能正常，减少测试时间</a:t>
            </a:r>
            <a:endParaRPr lang="zh-CN" altLang="en-US" sz="3600" b="0" spc="120" dirty="0">
              <a:ln w="3175">
                <a:noFill/>
                <a:prstDash val="dash"/>
              </a:ln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8956714" y="3976864"/>
            <a:ext cx="1579686" cy="138928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3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5400" kern="120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 pitchFamily="34" charset="0"/>
              </a:rPr>
              <a:t>01</a:t>
            </a:r>
            <a:endParaRPr lang="zh-CN" altLang="en-US" sz="5400" kern="1200" spc="90" dirty="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2986831" y="6175961"/>
            <a:ext cx="1579686" cy="138928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3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5400" kern="120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 pitchFamily="34" charset="0"/>
              </a:rPr>
              <a:t>02</a:t>
            </a:r>
            <a:endParaRPr lang="zh-CN" altLang="en-US" sz="6000" spc="120" dirty="0">
              <a:ln w="3175">
                <a:noFill/>
                <a:prstDash val="dash"/>
              </a:ln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9163253" y="8699578"/>
            <a:ext cx="1579686" cy="138928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3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5400" kern="120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 pitchFamily="34" charset="0"/>
              </a:rPr>
              <a:t>03</a:t>
            </a:r>
            <a:endParaRPr lang="zh-CN" altLang="en-US" sz="6000" spc="120" dirty="0">
              <a:ln w="3175">
                <a:noFill/>
                <a:prstDash val="dash"/>
              </a:ln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13331060" y="10825406"/>
            <a:ext cx="1579686" cy="138928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3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5400" kern="120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 pitchFamily="34" charset="0"/>
              </a:rPr>
              <a:t>04</a:t>
            </a:r>
            <a:endParaRPr lang="zh-CN" altLang="en-US" sz="6000" spc="120" dirty="0">
              <a:ln w="3175">
                <a:noFill/>
                <a:prstDash val="dash"/>
              </a:ln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8"/>
            </p:custDataLst>
          </p:nvPr>
        </p:nvSpPr>
        <p:spPr>
          <a:xfrm>
            <a:off x="15062745" y="5437536"/>
            <a:ext cx="7061015" cy="286613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0" kern="120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优化测试环境：确保测试环境稳定，减少测试干扰因素</a:t>
            </a:r>
            <a:endParaRPr lang="zh-CN" altLang="en-US" sz="3200" b="0" kern="1200" spc="9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9"/>
            </p:custDataLst>
          </p:nvPr>
        </p:nvSpPr>
        <p:spPr>
          <a:xfrm>
            <a:off x="1189719" y="7959273"/>
            <a:ext cx="7483924" cy="286613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lv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0" kern="120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设计测试用例：根据接口特点设计针对性测试用例，提高测试覆盖率</a:t>
            </a:r>
            <a:endParaRPr lang="zh-CN" altLang="en-US" sz="3600" b="0" spc="120">
              <a:ln w="3175">
                <a:noFill/>
                <a:prstDash val="dash"/>
              </a:ln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10"/>
            </p:custDataLst>
          </p:nvPr>
        </p:nvSpPr>
        <p:spPr>
          <a:xfrm>
            <a:off x="15062745" y="10105327"/>
            <a:ext cx="7061015" cy="286613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0" kern="120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采用自动化测试：提高测试效率，减少人工成本</a:t>
            </a:r>
            <a:endParaRPr lang="zh-CN" altLang="en-US" sz="3200" b="0" kern="1200" spc="9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椭圆 5"/>
          <p:cNvSpPr/>
          <p:nvPr>
            <p:custDataLst>
              <p:tags r:id="rId11"/>
            </p:custDataLst>
          </p:nvPr>
        </p:nvSpPr>
        <p:spPr bwMode="auto">
          <a:xfrm rot="19800000">
            <a:off x="9940191" y="5762876"/>
            <a:ext cx="2168642" cy="21686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7" name="等腰三角形 16"/>
          <p:cNvSpPr/>
          <p:nvPr>
            <p:custDataLst>
              <p:tags r:id="rId12"/>
            </p:custDataLst>
          </p:nvPr>
        </p:nvSpPr>
        <p:spPr bwMode="auto">
          <a:xfrm rot="19800000" flipV="1">
            <a:off x="11344537" y="7705619"/>
            <a:ext cx="715351" cy="6136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13"/>
            </p:custDataLst>
          </p:nvPr>
        </p:nvSpPr>
        <p:spPr bwMode="auto">
          <a:xfrm rot="19800000">
            <a:off x="10403285" y="10454072"/>
            <a:ext cx="2168642" cy="21686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0" name="等腰三角形 19"/>
          <p:cNvSpPr/>
          <p:nvPr>
            <p:custDataLst>
              <p:tags r:id="rId14"/>
            </p:custDataLst>
          </p:nvPr>
        </p:nvSpPr>
        <p:spPr bwMode="auto">
          <a:xfrm rot="19800000" flipV="1">
            <a:off x="11807631" y="12396814"/>
            <a:ext cx="715351" cy="6136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15"/>
            </p:custDataLst>
          </p:nvPr>
        </p:nvSpPr>
        <p:spPr bwMode="auto">
          <a:xfrm rot="1800000" flipH="1">
            <a:off x="11167580" y="3183846"/>
            <a:ext cx="2168642" cy="216864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3" name="等腰三角形 22"/>
          <p:cNvSpPr/>
          <p:nvPr>
            <p:custDataLst>
              <p:tags r:id="rId16"/>
            </p:custDataLst>
          </p:nvPr>
        </p:nvSpPr>
        <p:spPr bwMode="auto">
          <a:xfrm rot="1800000" flipH="1" flipV="1">
            <a:off x="11216526" y="5134119"/>
            <a:ext cx="715351" cy="61369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5" name="椭圆 24"/>
          <p:cNvSpPr/>
          <p:nvPr>
            <p:custDataLst>
              <p:tags r:id="rId17"/>
            </p:custDataLst>
          </p:nvPr>
        </p:nvSpPr>
        <p:spPr bwMode="auto">
          <a:xfrm rot="1800000" flipH="1">
            <a:off x="11702210" y="7871278"/>
            <a:ext cx="2168642" cy="216864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" name="等腰三角形 25"/>
          <p:cNvSpPr/>
          <p:nvPr>
            <p:custDataLst>
              <p:tags r:id="rId18"/>
            </p:custDataLst>
          </p:nvPr>
        </p:nvSpPr>
        <p:spPr bwMode="auto">
          <a:xfrm rot="1800000" flipH="1" flipV="1">
            <a:off x="11751159" y="9821551"/>
            <a:ext cx="715351" cy="6136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7" name="Freeform 14"/>
          <p:cNvSpPr>
            <a:spLocks noChangeAspect="1" noEditPoints="1"/>
          </p:cNvSpPr>
          <p:nvPr>
            <p:custDataLst>
              <p:tags r:id="rId19"/>
            </p:custDataLst>
          </p:nvPr>
        </p:nvSpPr>
        <p:spPr bwMode="auto">
          <a:xfrm>
            <a:off x="11973290" y="3838957"/>
            <a:ext cx="587340" cy="850890"/>
          </a:xfrm>
          <a:custGeom>
            <a:avLst/>
            <a:gdLst>
              <a:gd name="T0" fmla="*/ 2147483646 w 141"/>
              <a:gd name="T1" fmla="*/ 2147483646 h 205"/>
              <a:gd name="T2" fmla="*/ 2147483646 w 141"/>
              <a:gd name="T3" fmla="*/ 2147483646 h 205"/>
              <a:gd name="T4" fmla="*/ 2147483646 w 141"/>
              <a:gd name="T5" fmla="*/ 2147483646 h 205"/>
              <a:gd name="T6" fmla="*/ 2147483646 w 141"/>
              <a:gd name="T7" fmla="*/ 2147483646 h 205"/>
              <a:gd name="T8" fmla="*/ 2147483646 w 141"/>
              <a:gd name="T9" fmla="*/ 2147483646 h 205"/>
              <a:gd name="T10" fmla="*/ 2147483646 w 141"/>
              <a:gd name="T11" fmla="*/ 2147483646 h 205"/>
              <a:gd name="T12" fmla="*/ 2147483646 w 141"/>
              <a:gd name="T13" fmla="*/ 2147483646 h 205"/>
              <a:gd name="T14" fmla="*/ 2147483646 w 141"/>
              <a:gd name="T15" fmla="*/ 2147483646 h 205"/>
              <a:gd name="T16" fmla="*/ 2147483646 w 141"/>
              <a:gd name="T17" fmla="*/ 2147483646 h 205"/>
              <a:gd name="T18" fmla="*/ 2147483646 w 141"/>
              <a:gd name="T19" fmla="*/ 2147483646 h 205"/>
              <a:gd name="T20" fmla="*/ 2147483646 w 141"/>
              <a:gd name="T21" fmla="*/ 2147483646 h 205"/>
              <a:gd name="T22" fmla="*/ 2147483646 w 141"/>
              <a:gd name="T23" fmla="*/ 2147483646 h 205"/>
              <a:gd name="T24" fmla="*/ 2147483646 w 141"/>
              <a:gd name="T25" fmla="*/ 2147483646 h 205"/>
              <a:gd name="T26" fmla="*/ 2147483646 w 141"/>
              <a:gd name="T27" fmla="*/ 0 h 205"/>
              <a:gd name="T28" fmla="*/ 2147483646 w 141"/>
              <a:gd name="T29" fmla="*/ 2147483646 h 205"/>
              <a:gd name="T30" fmla="*/ 2147483646 w 141"/>
              <a:gd name="T31" fmla="*/ 2147483646 h 205"/>
              <a:gd name="T32" fmla="*/ 2147483646 w 141"/>
              <a:gd name="T33" fmla="*/ 2147483646 h 205"/>
              <a:gd name="T34" fmla="*/ 2147483646 w 141"/>
              <a:gd name="T35" fmla="*/ 2147483646 h 205"/>
              <a:gd name="T36" fmla="*/ 2147483646 w 141"/>
              <a:gd name="T37" fmla="*/ 2147483646 h 205"/>
              <a:gd name="T38" fmla="*/ 2147483646 w 141"/>
              <a:gd name="T39" fmla="*/ 2147483646 h 205"/>
              <a:gd name="T40" fmla="*/ 2147483646 w 141"/>
              <a:gd name="T41" fmla="*/ 2147483646 h 205"/>
              <a:gd name="T42" fmla="*/ 2147483646 w 141"/>
              <a:gd name="T43" fmla="*/ 2147483646 h 205"/>
              <a:gd name="T44" fmla="*/ 2147483646 w 141"/>
              <a:gd name="T45" fmla="*/ 2147483646 h 205"/>
              <a:gd name="T46" fmla="*/ 2147483646 w 141"/>
              <a:gd name="T47" fmla="*/ 2147483646 h 205"/>
              <a:gd name="T48" fmla="*/ 2147483646 w 141"/>
              <a:gd name="T49" fmla="*/ 2147483646 h 205"/>
              <a:gd name="T50" fmla="*/ 2147483646 w 141"/>
              <a:gd name="T51" fmla="*/ 2147483646 h 205"/>
              <a:gd name="T52" fmla="*/ 2147483646 w 141"/>
              <a:gd name="T53" fmla="*/ 2147483646 h 205"/>
              <a:gd name="T54" fmla="*/ 2147483646 w 141"/>
              <a:gd name="T55" fmla="*/ 2147483646 h 205"/>
              <a:gd name="T56" fmla="*/ 2147483646 w 141"/>
              <a:gd name="T57" fmla="*/ 2147483646 h 205"/>
              <a:gd name="T58" fmla="*/ 2147483646 w 141"/>
              <a:gd name="T59" fmla="*/ 2147483646 h 205"/>
              <a:gd name="T60" fmla="*/ 2147483646 w 141"/>
              <a:gd name="T61" fmla="*/ 2147483646 h 205"/>
              <a:gd name="T62" fmla="*/ 2147483646 w 141"/>
              <a:gd name="T63" fmla="*/ 2147483646 h 20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1" h="205">
                <a:moveTo>
                  <a:pt x="74" y="0"/>
                </a:moveTo>
                <a:cubicBezTo>
                  <a:pt x="78" y="1"/>
                  <a:pt x="83" y="1"/>
                  <a:pt x="88" y="3"/>
                </a:cubicBezTo>
                <a:cubicBezTo>
                  <a:pt x="100" y="6"/>
                  <a:pt x="110" y="12"/>
                  <a:pt x="119" y="21"/>
                </a:cubicBezTo>
                <a:cubicBezTo>
                  <a:pt x="128" y="30"/>
                  <a:pt x="134" y="40"/>
                  <a:pt x="137" y="53"/>
                </a:cubicBezTo>
                <a:cubicBezTo>
                  <a:pt x="141" y="70"/>
                  <a:pt x="139" y="86"/>
                  <a:pt x="130" y="102"/>
                </a:cubicBezTo>
                <a:cubicBezTo>
                  <a:pt x="128" y="107"/>
                  <a:pt x="125" y="112"/>
                  <a:pt x="122" y="117"/>
                </a:cubicBezTo>
                <a:cubicBezTo>
                  <a:pt x="119" y="123"/>
                  <a:pt x="117" y="130"/>
                  <a:pt x="117" y="138"/>
                </a:cubicBezTo>
                <a:cubicBezTo>
                  <a:pt x="117" y="139"/>
                  <a:pt x="116" y="139"/>
                  <a:pt x="116" y="140"/>
                </a:cubicBezTo>
                <a:cubicBezTo>
                  <a:pt x="116" y="142"/>
                  <a:pt x="115" y="147"/>
                  <a:pt x="116" y="149"/>
                </a:cubicBezTo>
                <a:cubicBezTo>
                  <a:pt x="117" y="153"/>
                  <a:pt x="116" y="156"/>
                  <a:pt x="115" y="160"/>
                </a:cubicBezTo>
                <a:cubicBezTo>
                  <a:pt x="115" y="160"/>
                  <a:pt x="114" y="161"/>
                  <a:pt x="115" y="162"/>
                </a:cubicBezTo>
                <a:cubicBezTo>
                  <a:pt x="118" y="171"/>
                  <a:pt x="115" y="181"/>
                  <a:pt x="106" y="186"/>
                </a:cubicBezTo>
                <a:cubicBezTo>
                  <a:pt x="105" y="186"/>
                  <a:pt x="104" y="187"/>
                  <a:pt x="104" y="188"/>
                </a:cubicBezTo>
                <a:cubicBezTo>
                  <a:pt x="100" y="198"/>
                  <a:pt x="93" y="204"/>
                  <a:pt x="82" y="204"/>
                </a:cubicBezTo>
                <a:cubicBezTo>
                  <a:pt x="74" y="205"/>
                  <a:pt x="65" y="205"/>
                  <a:pt x="56" y="204"/>
                </a:cubicBezTo>
                <a:cubicBezTo>
                  <a:pt x="46" y="203"/>
                  <a:pt x="40" y="198"/>
                  <a:pt x="37" y="189"/>
                </a:cubicBezTo>
                <a:cubicBezTo>
                  <a:pt x="36" y="187"/>
                  <a:pt x="35" y="186"/>
                  <a:pt x="33" y="185"/>
                </a:cubicBezTo>
                <a:cubicBezTo>
                  <a:pt x="25" y="181"/>
                  <a:pt x="22" y="171"/>
                  <a:pt x="25" y="163"/>
                </a:cubicBezTo>
                <a:cubicBezTo>
                  <a:pt x="25" y="161"/>
                  <a:pt x="26" y="161"/>
                  <a:pt x="25" y="159"/>
                </a:cubicBezTo>
                <a:cubicBezTo>
                  <a:pt x="23" y="155"/>
                  <a:pt x="23" y="151"/>
                  <a:pt x="25" y="146"/>
                </a:cubicBezTo>
                <a:cubicBezTo>
                  <a:pt x="25" y="145"/>
                  <a:pt x="25" y="144"/>
                  <a:pt x="25" y="143"/>
                </a:cubicBezTo>
                <a:cubicBezTo>
                  <a:pt x="24" y="140"/>
                  <a:pt x="23" y="137"/>
                  <a:pt x="23" y="133"/>
                </a:cubicBezTo>
                <a:cubicBezTo>
                  <a:pt x="22" y="126"/>
                  <a:pt x="19" y="119"/>
                  <a:pt x="15" y="113"/>
                </a:cubicBezTo>
                <a:cubicBezTo>
                  <a:pt x="12" y="107"/>
                  <a:pt x="9" y="101"/>
                  <a:pt x="6" y="94"/>
                </a:cubicBezTo>
                <a:cubicBezTo>
                  <a:pt x="1" y="83"/>
                  <a:pt x="0" y="70"/>
                  <a:pt x="2" y="58"/>
                </a:cubicBezTo>
                <a:cubicBezTo>
                  <a:pt x="7" y="33"/>
                  <a:pt x="21" y="16"/>
                  <a:pt x="43" y="6"/>
                </a:cubicBezTo>
                <a:cubicBezTo>
                  <a:pt x="50" y="3"/>
                  <a:pt x="57" y="1"/>
                  <a:pt x="64" y="0"/>
                </a:cubicBezTo>
                <a:cubicBezTo>
                  <a:pt x="65" y="0"/>
                  <a:pt x="65" y="0"/>
                  <a:pt x="66" y="0"/>
                </a:cubicBezTo>
                <a:cubicBezTo>
                  <a:pt x="69" y="0"/>
                  <a:pt x="71" y="0"/>
                  <a:pt x="74" y="0"/>
                </a:cubicBezTo>
                <a:close/>
                <a:moveTo>
                  <a:pt x="70" y="141"/>
                </a:moveTo>
                <a:cubicBezTo>
                  <a:pt x="79" y="141"/>
                  <a:pt x="88" y="141"/>
                  <a:pt x="97" y="141"/>
                </a:cubicBezTo>
                <a:cubicBezTo>
                  <a:pt x="102" y="141"/>
                  <a:pt x="103" y="140"/>
                  <a:pt x="104" y="135"/>
                </a:cubicBezTo>
                <a:cubicBezTo>
                  <a:pt x="105" y="129"/>
                  <a:pt x="106" y="123"/>
                  <a:pt x="108" y="118"/>
                </a:cubicBezTo>
                <a:cubicBezTo>
                  <a:pt x="111" y="110"/>
                  <a:pt x="115" y="104"/>
                  <a:pt x="118" y="97"/>
                </a:cubicBezTo>
                <a:cubicBezTo>
                  <a:pt x="122" y="90"/>
                  <a:pt x="125" y="82"/>
                  <a:pt x="126" y="74"/>
                </a:cubicBezTo>
                <a:cubicBezTo>
                  <a:pt x="127" y="55"/>
                  <a:pt x="120" y="38"/>
                  <a:pt x="105" y="26"/>
                </a:cubicBezTo>
                <a:cubicBezTo>
                  <a:pt x="86" y="10"/>
                  <a:pt x="61" y="9"/>
                  <a:pt x="40" y="21"/>
                </a:cubicBezTo>
                <a:cubicBezTo>
                  <a:pt x="21" y="34"/>
                  <a:pt x="11" y="56"/>
                  <a:pt x="15" y="80"/>
                </a:cubicBezTo>
                <a:cubicBezTo>
                  <a:pt x="16" y="88"/>
                  <a:pt x="20" y="95"/>
                  <a:pt x="24" y="102"/>
                </a:cubicBezTo>
                <a:cubicBezTo>
                  <a:pt x="30" y="113"/>
                  <a:pt x="35" y="124"/>
                  <a:pt x="36" y="136"/>
                </a:cubicBezTo>
                <a:cubicBezTo>
                  <a:pt x="36" y="140"/>
                  <a:pt x="38" y="141"/>
                  <a:pt x="42" y="141"/>
                </a:cubicBezTo>
                <a:cubicBezTo>
                  <a:pt x="52" y="141"/>
                  <a:pt x="61" y="141"/>
                  <a:pt x="70" y="141"/>
                </a:cubicBezTo>
                <a:close/>
                <a:moveTo>
                  <a:pt x="70" y="147"/>
                </a:moveTo>
                <a:cubicBezTo>
                  <a:pt x="61" y="147"/>
                  <a:pt x="52" y="147"/>
                  <a:pt x="43" y="147"/>
                </a:cubicBezTo>
                <a:cubicBezTo>
                  <a:pt x="40" y="147"/>
                  <a:pt x="38" y="148"/>
                  <a:pt x="37" y="150"/>
                </a:cubicBezTo>
                <a:cubicBezTo>
                  <a:pt x="35" y="154"/>
                  <a:pt x="38" y="158"/>
                  <a:pt x="43" y="158"/>
                </a:cubicBezTo>
                <a:cubicBezTo>
                  <a:pt x="55" y="158"/>
                  <a:pt x="68" y="158"/>
                  <a:pt x="81" y="158"/>
                </a:cubicBezTo>
                <a:cubicBezTo>
                  <a:pt x="86" y="158"/>
                  <a:pt x="92" y="158"/>
                  <a:pt x="97" y="158"/>
                </a:cubicBezTo>
                <a:cubicBezTo>
                  <a:pt x="100" y="158"/>
                  <a:pt x="102" y="157"/>
                  <a:pt x="103" y="155"/>
                </a:cubicBezTo>
                <a:cubicBezTo>
                  <a:pt x="105" y="151"/>
                  <a:pt x="102" y="147"/>
                  <a:pt x="97" y="147"/>
                </a:cubicBezTo>
                <a:cubicBezTo>
                  <a:pt x="88" y="147"/>
                  <a:pt x="79" y="147"/>
                  <a:pt x="70" y="147"/>
                </a:cubicBezTo>
                <a:close/>
                <a:moveTo>
                  <a:pt x="70" y="164"/>
                </a:moveTo>
                <a:cubicBezTo>
                  <a:pt x="61" y="164"/>
                  <a:pt x="52" y="164"/>
                  <a:pt x="43" y="164"/>
                </a:cubicBezTo>
                <a:cubicBezTo>
                  <a:pt x="40" y="164"/>
                  <a:pt x="38" y="165"/>
                  <a:pt x="37" y="167"/>
                </a:cubicBezTo>
                <a:cubicBezTo>
                  <a:pt x="35" y="171"/>
                  <a:pt x="38" y="175"/>
                  <a:pt x="43" y="175"/>
                </a:cubicBezTo>
                <a:cubicBezTo>
                  <a:pt x="55" y="175"/>
                  <a:pt x="68" y="175"/>
                  <a:pt x="81" y="175"/>
                </a:cubicBezTo>
                <a:cubicBezTo>
                  <a:pt x="86" y="175"/>
                  <a:pt x="92" y="175"/>
                  <a:pt x="97" y="175"/>
                </a:cubicBezTo>
                <a:cubicBezTo>
                  <a:pt x="100" y="175"/>
                  <a:pt x="102" y="174"/>
                  <a:pt x="103" y="171"/>
                </a:cubicBezTo>
                <a:cubicBezTo>
                  <a:pt x="105" y="168"/>
                  <a:pt x="102" y="164"/>
                  <a:pt x="97" y="164"/>
                </a:cubicBezTo>
                <a:cubicBezTo>
                  <a:pt x="88" y="164"/>
                  <a:pt x="79" y="164"/>
                  <a:pt x="70" y="164"/>
                </a:cubicBezTo>
                <a:close/>
                <a:moveTo>
                  <a:pt x="48" y="181"/>
                </a:moveTo>
                <a:cubicBezTo>
                  <a:pt x="48" y="186"/>
                  <a:pt x="52" y="191"/>
                  <a:pt x="58" y="191"/>
                </a:cubicBezTo>
                <a:cubicBezTo>
                  <a:pt x="66" y="192"/>
                  <a:pt x="74" y="192"/>
                  <a:pt x="82" y="191"/>
                </a:cubicBezTo>
                <a:cubicBezTo>
                  <a:pt x="88" y="191"/>
                  <a:pt x="92" y="186"/>
                  <a:pt x="92" y="181"/>
                </a:cubicBezTo>
                <a:cubicBezTo>
                  <a:pt x="77" y="181"/>
                  <a:pt x="63" y="181"/>
                  <a:pt x="48" y="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6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8" name="Freeform 26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10602830" y="6594940"/>
            <a:ext cx="850890" cy="515807"/>
          </a:xfrm>
          <a:custGeom>
            <a:avLst/>
            <a:gdLst>
              <a:gd name="T0" fmla="*/ 2147483646 w 230"/>
              <a:gd name="T1" fmla="*/ 2147483646 h 140"/>
              <a:gd name="T2" fmla="*/ 2147483646 w 230"/>
              <a:gd name="T3" fmla="*/ 2147483646 h 140"/>
              <a:gd name="T4" fmla="*/ 2147483646 w 230"/>
              <a:gd name="T5" fmla="*/ 2147483646 h 140"/>
              <a:gd name="T6" fmla="*/ 2147483646 w 230"/>
              <a:gd name="T7" fmla="*/ 2147483646 h 140"/>
              <a:gd name="T8" fmla="*/ 2147483646 w 230"/>
              <a:gd name="T9" fmla="*/ 2147483646 h 140"/>
              <a:gd name="T10" fmla="*/ 2147483646 w 230"/>
              <a:gd name="T11" fmla="*/ 2147483646 h 140"/>
              <a:gd name="T12" fmla="*/ 2147483646 w 230"/>
              <a:gd name="T13" fmla="*/ 2147483646 h 140"/>
              <a:gd name="T14" fmla="*/ 2147483646 w 230"/>
              <a:gd name="T15" fmla="*/ 2147483646 h 140"/>
              <a:gd name="T16" fmla="*/ 2147483646 w 230"/>
              <a:gd name="T17" fmla="*/ 2147483646 h 140"/>
              <a:gd name="T18" fmla="*/ 2147483646 w 230"/>
              <a:gd name="T19" fmla="*/ 2147483646 h 1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0" h="140">
                <a:moveTo>
                  <a:pt x="31" y="62"/>
                </a:moveTo>
                <a:cubicBezTo>
                  <a:pt x="31" y="62"/>
                  <a:pt x="3" y="70"/>
                  <a:pt x="1" y="92"/>
                </a:cubicBezTo>
                <a:cubicBezTo>
                  <a:pt x="0" y="115"/>
                  <a:pt x="19" y="140"/>
                  <a:pt x="39" y="140"/>
                </a:cubicBezTo>
                <a:cubicBezTo>
                  <a:pt x="60" y="140"/>
                  <a:pt x="179" y="140"/>
                  <a:pt x="191" y="140"/>
                </a:cubicBezTo>
                <a:cubicBezTo>
                  <a:pt x="202" y="140"/>
                  <a:pt x="230" y="118"/>
                  <a:pt x="229" y="92"/>
                </a:cubicBezTo>
                <a:cubicBezTo>
                  <a:pt x="227" y="49"/>
                  <a:pt x="173" y="40"/>
                  <a:pt x="173" y="40"/>
                </a:cubicBezTo>
                <a:cubicBezTo>
                  <a:pt x="173" y="40"/>
                  <a:pt x="173" y="0"/>
                  <a:pt x="121" y="2"/>
                </a:cubicBezTo>
                <a:cubicBezTo>
                  <a:pt x="76" y="3"/>
                  <a:pt x="71" y="35"/>
                  <a:pt x="71" y="35"/>
                </a:cubicBezTo>
                <a:cubicBezTo>
                  <a:pt x="71" y="35"/>
                  <a:pt x="53" y="26"/>
                  <a:pt x="38" y="38"/>
                </a:cubicBezTo>
                <a:cubicBezTo>
                  <a:pt x="23" y="49"/>
                  <a:pt x="31" y="62"/>
                  <a:pt x="31" y="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6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9" name="Freeform 17"/>
          <p:cNvSpPr>
            <a:spLocks noChangeAspect="1" noEditPoints="1"/>
          </p:cNvSpPr>
          <p:nvPr>
            <p:custDataLst>
              <p:tags r:id="rId21"/>
            </p:custDataLst>
          </p:nvPr>
        </p:nvSpPr>
        <p:spPr bwMode="auto">
          <a:xfrm>
            <a:off x="12530513" y="8537682"/>
            <a:ext cx="530867" cy="854657"/>
          </a:xfrm>
          <a:custGeom>
            <a:avLst/>
            <a:gdLst>
              <a:gd name="T0" fmla="*/ 2147483646 w 152"/>
              <a:gd name="T1" fmla="*/ 0 h 244"/>
              <a:gd name="T2" fmla="*/ 2147483646 w 152"/>
              <a:gd name="T3" fmla="*/ 2147483646 h 244"/>
              <a:gd name="T4" fmla="*/ 2147483646 w 152"/>
              <a:gd name="T5" fmla="*/ 2147483646 h 244"/>
              <a:gd name="T6" fmla="*/ 2147483646 w 152"/>
              <a:gd name="T7" fmla="*/ 2147483646 h 244"/>
              <a:gd name="T8" fmla="*/ 2147483646 w 152"/>
              <a:gd name="T9" fmla="*/ 2147483646 h 244"/>
              <a:gd name="T10" fmla="*/ 2147483646 w 152"/>
              <a:gd name="T11" fmla="*/ 2147483646 h 244"/>
              <a:gd name="T12" fmla="*/ 2147483646 w 152"/>
              <a:gd name="T13" fmla="*/ 2147483646 h 244"/>
              <a:gd name="T14" fmla="*/ 0 w 152"/>
              <a:gd name="T15" fmla="*/ 2147483646 h 244"/>
              <a:gd name="T16" fmla="*/ 0 w 152"/>
              <a:gd name="T17" fmla="*/ 2147483646 h 244"/>
              <a:gd name="T18" fmla="*/ 2147483646 w 152"/>
              <a:gd name="T19" fmla="*/ 0 h 244"/>
              <a:gd name="T20" fmla="*/ 2147483646 w 152"/>
              <a:gd name="T21" fmla="*/ 0 h 244"/>
              <a:gd name="T22" fmla="*/ 2147483646 w 152"/>
              <a:gd name="T23" fmla="*/ 2147483646 h 244"/>
              <a:gd name="T24" fmla="*/ 2147483646 w 152"/>
              <a:gd name="T25" fmla="*/ 2147483646 h 244"/>
              <a:gd name="T26" fmla="*/ 2147483646 w 152"/>
              <a:gd name="T27" fmla="*/ 2147483646 h 244"/>
              <a:gd name="T28" fmla="*/ 2147483646 w 152"/>
              <a:gd name="T29" fmla="*/ 2147483646 h 244"/>
              <a:gd name="T30" fmla="*/ 2147483646 w 152"/>
              <a:gd name="T31" fmla="*/ 2147483646 h 244"/>
              <a:gd name="T32" fmla="*/ 2147483646 w 152"/>
              <a:gd name="T33" fmla="*/ 2147483646 h 244"/>
              <a:gd name="T34" fmla="*/ 2147483646 w 152"/>
              <a:gd name="T35" fmla="*/ 2147483646 h 244"/>
              <a:gd name="T36" fmla="*/ 2147483646 w 152"/>
              <a:gd name="T37" fmla="*/ 2147483646 h 244"/>
              <a:gd name="T38" fmla="*/ 2147483646 w 152"/>
              <a:gd name="T39" fmla="*/ 2147483646 h 244"/>
              <a:gd name="T40" fmla="*/ 2147483646 w 152"/>
              <a:gd name="T41" fmla="*/ 2147483646 h 244"/>
              <a:gd name="T42" fmla="*/ 2147483646 w 152"/>
              <a:gd name="T43" fmla="*/ 2147483646 h 244"/>
              <a:gd name="T44" fmla="*/ 2147483646 w 152"/>
              <a:gd name="T45" fmla="*/ 2147483646 h 244"/>
              <a:gd name="T46" fmla="*/ 2147483646 w 152"/>
              <a:gd name="T47" fmla="*/ 2147483646 h 244"/>
              <a:gd name="T48" fmla="*/ 2147483646 w 152"/>
              <a:gd name="T49" fmla="*/ 2147483646 h 244"/>
              <a:gd name="T50" fmla="*/ 2147483646 w 152"/>
              <a:gd name="T51" fmla="*/ 2147483646 h 244"/>
              <a:gd name="T52" fmla="*/ 2147483646 w 152"/>
              <a:gd name="T53" fmla="*/ 2147483646 h 244"/>
              <a:gd name="T54" fmla="*/ 2147483646 w 152"/>
              <a:gd name="T55" fmla="*/ 2147483646 h 244"/>
              <a:gd name="T56" fmla="*/ 2147483646 w 152"/>
              <a:gd name="T57" fmla="*/ 2147483646 h 244"/>
              <a:gd name="T58" fmla="*/ 2147483646 w 152"/>
              <a:gd name="T59" fmla="*/ 2147483646 h 244"/>
              <a:gd name="T60" fmla="*/ 2147483646 w 152"/>
              <a:gd name="T61" fmla="*/ 2147483646 h 244"/>
              <a:gd name="T62" fmla="*/ 2147483646 w 152"/>
              <a:gd name="T63" fmla="*/ 2147483646 h 244"/>
              <a:gd name="T64" fmla="*/ 2147483646 w 152"/>
              <a:gd name="T65" fmla="*/ 2147483646 h 24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52" h="244">
                <a:moveTo>
                  <a:pt x="139" y="0"/>
                </a:moveTo>
                <a:cubicBezTo>
                  <a:pt x="144" y="2"/>
                  <a:pt x="148" y="4"/>
                  <a:pt x="150" y="9"/>
                </a:cubicBezTo>
                <a:cubicBezTo>
                  <a:pt x="151" y="11"/>
                  <a:pt x="152" y="14"/>
                  <a:pt x="152" y="17"/>
                </a:cubicBezTo>
                <a:cubicBezTo>
                  <a:pt x="152" y="58"/>
                  <a:pt x="152" y="100"/>
                  <a:pt x="152" y="141"/>
                </a:cubicBezTo>
                <a:cubicBezTo>
                  <a:pt x="152" y="170"/>
                  <a:pt x="152" y="198"/>
                  <a:pt x="152" y="227"/>
                </a:cubicBezTo>
                <a:cubicBezTo>
                  <a:pt x="152" y="238"/>
                  <a:pt x="146" y="244"/>
                  <a:pt x="135" y="244"/>
                </a:cubicBezTo>
                <a:cubicBezTo>
                  <a:pt x="96" y="244"/>
                  <a:pt x="56" y="244"/>
                  <a:pt x="17" y="244"/>
                </a:cubicBezTo>
                <a:cubicBezTo>
                  <a:pt x="6" y="244"/>
                  <a:pt x="0" y="238"/>
                  <a:pt x="0" y="227"/>
                </a:cubicBezTo>
                <a:cubicBezTo>
                  <a:pt x="0" y="158"/>
                  <a:pt x="0" y="89"/>
                  <a:pt x="0" y="19"/>
                </a:cubicBezTo>
                <a:cubicBezTo>
                  <a:pt x="0" y="8"/>
                  <a:pt x="2" y="4"/>
                  <a:pt x="12" y="0"/>
                </a:cubicBezTo>
                <a:cubicBezTo>
                  <a:pt x="55" y="0"/>
                  <a:pt x="97" y="0"/>
                  <a:pt x="139" y="0"/>
                </a:cubicBezTo>
                <a:close/>
                <a:moveTo>
                  <a:pt x="137" y="206"/>
                </a:moveTo>
                <a:cubicBezTo>
                  <a:pt x="137" y="150"/>
                  <a:pt x="137" y="94"/>
                  <a:pt x="137" y="39"/>
                </a:cubicBezTo>
                <a:cubicBezTo>
                  <a:pt x="96" y="39"/>
                  <a:pt x="55" y="39"/>
                  <a:pt x="15" y="39"/>
                </a:cubicBezTo>
                <a:cubicBezTo>
                  <a:pt x="15" y="95"/>
                  <a:pt x="15" y="150"/>
                  <a:pt x="15" y="206"/>
                </a:cubicBezTo>
                <a:cubicBezTo>
                  <a:pt x="56" y="206"/>
                  <a:pt x="96" y="206"/>
                  <a:pt x="137" y="206"/>
                </a:cubicBezTo>
                <a:close/>
                <a:moveTo>
                  <a:pt x="76" y="16"/>
                </a:moveTo>
                <a:cubicBezTo>
                  <a:pt x="68" y="16"/>
                  <a:pt x="60" y="16"/>
                  <a:pt x="52" y="16"/>
                </a:cubicBezTo>
                <a:cubicBezTo>
                  <a:pt x="51" y="16"/>
                  <a:pt x="50" y="16"/>
                  <a:pt x="49" y="16"/>
                </a:cubicBezTo>
                <a:cubicBezTo>
                  <a:pt x="47" y="16"/>
                  <a:pt x="45" y="17"/>
                  <a:pt x="45" y="19"/>
                </a:cubicBezTo>
                <a:cubicBezTo>
                  <a:pt x="45" y="21"/>
                  <a:pt x="47" y="23"/>
                  <a:pt x="49" y="23"/>
                </a:cubicBezTo>
                <a:cubicBezTo>
                  <a:pt x="50" y="23"/>
                  <a:pt x="50" y="23"/>
                  <a:pt x="51" y="23"/>
                </a:cubicBezTo>
                <a:cubicBezTo>
                  <a:pt x="68" y="23"/>
                  <a:pt x="84" y="23"/>
                  <a:pt x="101" y="23"/>
                </a:cubicBezTo>
                <a:cubicBezTo>
                  <a:pt x="102" y="23"/>
                  <a:pt x="103" y="23"/>
                  <a:pt x="103" y="23"/>
                </a:cubicBezTo>
                <a:cubicBezTo>
                  <a:pt x="105" y="23"/>
                  <a:pt x="106" y="21"/>
                  <a:pt x="106" y="19"/>
                </a:cubicBezTo>
                <a:cubicBezTo>
                  <a:pt x="106" y="18"/>
                  <a:pt x="105" y="16"/>
                  <a:pt x="103" y="16"/>
                </a:cubicBezTo>
                <a:cubicBezTo>
                  <a:pt x="103" y="16"/>
                  <a:pt x="102" y="16"/>
                  <a:pt x="101" y="16"/>
                </a:cubicBezTo>
                <a:cubicBezTo>
                  <a:pt x="92" y="16"/>
                  <a:pt x="84" y="16"/>
                  <a:pt x="76" y="16"/>
                </a:cubicBezTo>
                <a:close/>
                <a:moveTo>
                  <a:pt x="87" y="225"/>
                </a:moveTo>
                <a:cubicBezTo>
                  <a:pt x="87" y="219"/>
                  <a:pt x="82" y="214"/>
                  <a:pt x="76" y="214"/>
                </a:cubicBezTo>
                <a:cubicBezTo>
                  <a:pt x="70" y="214"/>
                  <a:pt x="65" y="219"/>
                  <a:pt x="64" y="225"/>
                </a:cubicBezTo>
                <a:cubicBezTo>
                  <a:pt x="64" y="231"/>
                  <a:pt x="70" y="237"/>
                  <a:pt x="76" y="237"/>
                </a:cubicBezTo>
                <a:cubicBezTo>
                  <a:pt x="82" y="237"/>
                  <a:pt x="87" y="231"/>
                  <a:pt x="87" y="2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6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2" name="Freeform 15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11063696" y="11114954"/>
            <a:ext cx="853798" cy="614138"/>
          </a:xfrm>
          <a:custGeom>
            <a:avLst/>
            <a:gdLst>
              <a:gd name="T0" fmla="*/ 177 w 186"/>
              <a:gd name="T1" fmla="*/ 0 h 134"/>
              <a:gd name="T2" fmla="*/ 185 w 186"/>
              <a:gd name="T3" fmla="*/ 6 h 134"/>
              <a:gd name="T4" fmla="*/ 186 w 186"/>
              <a:gd name="T5" fmla="*/ 12 h 134"/>
              <a:gd name="T6" fmla="*/ 186 w 186"/>
              <a:gd name="T7" fmla="*/ 122 h 134"/>
              <a:gd name="T8" fmla="*/ 174 w 186"/>
              <a:gd name="T9" fmla="*/ 134 h 134"/>
              <a:gd name="T10" fmla="*/ 13 w 186"/>
              <a:gd name="T11" fmla="*/ 134 h 134"/>
              <a:gd name="T12" fmla="*/ 1 w 186"/>
              <a:gd name="T13" fmla="*/ 125 h 134"/>
              <a:gd name="T14" fmla="*/ 0 w 186"/>
              <a:gd name="T15" fmla="*/ 125 h 134"/>
              <a:gd name="T16" fmla="*/ 0 w 186"/>
              <a:gd name="T17" fmla="*/ 9 h 134"/>
              <a:gd name="T18" fmla="*/ 1 w 186"/>
              <a:gd name="T19" fmla="*/ 7 h 134"/>
              <a:gd name="T20" fmla="*/ 9 w 186"/>
              <a:gd name="T21" fmla="*/ 0 h 134"/>
              <a:gd name="T22" fmla="*/ 177 w 186"/>
              <a:gd name="T23" fmla="*/ 0 h 134"/>
              <a:gd name="T24" fmla="*/ 174 w 186"/>
              <a:gd name="T25" fmla="*/ 122 h 134"/>
              <a:gd name="T26" fmla="*/ 174 w 186"/>
              <a:gd name="T27" fmla="*/ 12 h 134"/>
              <a:gd name="T28" fmla="*/ 12 w 186"/>
              <a:gd name="T29" fmla="*/ 12 h 134"/>
              <a:gd name="T30" fmla="*/ 12 w 186"/>
              <a:gd name="T31" fmla="*/ 122 h 134"/>
              <a:gd name="T32" fmla="*/ 174 w 186"/>
              <a:gd name="T33" fmla="*/ 12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6" h="134">
                <a:moveTo>
                  <a:pt x="177" y="0"/>
                </a:moveTo>
                <a:cubicBezTo>
                  <a:pt x="180" y="1"/>
                  <a:pt x="183" y="3"/>
                  <a:pt x="185" y="6"/>
                </a:cubicBezTo>
                <a:cubicBezTo>
                  <a:pt x="185" y="8"/>
                  <a:pt x="186" y="10"/>
                  <a:pt x="186" y="12"/>
                </a:cubicBezTo>
                <a:cubicBezTo>
                  <a:pt x="186" y="49"/>
                  <a:pt x="186" y="86"/>
                  <a:pt x="186" y="122"/>
                </a:cubicBezTo>
                <a:cubicBezTo>
                  <a:pt x="186" y="129"/>
                  <a:pt x="181" y="134"/>
                  <a:pt x="174" y="134"/>
                </a:cubicBezTo>
                <a:cubicBezTo>
                  <a:pt x="120" y="134"/>
                  <a:pt x="66" y="134"/>
                  <a:pt x="13" y="134"/>
                </a:cubicBezTo>
                <a:cubicBezTo>
                  <a:pt x="6" y="134"/>
                  <a:pt x="3" y="132"/>
                  <a:pt x="1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86"/>
                  <a:pt x="0" y="48"/>
                  <a:pt x="0" y="9"/>
                </a:cubicBezTo>
                <a:cubicBezTo>
                  <a:pt x="1" y="9"/>
                  <a:pt x="1" y="8"/>
                  <a:pt x="1" y="7"/>
                </a:cubicBezTo>
                <a:cubicBezTo>
                  <a:pt x="3" y="3"/>
                  <a:pt x="5" y="2"/>
                  <a:pt x="9" y="0"/>
                </a:cubicBezTo>
                <a:cubicBezTo>
                  <a:pt x="65" y="0"/>
                  <a:pt x="121" y="0"/>
                  <a:pt x="177" y="0"/>
                </a:cubicBezTo>
                <a:close/>
                <a:moveTo>
                  <a:pt x="174" y="122"/>
                </a:moveTo>
                <a:cubicBezTo>
                  <a:pt x="174" y="85"/>
                  <a:pt x="174" y="49"/>
                  <a:pt x="174" y="12"/>
                </a:cubicBezTo>
                <a:cubicBezTo>
                  <a:pt x="120" y="12"/>
                  <a:pt x="66" y="12"/>
                  <a:pt x="12" y="12"/>
                </a:cubicBezTo>
                <a:cubicBezTo>
                  <a:pt x="12" y="49"/>
                  <a:pt x="12" y="85"/>
                  <a:pt x="12" y="122"/>
                </a:cubicBezTo>
                <a:cubicBezTo>
                  <a:pt x="66" y="122"/>
                  <a:pt x="120" y="122"/>
                  <a:pt x="174" y="1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lnSpc>
                <a:spcPct val="120000"/>
              </a:lnSpc>
            </a:pPr>
            <a:endParaRPr lang="zh-CN" altLang="en-US" sz="6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3" name="Freeform 16"/>
          <p:cNvSpPr/>
          <p:nvPr>
            <p:custDataLst>
              <p:tags r:id="rId23"/>
            </p:custDataLst>
          </p:nvPr>
        </p:nvSpPr>
        <p:spPr bwMode="auto">
          <a:xfrm>
            <a:off x="11278393" y="11779019"/>
            <a:ext cx="424402" cy="189733"/>
          </a:xfrm>
          <a:custGeom>
            <a:avLst/>
            <a:gdLst>
              <a:gd name="T0" fmla="*/ 29 w 92"/>
              <a:gd name="T1" fmla="*/ 0 h 41"/>
              <a:gd name="T2" fmla="*/ 63 w 92"/>
              <a:gd name="T3" fmla="*/ 0 h 41"/>
              <a:gd name="T4" fmla="*/ 63 w 92"/>
              <a:gd name="T5" fmla="*/ 2 h 41"/>
              <a:gd name="T6" fmla="*/ 63 w 92"/>
              <a:gd name="T7" fmla="*/ 17 h 41"/>
              <a:gd name="T8" fmla="*/ 76 w 92"/>
              <a:gd name="T9" fmla="*/ 29 h 41"/>
              <a:gd name="T10" fmla="*/ 86 w 92"/>
              <a:gd name="T11" fmla="*/ 29 h 41"/>
              <a:gd name="T12" fmla="*/ 92 w 92"/>
              <a:gd name="T13" fmla="*/ 35 h 41"/>
              <a:gd name="T14" fmla="*/ 86 w 92"/>
              <a:gd name="T15" fmla="*/ 41 h 41"/>
              <a:gd name="T16" fmla="*/ 6 w 92"/>
              <a:gd name="T17" fmla="*/ 41 h 41"/>
              <a:gd name="T18" fmla="*/ 0 w 92"/>
              <a:gd name="T19" fmla="*/ 35 h 41"/>
              <a:gd name="T20" fmla="*/ 6 w 92"/>
              <a:gd name="T21" fmla="*/ 29 h 41"/>
              <a:gd name="T22" fmla="*/ 17 w 92"/>
              <a:gd name="T23" fmla="*/ 29 h 41"/>
              <a:gd name="T24" fmla="*/ 29 w 92"/>
              <a:gd name="T25" fmla="*/ 17 h 41"/>
              <a:gd name="T26" fmla="*/ 29 w 92"/>
              <a:gd name="T2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41">
                <a:moveTo>
                  <a:pt x="29" y="0"/>
                </a:moveTo>
                <a:cubicBezTo>
                  <a:pt x="40" y="0"/>
                  <a:pt x="52" y="0"/>
                  <a:pt x="63" y="0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7"/>
                  <a:pt x="63" y="12"/>
                  <a:pt x="63" y="17"/>
                </a:cubicBezTo>
                <a:cubicBezTo>
                  <a:pt x="64" y="24"/>
                  <a:pt x="68" y="29"/>
                  <a:pt x="76" y="29"/>
                </a:cubicBezTo>
                <a:cubicBezTo>
                  <a:pt x="79" y="29"/>
                  <a:pt x="83" y="29"/>
                  <a:pt x="86" y="29"/>
                </a:cubicBezTo>
                <a:cubicBezTo>
                  <a:pt x="90" y="29"/>
                  <a:pt x="92" y="32"/>
                  <a:pt x="92" y="35"/>
                </a:cubicBezTo>
                <a:cubicBezTo>
                  <a:pt x="92" y="38"/>
                  <a:pt x="90" y="41"/>
                  <a:pt x="86" y="41"/>
                </a:cubicBezTo>
                <a:cubicBezTo>
                  <a:pt x="59" y="41"/>
                  <a:pt x="33" y="41"/>
                  <a:pt x="6" y="41"/>
                </a:cubicBezTo>
                <a:cubicBezTo>
                  <a:pt x="2" y="41"/>
                  <a:pt x="0" y="38"/>
                  <a:pt x="0" y="35"/>
                </a:cubicBezTo>
                <a:cubicBezTo>
                  <a:pt x="0" y="32"/>
                  <a:pt x="2" y="29"/>
                  <a:pt x="6" y="29"/>
                </a:cubicBezTo>
                <a:cubicBezTo>
                  <a:pt x="10" y="29"/>
                  <a:pt x="13" y="29"/>
                  <a:pt x="17" y="29"/>
                </a:cubicBezTo>
                <a:cubicBezTo>
                  <a:pt x="24" y="29"/>
                  <a:pt x="29" y="24"/>
                  <a:pt x="29" y="17"/>
                </a:cubicBezTo>
                <a:cubicBezTo>
                  <a:pt x="29" y="12"/>
                  <a:pt x="29" y="6"/>
                  <a:pt x="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lnSpc>
                <a:spcPct val="120000"/>
              </a:lnSpc>
            </a:pPr>
            <a:endParaRPr lang="zh-CN" altLang="en-US" sz="6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56" name="文本框 6"/>
          <p:cNvSpPr txBox="1"/>
          <p:nvPr>
            <p:custDataLst>
              <p:tags r:id="rId24"/>
            </p:custDataLst>
          </p:nvPr>
        </p:nvSpPr>
        <p:spPr>
          <a:xfrm>
            <a:off x="888365" y="1828165"/>
            <a:ext cx="7277100" cy="1423670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kern="120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优化测试策略</a:t>
            </a:r>
            <a:endParaRPr lang="zh-CN" altLang="en-US" sz="3200" kern="1200" spc="9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6"/>
          <p:cNvSpPr txBox="1"/>
          <p:nvPr>
            <p:custDataLst>
              <p:tags r:id="rId25"/>
            </p:custDataLst>
          </p:nvPr>
        </p:nvSpPr>
        <p:spPr>
          <a:xfrm>
            <a:off x="672465" y="377825"/>
            <a:ext cx="10226040" cy="1162050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spc="230" dirty="0">
                <a:solidFill>
                  <a:schemeClr val="accent1"/>
                </a:solidFill>
                <a:sym typeface="+mn-lt"/>
              </a:rPr>
              <a:t>1.3 接口测试流程介绍</a:t>
            </a:r>
            <a:r>
              <a:rPr lang="zh-CN" altLang="en-US" sz="4400" spc="230" dirty="0">
                <a:solidFill>
                  <a:schemeClr val="accent1"/>
                </a:solidFill>
                <a:sym typeface="+mn-lt"/>
              </a:rPr>
              <a:t>（续）</a:t>
            </a:r>
            <a:endParaRPr lang="zh-CN" altLang="en-US" sz="4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26"/>
            </p:custDataLst>
          </p:nvPr>
        </p:nvSpPr>
        <p:spPr>
          <a:xfrm>
            <a:off x="0" y="666115"/>
            <a:ext cx="150495" cy="1162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任意形状 8"/>
          <p:cNvSpPr/>
          <p:nvPr userDrawn="1">
            <p:custDataLst>
              <p:tags r:id="rId1"/>
            </p:custDataLst>
          </p:nvPr>
        </p:nvSpPr>
        <p:spPr>
          <a:xfrm>
            <a:off x="19454184" y="-102"/>
            <a:ext cx="4929996" cy="4806462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640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10960100"/>
            <a:ext cx="2825750" cy="27559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640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1536065" y="1962150"/>
            <a:ext cx="6078220" cy="1080770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kern="120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提高测试效率</a:t>
            </a:r>
            <a:endParaRPr lang="zh-CN" altLang="en-US" sz="3200" kern="1200" spc="9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1698812" y="2438368"/>
            <a:ext cx="20986374" cy="271555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3600" kern="0" spc="15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503000000020004"/>
                <a:sym typeface="+mn-ea"/>
              </a:rPr>
              <a:t>测试结果分析：对测试结果进行分析，找出问题所在，提高测试效率</a:t>
            </a:r>
            <a:endParaRPr lang="zh-CN" altLang="en-US" sz="3600" kern="0" spc="15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Helvetica Neue" panose="02000503000000020004"/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5"/>
            </p:custDataLst>
          </p:nvPr>
        </p:nvSpPr>
        <p:spPr>
          <a:xfrm>
            <a:off x="5190062" y="5901880"/>
            <a:ext cx="13700320" cy="74369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6"/>
            </p:custDataLst>
          </p:nvPr>
        </p:nvSpPr>
        <p:spPr>
          <a:xfrm>
            <a:off x="1699218" y="5901880"/>
            <a:ext cx="9911056" cy="743690"/>
          </a:xfrm>
          <a:custGeom>
            <a:avLst/>
            <a:gdLst>
              <a:gd name="connsiteX0" fmla="*/ 0 w 4737332"/>
              <a:gd name="connsiteY0" fmla="*/ 0 h 355473"/>
              <a:gd name="connsiteX1" fmla="*/ 1832236 w 4737332"/>
              <a:gd name="connsiteY1" fmla="*/ 0 h 355473"/>
              <a:gd name="connsiteX2" fmla="*/ 1844739 w 4737332"/>
              <a:gd name="connsiteY2" fmla="*/ 0 h 355473"/>
              <a:gd name="connsiteX3" fmla="*/ 2714857 w 4737332"/>
              <a:gd name="connsiteY3" fmla="*/ 0 h 355473"/>
              <a:gd name="connsiteX4" fmla="*/ 3676975 w 4737332"/>
              <a:gd name="connsiteY4" fmla="*/ 0 h 355473"/>
              <a:gd name="connsiteX5" fmla="*/ 4559596 w 4737332"/>
              <a:gd name="connsiteY5" fmla="*/ 0 h 355473"/>
              <a:gd name="connsiteX6" fmla="*/ 4737332 w 4737332"/>
              <a:gd name="connsiteY6" fmla="*/ 177737 h 355473"/>
              <a:gd name="connsiteX7" fmla="*/ 4559596 w 4737332"/>
              <a:gd name="connsiteY7" fmla="*/ 355473 h 355473"/>
              <a:gd name="connsiteX8" fmla="*/ 3676975 w 4737332"/>
              <a:gd name="connsiteY8" fmla="*/ 355473 h 355473"/>
              <a:gd name="connsiteX9" fmla="*/ 2714857 w 4737332"/>
              <a:gd name="connsiteY9" fmla="*/ 355473 h 355473"/>
              <a:gd name="connsiteX10" fmla="*/ 1844739 w 4737332"/>
              <a:gd name="connsiteY10" fmla="*/ 355473 h 355473"/>
              <a:gd name="connsiteX11" fmla="*/ 1832236 w 4737332"/>
              <a:gd name="connsiteY11" fmla="*/ 355473 h 355473"/>
              <a:gd name="connsiteX12" fmla="*/ 0 w 4737332"/>
              <a:gd name="connsiteY12" fmla="*/ 355473 h 355473"/>
              <a:gd name="connsiteX13" fmla="*/ 0 w 4737332"/>
              <a:gd name="connsiteY13" fmla="*/ 348879 h 355473"/>
              <a:gd name="connsiteX14" fmla="*/ 171142 w 4737332"/>
              <a:gd name="connsiteY14" fmla="*/ 177737 h 355473"/>
              <a:gd name="connsiteX15" fmla="*/ 0 w 4737332"/>
              <a:gd name="connsiteY15" fmla="*/ 6594 h 35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37332" h="355473">
                <a:moveTo>
                  <a:pt x="0" y="0"/>
                </a:moveTo>
                <a:lnTo>
                  <a:pt x="1832236" y="0"/>
                </a:lnTo>
                <a:lnTo>
                  <a:pt x="1844739" y="0"/>
                </a:lnTo>
                <a:lnTo>
                  <a:pt x="2714857" y="0"/>
                </a:lnTo>
                <a:lnTo>
                  <a:pt x="3676975" y="0"/>
                </a:lnTo>
                <a:lnTo>
                  <a:pt x="4559596" y="0"/>
                </a:lnTo>
                <a:lnTo>
                  <a:pt x="4737332" y="177737"/>
                </a:lnTo>
                <a:lnTo>
                  <a:pt x="4559596" y="355473"/>
                </a:lnTo>
                <a:lnTo>
                  <a:pt x="3676975" y="355473"/>
                </a:lnTo>
                <a:lnTo>
                  <a:pt x="2714857" y="355473"/>
                </a:lnTo>
                <a:lnTo>
                  <a:pt x="1844739" y="355473"/>
                </a:lnTo>
                <a:lnTo>
                  <a:pt x="1832236" y="355473"/>
                </a:lnTo>
                <a:lnTo>
                  <a:pt x="0" y="355473"/>
                </a:lnTo>
                <a:lnTo>
                  <a:pt x="0" y="348879"/>
                </a:lnTo>
                <a:lnTo>
                  <a:pt x="171142" y="177737"/>
                </a:lnTo>
                <a:lnTo>
                  <a:pt x="0" y="65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7"/>
            </p:custDataLst>
          </p:nvPr>
        </p:nvCxnSpPr>
        <p:spPr>
          <a:xfrm flipH="1">
            <a:off x="6433972" y="6551050"/>
            <a:ext cx="11958" cy="939246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8"/>
            </p:custDataLst>
          </p:nvPr>
        </p:nvSpPr>
        <p:spPr>
          <a:xfrm>
            <a:off x="6371534" y="7490294"/>
            <a:ext cx="135508" cy="135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4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9"/>
            </p:custDataLst>
          </p:nvPr>
        </p:nvSpPr>
        <p:spPr>
          <a:xfrm>
            <a:off x="6091220" y="5854918"/>
            <a:ext cx="684176" cy="83695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000" b="1" spc="3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1</a:t>
            </a:r>
            <a:endParaRPr lang="en-US" altLang="zh-CN" sz="4000" b="1" spc="3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96" name="文本框 95"/>
          <p:cNvSpPr txBox="1"/>
          <p:nvPr>
            <p:custDataLst>
              <p:tags r:id="rId10"/>
            </p:custDataLst>
          </p:nvPr>
        </p:nvSpPr>
        <p:spPr>
          <a:xfrm>
            <a:off x="2134130" y="8337628"/>
            <a:ext cx="9202480" cy="4146400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 lvl="0" algn="l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b="0" spc="150" smtClean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自动化测试：使用自动化测试工具，提高测试效率</a:t>
            </a:r>
            <a:endParaRPr lang="zh-CN" altLang="en-US" b="0" spc="150" smtClean="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4" name="文本框 93"/>
          <p:cNvSpPr txBox="1"/>
          <p:nvPr>
            <p:custDataLst>
              <p:tags r:id="rId11"/>
            </p:custDataLst>
          </p:nvPr>
        </p:nvSpPr>
        <p:spPr>
          <a:xfrm>
            <a:off x="13093700" y="8959850"/>
            <a:ext cx="10552430" cy="414655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p>
            <a:pPr lvl="0" algn="l" eaLnBrk="1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b="0" spc="150" smtClean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测试数据分离：将测试数据和测试代码分离，提高测试数据的可重用性</a:t>
            </a:r>
            <a:endParaRPr lang="zh-CN" altLang="en-US" b="0" spc="150" smtClean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b="0" spc="150" smtClean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测试环境隔离：使用虚拟化技术，实现测试环境的隔离，提高测试效率</a:t>
            </a:r>
            <a:endParaRPr lang="zh-CN" altLang="en-US" b="0" spc="150" smtClean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12"/>
            </p:custDataLst>
          </p:nvPr>
        </p:nvSpPr>
        <p:spPr>
          <a:xfrm>
            <a:off x="12774295" y="5901690"/>
            <a:ext cx="10883265" cy="743585"/>
          </a:xfrm>
          <a:custGeom>
            <a:avLst/>
            <a:gdLst>
              <a:gd name="connsiteX0" fmla="*/ 0 w 4737332"/>
              <a:gd name="connsiteY0" fmla="*/ 0 h 355473"/>
              <a:gd name="connsiteX1" fmla="*/ 1832236 w 4737332"/>
              <a:gd name="connsiteY1" fmla="*/ 0 h 355473"/>
              <a:gd name="connsiteX2" fmla="*/ 1844739 w 4737332"/>
              <a:gd name="connsiteY2" fmla="*/ 0 h 355473"/>
              <a:gd name="connsiteX3" fmla="*/ 2714857 w 4737332"/>
              <a:gd name="connsiteY3" fmla="*/ 0 h 355473"/>
              <a:gd name="connsiteX4" fmla="*/ 3676975 w 4737332"/>
              <a:gd name="connsiteY4" fmla="*/ 0 h 355473"/>
              <a:gd name="connsiteX5" fmla="*/ 4559596 w 4737332"/>
              <a:gd name="connsiteY5" fmla="*/ 0 h 355473"/>
              <a:gd name="connsiteX6" fmla="*/ 4737332 w 4737332"/>
              <a:gd name="connsiteY6" fmla="*/ 177737 h 355473"/>
              <a:gd name="connsiteX7" fmla="*/ 4559596 w 4737332"/>
              <a:gd name="connsiteY7" fmla="*/ 355473 h 355473"/>
              <a:gd name="connsiteX8" fmla="*/ 3676975 w 4737332"/>
              <a:gd name="connsiteY8" fmla="*/ 355473 h 355473"/>
              <a:gd name="connsiteX9" fmla="*/ 2714857 w 4737332"/>
              <a:gd name="connsiteY9" fmla="*/ 355473 h 355473"/>
              <a:gd name="connsiteX10" fmla="*/ 1844739 w 4737332"/>
              <a:gd name="connsiteY10" fmla="*/ 355473 h 355473"/>
              <a:gd name="connsiteX11" fmla="*/ 1832236 w 4737332"/>
              <a:gd name="connsiteY11" fmla="*/ 355473 h 355473"/>
              <a:gd name="connsiteX12" fmla="*/ 0 w 4737332"/>
              <a:gd name="connsiteY12" fmla="*/ 355473 h 355473"/>
              <a:gd name="connsiteX13" fmla="*/ 0 w 4737332"/>
              <a:gd name="connsiteY13" fmla="*/ 348879 h 355473"/>
              <a:gd name="connsiteX14" fmla="*/ 171142 w 4737332"/>
              <a:gd name="connsiteY14" fmla="*/ 177737 h 355473"/>
              <a:gd name="connsiteX15" fmla="*/ 0 w 4737332"/>
              <a:gd name="connsiteY15" fmla="*/ 6594 h 35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37332" h="355473">
                <a:moveTo>
                  <a:pt x="0" y="0"/>
                </a:moveTo>
                <a:lnTo>
                  <a:pt x="1832236" y="0"/>
                </a:lnTo>
                <a:lnTo>
                  <a:pt x="1844739" y="0"/>
                </a:lnTo>
                <a:lnTo>
                  <a:pt x="2714857" y="0"/>
                </a:lnTo>
                <a:lnTo>
                  <a:pt x="3676975" y="0"/>
                </a:lnTo>
                <a:lnTo>
                  <a:pt x="4559596" y="0"/>
                </a:lnTo>
                <a:lnTo>
                  <a:pt x="4737332" y="177737"/>
                </a:lnTo>
                <a:lnTo>
                  <a:pt x="4559596" y="355473"/>
                </a:lnTo>
                <a:lnTo>
                  <a:pt x="3676975" y="355473"/>
                </a:lnTo>
                <a:lnTo>
                  <a:pt x="2714857" y="355473"/>
                </a:lnTo>
                <a:lnTo>
                  <a:pt x="1844739" y="355473"/>
                </a:lnTo>
                <a:lnTo>
                  <a:pt x="1832236" y="355473"/>
                </a:lnTo>
                <a:lnTo>
                  <a:pt x="0" y="355473"/>
                </a:lnTo>
                <a:lnTo>
                  <a:pt x="0" y="348879"/>
                </a:lnTo>
                <a:lnTo>
                  <a:pt x="171142" y="177737"/>
                </a:lnTo>
                <a:lnTo>
                  <a:pt x="0" y="65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4" name="直接连接符 103"/>
          <p:cNvCxnSpPr/>
          <p:nvPr>
            <p:custDataLst>
              <p:tags r:id="rId13"/>
            </p:custDataLst>
          </p:nvPr>
        </p:nvCxnSpPr>
        <p:spPr>
          <a:xfrm flipH="1">
            <a:off x="17695622" y="6551050"/>
            <a:ext cx="11958" cy="939246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>
            <p:custDataLst>
              <p:tags r:id="rId14"/>
            </p:custDataLst>
          </p:nvPr>
        </p:nvSpPr>
        <p:spPr>
          <a:xfrm>
            <a:off x="17633182" y="7490294"/>
            <a:ext cx="135508" cy="135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4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文本框 102"/>
          <p:cNvSpPr txBox="1"/>
          <p:nvPr>
            <p:custDataLst>
              <p:tags r:id="rId15"/>
            </p:custDataLst>
          </p:nvPr>
        </p:nvSpPr>
        <p:spPr>
          <a:xfrm>
            <a:off x="17352870" y="5854918"/>
            <a:ext cx="684176" cy="83695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000" b="1" spc="3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2</a:t>
            </a:r>
            <a:endParaRPr lang="en-US" altLang="zh-CN" sz="4000" b="1" spc="3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3" name="文本框 6"/>
          <p:cNvSpPr txBox="1"/>
          <p:nvPr>
            <p:custDataLst>
              <p:tags r:id="rId16"/>
            </p:custDataLst>
          </p:nvPr>
        </p:nvSpPr>
        <p:spPr>
          <a:xfrm>
            <a:off x="672465" y="377825"/>
            <a:ext cx="10226040" cy="1162050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spc="230" dirty="0">
                <a:solidFill>
                  <a:schemeClr val="accent1"/>
                </a:solidFill>
                <a:sym typeface="+mn-lt"/>
              </a:rPr>
              <a:t>1.3 接口测试流程介绍</a:t>
            </a:r>
            <a:r>
              <a:rPr lang="zh-CN" altLang="en-US" sz="4400" spc="230" dirty="0">
                <a:solidFill>
                  <a:schemeClr val="accent1"/>
                </a:solidFill>
                <a:sym typeface="+mn-lt"/>
              </a:rPr>
              <a:t>（续）</a:t>
            </a:r>
            <a:endParaRPr lang="zh-CN" altLang="en-US" sz="4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17"/>
            </p:custDataLst>
          </p:nvPr>
        </p:nvSpPr>
        <p:spPr>
          <a:xfrm>
            <a:off x="0" y="666115"/>
            <a:ext cx="150495" cy="1162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8"/>
    </p:custData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任意形状 8"/>
          <p:cNvSpPr/>
          <p:nvPr userDrawn="1">
            <p:custDataLst>
              <p:tags r:id="rId1"/>
            </p:custDataLst>
          </p:nvPr>
        </p:nvSpPr>
        <p:spPr>
          <a:xfrm>
            <a:off x="19454184" y="-102"/>
            <a:ext cx="4929996" cy="4806462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640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10960100"/>
            <a:ext cx="2825750" cy="27559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640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1392555" y="1673860"/>
            <a:ext cx="6142355" cy="1193165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kern="1200" spc="10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降低测试成本</a:t>
            </a:r>
            <a:endParaRPr lang="zh-CN" altLang="en-US" sz="4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1758204" y="2438368"/>
            <a:ext cx="20867594" cy="270018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3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测试策略优化：优化测试计划和测试用例，降低测试执行成本</a:t>
            </a:r>
            <a:endParaRPr lang="zh-CN" altLang="en-US" sz="3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>
            <a:off x="1758276" y="9440738"/>
            <a:ext cx="20867448" cy="0"/>
          </a:xfrm>
          <a:prstGeom prst="line">
            <a:avLst/>
          </a:prstGeom>
          <a:solidFill>
            <a:schemeClr val="dk1">
              <a:lumMod val="75000"/>
              <a:lumOff val="25000"/>
            </a:schemeClr>
          </a:solidFill>
          <a:ln w="57150">
            <a:solidFill>
              <a:schemeClr val="lt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6737674" y="9156356"/>
            <a:ext cx="568768" cy="568768"/>
          </a:xfrm>
          <a:prstGeom prst="ellipse">
            <a:avLst/>
          </a:prstGeom>
          <a:solidFill>
            <a:schemeClr val="dk1">
              <a:lumMod val="75000"/>
              <a:lumOff val="25000"/>
            </a:schemeClr>
          </a:solidFill>
          <a:ln w="57150">
            <a:solidFill>
              <a:schemeClr val="lt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16302326" y="9156356"/>
            <a:ext cx="568768" cy="568768"/>
          </a:xfrm>
          <a:prstGeom prst="ellipse">
            <a:avLst/>
          </a:prstGeom>
          <a:solidFill>
            <a:schemeClr val="dk1">
              <a:lumMod val="75000"/>
              <a:lumOff val="25000"/>
            </a:schemeClr>
          </a:solidFill>
          <a:ln w="57150">
            <a:solidFill>
              <a:schemeClr val="lt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0" name="矩形: 圆角 1"/>
          <p:cNvSpPr/>
          <p:nvPr>
            <p:custDataLst>
              <p:tags r:id="rId8"/>
            </p:custDataLst>
          </p:nvPr>
        </p:nvSpPr>
        <p:spPr>
          <a:xfrm>
            <a:off x="5685728" y="6800922"/>
            <a:ext cx="4701812" cy="1720746"/>
          </a:xfrm>
          <a:prstGeom prst="roundRect">
            <a:avLst>
              <a:gd name="adj" fmla="val 8342"/>
            </a:avLst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2" name="等腰三角形 11"/>
          <p:cNvSpPr/>
          <p:nvPr>
            <p:custDataLst>
              <p:tags r:id="rId9"/>
            </p:custDataLst>
          </p:nvPr>
        </p:nvSpPr>
        <p:spPr>
          <a:xfrm rot="10800000">
            <a:off x="6446666" y="8505434"/>
            <a:ext cx="425186" cy="366538"/>
          </a:xfrm>
          <a:prstGeom prst="triangle">
            <a:avLst>
              <a:gd name="adj" fmla="val 0"/>
            </a:avLst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0" name="矩形: 圆角 19"/>
          <p:cNvSpPr/>
          <p:nvPr>
            <p:custDataLst>
              <p:tags r:id="rId10"/>
            </p:custDataLst>
          </p:nvPr>
        </p:nvSpPr>
        <p:spPr>
          <a:xfrm>
            <a:off x="15569884" y="10376044"/>
            <a:ext cx="4701812" cy="1720746"/>
          </a:xfrm>
          <a:prstGeom prst="roundRect">
            <a:avLst>
              <a:gd name="adj" fmla="val 8342"/>
            </a:avLst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5" name="等腰三角形 24"/>
          <p:cNvSpPr/>
          <p:nvPr>
            <p:custDataLst>
              <p:tags r:id="rId11"/>
            </p:custDataLst>
          </p:nvPr>
        </p:nvSpPr>
        <p:spPr>
          <a:xfrm>
            <a:off x="16270154" y="10009504"/>
            <a:ext cx="425186" cy="366538"/>
          </a:xfrm>
          <a:prstGeom prst="triangle">
            <a:avLst>
              <a:gd name="adj" fmla="val 100000"/>
            </a:avLst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6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3756972" y="10009502"/>
            <a:ext cx="6530174" cy="30973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 algn="l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0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自动化测试：通过自动化工具提高测试效率，降低人工成本</a:t>
            </a:r>
            <a:endParaRPr lang="zh-CN" altLang="en-US" sz="3200" b="0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13321620" y="5774662"/>
            <a:ext cx="6530174" cy="30973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 algn="l" eaLnBrk="1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3000" b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测试数据管理：优化测试数据准备和维护，降低测试数据成本</a:t>
            </a:r>
            <a:endParaRPr lang="zh-CN" altLang="en-US" sz="3000" b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3000" b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测试环境优化：优化测试环境搭建和维护，降低测试环境成本</a:t>
            </a:r>
            <a:endParaRPr lang="zh-CN" altLang="en-US" sz="3000" b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15881408" y="10678258"/>
            <a:ext cx="4078760" cy="11163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200" b="1" spc="3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endParaRPr lang="en-US" altLang="zh-CN" sz="4200" b="1" spc="3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5928418" y="7105748"/>
            <a:ext cx="4078760" cy="11163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4200" b="1" spc="3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endParaRPr lang="en-US" altLang="zh-CN" sz="4200" b="1" spc="3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" name="文本框 6"/>
          <p:cNvSpPr txBox="1"/>
          <p:nvPr>
            <p:custDataLst>
              <p:tags r:id="rId16"/>
            </p:custDataLst>
          </p:nvPr>
        </p:nvSpPr>
        <p:spPr>
          <a:xfrm>
            <a:off x="672465" y="377825"/>
            <a:ext cx="10226040" cy="1162050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spc="230" dirty="0">
                <a:solidFill>
                  <a:schemeClr val="accent1"/>
                </a:solidFill>
                <a:sym typeface="+mn-lt"/>
              </a:rPr>
              <a:t>1.3 接口测试流程介绍</a:t>
            </a:r>
            <a:r>
              <a:rPr lang="zh-CN" altLang="en-US" sz="4400" spc="230" dirty="0">
                <a:solidFill>
                  <a:schemeClr val="accent1"/>
                </a:solidFill>
                <a:sym typeface="+mn-lt"/>
              </a:rPr>
              <a:t>（续）</a:t>
            </a:r>
            <a:endParaRPr lang="zh-CN" altLang="en-US" sz="4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17"/>
            </p:custDataLst>
          </p:nvPr>
        </p:nvSpPr>
        <p:spPr>
          <a:xfrm>
            <a:off x="0" y="666115"/>
            <a:ext cx="150495" cy="1162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8"/>
    </p:custData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zh-CN" altLang="en-US" sz="64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小结</a:t>
            </a:r>
            <a:endParaRPr lang="zh-CN" altLang="en-US" sz="6400" b="1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047240" y="2537460"/>
            <a:ext cx="20946110" cy="979297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r>
              <a:rPr lang="zh-CN" altLang="en-US" sz="4800" b="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了解开发流程。</a:t>
            </a:r>
            <a:endParaRPr lang="zh-CN" altLang="en-US" sz="4800" b="0" spc="9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800" b="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了解测试介入时机。</a:t>
            </a:r>
            <a:endParaRPr lang="zh-CN" altLang="en-US" sz="4800" b="0" spc="9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800" b="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了解接口测试流程。</a:t>
            </a:r>
            <a:endParaRPr lang="zh-CN" altLang="en-US" sz="4800" b="0" spc="9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4800" b="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掌握开发的流程。</a:t>
            </a:r>
            <a:endParaRPr lang="zh-CN" altLang="en-US" sz="4800" b="0" spc="9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800" b="0" spc="9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掌握测试的流程。</a:t>
            </a:r>
            <a:endParaRPr lang="zh-CN" altLang="en-US" sz="4800" b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en-US" sz="4800" b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MH_Entry_1"/>
          <p:cNvSpPr/>
          <p:nvPr>
            <p:custDataLst>
              <p:tags r:id="rId3"/>
            </p:custDataLst>
          </p:nvPr>
        </p:nvSpPr>
        <p:spPr>
          <a:xfrm>
            <a:off x="10859770" y="5401310"/>
            <a:ext cx="10325100" cy="127635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第一节 </a:t>
            </a:r>
            <a:r>
              <a:rPr lang="zh-CN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接口测试流程</a:t>
            </a:r>
            <a:endParaRPr lang="zh-CN" sz="4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MH_Others_1"/>
          <p:cNvSpPr/>
          <p:nvPr>
            <p:custDataLst>
              <p:tags r:id="rId4"/>
            </p:custDataLst>
          </p:nvPr>
        </p:nvSpPr>
        <p:spPr>
          <a:xfrm>
            <a:off x="10728990" y="5401350"/>
            <a:ext cx="136524" cy="12763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/>
            <a:endParaRPr lang="zh-CN" altLang="en-US" sz="4800">
              <a:solidFill>
                <a:schemeClr val="accent1">
                  <a:lumMod val="75000"/>
                </a:schemeClr>
              </a:solidFill>
              <a:latin typeface="思源黑体 CN Regular" panose="020B0200000000000000" pitchFamily="34" charset="-128"/>
              <a:ea typeface="思源黑体 CN Regular" panose="020B0200000000000000" pitchFamily="34" charset="-128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5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sz="6400" spc="400" dirty="0">
                <a:solidFill>
                  <a:schemeClr val="accent3">
                    <a:lumMod val="20000"/>
                    <a:lumOff val="80000"/>
                  </a:schemeClr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ea"/>
                <a:sym typeface="+mn-lt"/>
              </a:rPr>
              <a:t>CONTENTS</a:t>
            </a:r>
            <a:endParaRPr lang="en-US" altLang="zh-CN" sz="6400" spc="400" dirty="0">
              <a:solidFill>
                <a:schemeClr val="accent3">
                  <a:lumMod val="20000"/>
                  <a:lumOff val="80000"/>
                </a:schemeClr>
              </a:solidFill>
              <a:latin typeface="思源黑体 CN Regular" panose="020B0200000000000000" pitchFamily="34" charset="-128"/>
              <a:ea typeface="思源黑体 CN Regular" panose="020B0200000000000000" pitchFamily="34" charset="-128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73550" y="376174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3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</a:t>
            </a:r>
            <a:endParaRPr lang="en-US" altLang="zh-CN" sz="13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r>
              <a:rPr lang="zh-CN" altLang="en-US" sz="13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录</a:t>
            </a:r>
            <a:endParaRPr lang="zh-CN" altLang="en-US" sz="13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8" name="因为热爱-01.png" descr="因为热爱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522" y="4804412"/>
            <a:ext cx="16484955" cy="41071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89" name="MeterSphere-反白.png" descr="MeterSphere-反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7" y="792011"/>
            <a:ext cx="5747928" cy="10829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7736185" y="10817543"/>
            <a:ext cx="4759960" cy="13728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Helvetica Neue" panose="02000503000000020004"/>
                <a:sym typeface="Helvetica Neue" panose="02000503000000020004"/>
              </a:rPr>
              <a:t>谢谢！</a:t>
            </a:r>
            <a:endParaRPr kumimoji="0" lang="zh-CN" altLang="en-US" sz="8000" b="1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3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sz="6400" spc="400" dirty="0">
                <a:solidFill>
                  <a:schemeClr val="accent3">
                    <a:lumMod val="20000"/>
                    <a:lumOff val="80000"/>
                  </a:schemeClr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ea"/>
                <a:sym typeface="+mn-lt"/>
              </a:rPr>
              <a:t>CONTENTS</a:t>
            </a:r>
            <a:endParaRPr lang="en-US" altLang="zh-CN" sz="6400" spc="400" dirty="0">
              <a:solidFill>
                <a:schemeClr val="accent3">
                  <a:lumMod val="20000"/>
                  <a:lumOff val="80000"/>
                </a:schemeClr>
              </a:solidFill>
              <a:latin typeface="思源黑体 CN Regular" panose="020B0200000000000000" pitchFamily="34" charset="-128"/>
              <a:ea typeface="思源黑体 CN Regular" panose="020B0200000000000000" pitchFamily="34" charset="-128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44035" y="381000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3200" dirty="0">
                <a:solidFill>
                  <a:schemeClr val="accent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ea"/>
                <a:sym typeface="+mn-lt"/>
              </a:rPr>
              <a:t>章</a:t>
            </a:r>
            <a:endParaRPr lang="en-US" altLang="zh-CN" sz="13200" dirty="0">
              <a:solidFill>
                <a:schemeClr val="accent1"/>
              </a:solidFill>
              <a:latin typeface="思源黑体 CN Regular" panose="020B0200000000000000" pitchFamily="34" charset="-128"/>
              <a:ea typeface="思源黑体 CN Regular" panose="020B0200000000000000" pitchFamily="34" charset="-128"/>
              <a:cs typeface="+mn-ea"/>
              <a:sym typeface="+mn-lt"/>
            </a:endParaRPr>
          </a:p>
          <a:p>
            <a:pPr algn="ctr"/>
            <a:r>
              <a:rPr lang="zh-CN" altLang="en-US" sz="13200" dirty="0">
                <a:solidFill>
                  <a:schemeClr val="accent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ea"/>
                <a:sym typeface="+mn-lt"/>
              </a:rPr>
              <a:t>节</a:t>
            </a:r>
            <a:endParaRPr lang="zh-CN" altLang="en-US" sz="13200" dirty="0">
              <a:solidFill>
                <a:schemeClr val="accent1"/>
              </a:solidFill>
              <a:latin typeface="思源黑体 CN Regular" panose="020B0200000000000000" pitchFamily="34" charset="-128"/>
              <a:ea typeface="思源黑体 CN Regular" panose="020B0200000000000000" pitchFamily="34" charset="-128"/>
              <a:cs typeface="+mn-ea"/>
              <a:sym typeface="+mn-lt"/>
            </a:endParaRPr>
          </a:p>
        </p:txBody>
      </p:sp>
      <p:sp>
        <p:nvSpPr>
          <p:cNvPr id="3" name="直接连接符 27"/>
          <p:cNvSpPr/>
          <p:nvPr>
            <p:custDataLst>
              <p:tags r:id="rId5"/>
            </p:custDataLst>
          </p:nvPr>
        </p:nvSpPr>
        <p:spPr>
          <a:xfrm>
            <a:off x="10038110" y="5236446"/>
            <a:ext cx="8158296" cy="0"/>
          </a:xfrm>
          <a:prstGeom prst="line">
            <a:avLst/>
          </a:prstGeom>
          <a:solidFill>
            <a:schemeClr val="accent1">
              <a:hueOff val="0"/>
              <a:satOff val="0"/>
              <a:alphaOff val="0"/>
            </a:schemeClr>
          </a:solidFill>
          <a:ln>
            <a:solidFill>
              <a:schemeClr val="accent1">
                <a:hueOff val="0"/>
                <a:satOff val="0"/>
                <a:alphaOff val="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29"/>
          <p:cNvSpPr/>
          <p:nvPr>
            <p:custDataLst>
              <p:tags r:id="rId6"/>
            </p:custDataLst>
          </p:nvPr>
        </p:nvSpPr>
        <p:spPr>
          <a:xfrm>
            <a:off x="10880564" y="5297906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 </a:t>
            </a:r>
            <a:r>
              <a:rPr lang="zh-CN" altLang="en-US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软件开发流程</a:t>
            </a:r>
            <a:endParaRPr lang="zh-CN" altLang="en-US" sz="4000" b="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直接连接符 30"/>
          <p:cNvSpPr/>
          <p:nvPr>
            <p:custDataLst>
              <p:tags r:id="rId7"/>
            </p:custDataLst>
          </p:nvPr>
        </p:nvSpPr>
        <p:spPr>
          <a:xfrm>
            <a:off x="10758190" y="6786032"/>
            <a:ext cx="6526636" cy="0"/>
          </a:xfrm>
          <a:prstGeom prst="line">
            <a:avLst/>
          </a:prstGeom>
          <a:solidFill>
            <a:schemeClr val="accent1">
              <a:hueOff val="0"/>
              <a:satOff val="0"/>
              <a:alphaOff val="0"/>
            </a:schemeClr>
          </a:solidFill>
          <a:ln>
            <a:solidFill>
              <a:schemeClr val="accent1">
                <a:tint val="50000"/>
                <a:hueOff val="0"/>
                <a:satOff val="0"/>
                <a:alphaOff val="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: 形状 31"/>
          <p:cNvSpPr/>
          <p:nvPr>
            <p:custDataLst>
              <p:tags r:id="rId8"/>
            </p:custDataLst>
          </p:nvPr>
        </p:nvSpPr>
        <p:spPr>
          <a:xfrm>
            <a:off x="10880564" y="6840118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接口测试介入时机</a:t>
            </a:r>
            <a:endParaRPr lang="zh-CN" sz="4000" b="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1" name="直接连接符 32"/>
          <p:cNvSpPr/>
          <p:nvPr>
            <p:custDataLst>
              <p:tags r:id="rId9"/>
            </p:custDataLst>
          </p:nvPr>
        </p:nvSpPr>
        <p:spPr>
          <a:xfrm>
            <a:off x="10758190" y="8348564"/>
            <a:ext cx="6526636" cy="0"/>
          </a:xfrm>
          <a:prstGeom prst="line">
            <a:avLst/>
          </a:prstGeom>
          <a:solidFill>
            <a:schemeClr val="accent1">
              <a:hueOff val="0"/>
              <a:satOff val="0"/>
              <a:alphaOff val="0"/>
            </a:schemeClr>
          </a:solidFill>
          <a:ln>
            <a:solidFill>
              <a:schemeClr val="accent1">
                <a:tint val="50000"/>
                <a:hueOff val="0"/>
                <a:satOff val="0"/>
                <a:alphaOff val="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MH_Entry_1"/>
          <p:cNvSpPr/>
          <p:nvPr>
            <p:custDataLst>
              <p:tags r:id="rId10"/>
            </p:custDataLst>
          </p:nvPr>
        </p:nvSpPr>
        <p:spPr>
          <a:xfrm>
            <a:off x="10169150" y="3810040"/>
            <a:ext cx="9255124" cy="127635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第一节</a:t>
            </a:r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接口测试流程 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MH_Others_1"/>
          <p:cNvSpPr/>
          <p:nvPr>
            <p:custDataLst>
              <p:tags r:id="rId11"/>
            </p:custDataLst>
          </p:nvPr>
        </p:nvSpPr>
        <p:spPr>
          <a:xfrm>
            <a:off x="10038974" y="3810040"/>
            <a:ext cx="136526" cy="12763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/>
            <a:endParaRPr lang="zh-CN" altLang="en-US" sz="4800">
              <a:solidFill>
                <a:schemeClr val="accent1">
                  <a:lumMod val="75000"/>
                </a:schemeClr>
              </a:solidFill>
              <a:latin typeface="思源黑体 CN Regular" panose="020B0200000000000000" pitchFamily="34" charset="-128"/>
              <a:ea typeface="思源黑体 CN Regular" panose="020B0200000000000000" pitchFamily="34" charset="-128"/>
              <a:cs typeface="+mn-ea"/>
              <a:sym typeface="+mn-lt"/>
            </a:endParaRPr>
          </a:p>
        </p:txBody>
      </p:sp>
      <p:sp>
        <p:nvSpPr>
          <p:cNvPr id="15" name="任意多边形: 形状 31"/>
          <p:cNvSpPr/>
          <p:nvPr>
            <p:custDataLst>
              <p:tags r:id="rId12"/>
            </p:custDataLst>
          </p:nvPr>
        </p:nvSpPr>
        <p:spPr>
          <a:xfrm>
            <a:off x="10859770" y="8375650"/>
            <a:ext cx="883158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0" kern="1200" dirty="0">
                <a:solidFill>
                  <a:schemeClr val="accent1">
                    <a:lumMod val="75000"/>
                  </a:schemeClr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ea"/>
                <a:sym typeface="+mn-lt"/>
              </a:rPr>
              <a:t>1.3 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接口测试流程介绍</a:t>
            </a:r>
            <a:endParaRPr lang="zh-CN" sz="4000" b="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6" name="直接连接符 30"/>
          <p:cNvSpPr/>
          <p:nvPr>
            <p:custDataLst>
              <p:tags r:id="rId13"/>
            </p:custDataLst>
          </p:nvPr>
        </p:nvSpPr>
        <p:spPr>
          <a:xfrm>
            <a:off x="10820420" y="9938172"/>
            <a:ext cx="6526636" cy="0"/>
          </a:xfrm>
          <a:prstGeom prst="line">
            <a:avLst/>
          </a:prstGeom>
          <a:solidFill>
            <a:schemeClr val="accent1">
              <a:hueOff val="0"/>
              <a:satOff val="0"/>
              <a:alphaOff val="0"/>
            </a:schemeClr>
          </a:solidFill>
          <a:ln>
            <a:solidFill>
              <a:schemeClr val="accent1">
                <a:tint val="50000"/>
                <a:hueOff val="0"/>
                <a:satOff val="0"/>
                <a:alphaOff val="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6400" b="1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6400" b="1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6400" b="1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6400" b="1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zh-CN" altLang="en-US" sz="6400" b="1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软件开发流程</a:t>
            </a:r>
            <a:endParaRPr kumimoji="1" lang="zh-CN" altLang="en-US" sz="6400" b="1" kern="1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751967" y="2394010"/>
            <a:ext cx="21316798" cy="9793088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sz="4800" b="0">
                <a:solidFill>
                  <a:schemeClr val="dk1"/>
                </a:solidFill>
                <a:sym typeface="+mn-lt"/>
              </a:rPr>
              <a:t>        </a:t>
            </a:r>
            <a:endParaRPr sz="4800" b="0">
              <a:solidFill>
                <a:schemeClr val="dk1"/>
              </a:solidFill>
              <a:sym typeface="+mn-lt"/>
            </a:endParaRPr>
          </a:p>
          <a:p>
            <a:pPr lvl="0" indent="0">
              <a:buFont typeface="Wingdings" panose="05000000000000000000" charset="0"/>
              <a:buNone/>
            </a:pPr>
            <a:endParaRPr lang="zh-CN" sz="4800" b="0">
              <a:solidFill>
                <a:schemeClr val="dk1"/>
              </a:solidFill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875" y="8298180"/>
            <a:ext cx="4185285" cy="421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63940" y="7722235"/>
            <a:ext cx="6931025" cy="781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536065" y="2466340"/>
            <a:ext cx="20720050" cy="921702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457200" lvl="8" indent="457200" algn="l" eaLnBrk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zh-CN" sz="4800" b="0" kern="1200"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Regular" panose="020B0200000000000000" pitchFamily="34" charset="-128"/>
              <a:ea typeface="思源黑体 CN Regular" panose="020B0200000000000000" pitchFamily="34" charset="-128"/>
              <a:cs typeface="+mn-cs"/>
              <a:sym typeface="+mn-ea"/>
            </a:endParaRPr>
          </a:p>
        </p:txBody>
      </p:sp>
      <p:graphicFrame>
        <p:nvGraphicFramePr>
          <p:cNvPr id="17" name="对象 -214748262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616200" y="6282055"/>
          <a:ext cx="19484975" cy="168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4" imgW="6074410" imgH="489585" progId="Visio.Drawing.11">
                  <p:embed/>
                </p:oleObj>
              </mc:Choice>
              <mc:Fallback>
                <p:oleObj name="" r:id="rId4" imgW="6074410" imgH="48958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16200" y="6282055"/>
                        <a:ext cx="19484975" cy="168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944360" y="9698038"/>
            <a:ext cx="812800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0" kern="1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Times New Roman" panose="02020503050405090304" charset="0"/>
              </a:rPr>
              <a:t>软件开发流程</a:t>
            </a:r>
            <a:endParaRPr kumimoji="0" lang="zh-CN" altLang="en-US" sz="3600" b="0" i="0" u="none" strike="noStrike" kern="1200" cap="none" spc="240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微软雅黑" panose="020B0503020204020204" charset="-122"/>
              <a:cs typeface="+mn-cs"/>
              <a:sym typeface="Times New Roman" panose="0202050305040509030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2729230" y="2860675"/>
            <a:ext cx="19515455" cy="39776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indent="457200" algn="l">
              <a:lnSpc>
                <a:spcPct val="150000"/>
              </a:lnSpc>
            </a:pPr>
            <a:r>
              <a:rPr lang="zh-CN" altLang="en-US" sz="3600" b="0" kern="1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Times New Roman" panose="02020503050405090304" charset="0"/>
              </a:rPr>
              <a:t>软件产品最终具备哪些功能由客户需求决定，客户需求如何转化为最终的软件产品要经过一系列的开发过程</a:t>
            </a:r>
            <a:r>
              <a:rPr lang="zh-CN" altLang="en-US" sz="3600" kern="1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Times New Roman" panose="02020503050405090304" charset="0"/>
              </a:rPr>
              <a:t>。</a:t>
            </a:r>
            <a:endParaRPr lang="zh-CN" altLang="en-US" sz="3600" kern="1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+mn-cs"/>
              <a:sym typeface="Times New Roman" panose="02020503050405090304" charset="0"/>
            </a:endParaRPr>
          </a:p>
          <a:p>
            <a:pPr algn="l"/>
            <a:r>
              <a:rPr lang="zh-CN" altLang="en-US" sz="32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503050405090304" charset="0"/>
              </a:rPr>
              <a:t> 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dk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Times New Roman" panose="0202050305040509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/data/cache/c0218af8dbc57f70001b238022df98e0.jpgc0218af8dbc57f70001b238022df98e0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23185" b="23185"/>
          <a:stretch>
            <a:fillRect/>
          </a:stretch>
        </p:blipFill>
        <p:spPr>
          <a:xfrm>
            <a:off x="12002375" y="1640988"/>
            <a:ext cx="12381625" cy="9960399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1634874" y="10190095"/>
            <a:ext cx="1411365" cy="1411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  <p:sp>
        <p:nvSpPr>
          <p:cNvPr id="10" name="图形 4"/>
          <p:cNvSpPr/>
          <p:nvPr>
            <p:custDataLst>
              <p:tags r:id="rId4"/>
            </p:custDataLst>
          </p:nvPr>
        </p:nvSpPr>
        <p:spPr>
          <a:xfrm>
            <a:off x="11239213" y="10663647"/>
            <a:ext cx="1526329" cy="1411365"/>
          </a:xfrm>
          <a:custGeom>
            <a:avLst/>
            <a:gdLst>
              <a:gd name="connsiteX0" fmla="*/ 6016935 w 6623480"/>
              <a:gd name="connsiteY0" fmla="*/ 4670403 h 4670403"/>
              <a:gd name="connsiteX1" fmla="*/ 6016935 w 6623480"/>
              <a:gd name="connsiteY1" fmla="*/ 0 h 4670403"/>
              <a:gd name="connsiteX2" fmla="*/ 0 w 6623480"/>
              <a:gd name="connsiteY2" fmla="*/ 0 h 4670403"/>
              <a:gd name="connsiteX3" fmla="*/ 0 w 6623480"/>
              <a:gd name="connsiteY3" fmla="*/ 4233690 h 4670403"/>
              <a:gd name="connsiteX4" fmla="*/ 6623480 w 6623480"/>
              <a:gd name="connsiteY4" fmla="*/ 4233690 h 467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480" h="4670403">
                <a:moveTo>
                  <a:pt x="6016935" y="4670403"/>
                </a:moveTo>
                <a:lnTo>
                  <a:pt x="6016935" y="0"/>
                </a:lnTo>
                <a:lnTo>
                  <a:pt x="0" y="0"/>
                </a:lnTo>
                <a:lnTo>
                  <a:pt x="0" y="4233690"/>
                </a:lnTo>
                <a:lnTo>
                  <a:pt x="6623480" y="4233690"/>
                </a:lnTo>
              </a:path>
            </a:pathLst>
          </a:custGeom>
          <a:noFill/>
          <a:ln w="1212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p>
            <a:endParaRPr lang="zh-CN" altLang="en-US" sz="1800">
              <a:solidFill>
                <a:schemeClr val="dk1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524012" y="1218960"/>
            <a:ext cx="8496350" cy="2845537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u="none" spc="28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1.1 软件开发流程</a:t>
            </a:r>
            <a:r>
              <a:rPr lang="zh-CN" altLang="en-US" sz="4400" b="1" u="none" spc="28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（续）</a:t>
            </a:r>
            <a:endParaRPr lang="zh-CN" altLang="en-US" sz="4400" b="1" u="none" spc="28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524012" y="5302908"/>
            <a:ext cx="8496350" cy="719330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800" u="none" kern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需求分析：</a:t>
            </a:r>
            <a:endParaRPr lang="zh-CN" altLang="en-US" sz="2800" u="none" kern="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741680" algn="l" ea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1192640551"/>
                </a:ext>
              </a:extLst>
            </a:pPr>
            <a:r>
              <a:rPr lang="zh-CN" altLang="en-US" sz="2800" b="0" u="none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经理接到需求方的需求后，会编写一份需求文档和产品原型图，等文档写好后，产品经理组织开发和测试工程师进行需求沟通会，跟开发工程师和测试工程师介绍新项目要实现的功能。开发和测试工程师接到新项目时，要充分</a:t>
            </a:r>
            <a:r>
              <a:rPr lang="zh-CN" altLang="en-US" sz="2800" u="none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了解需求</a:t>
            </a:r>
            <a:r>
              <a:rPr lang="zh-CN" altLang="en-US" sz="2800" b="0" u="none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，以便后续业务能顺利开展。</a:t>
            </a:r>
            <a:endParaRPr lang="zh-CN" altLang="en-US" sz="2800" b="0" u="none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装饰矩形"/>
          <p:cNvSpPr/>
          <p:nvPr>
            <p:custDataLst>
              <p:tags r:id="rId1"/>
            </p:custDataLst>
          </p:nvPr>
        </p:nvSpPr>
        <p:spPr>
          <a:xfrm>
            <a:off x="13639711" y="1815962"/>
            <a:ext cx="9862820" cy="10674528"/>
          </a:xfrm>
          <a:prstGeom prst="rect">
            <a:avLst/>
          </a:prstGeom>
          <a:solidFill>
            <a:schemeClr val="dk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kumimoji="1" lang="zh-CN" altLang="en-US" sz="32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任意多边形: 形状 21"/>
          <p:cNvSpPr/>
          <p:nvPr>
            <p:custDataLst>
              <p:tags r:id="rId2"/>
            </p:custDataLst>
          </p:nvPr>
        </p:nvSpPr>
        <p:spPr>
          <a:xfrm rot="7318264">
            <a:off x="10072422" y="5484928"/>
            <a:ext cx="451884" cy="11013784"/>
          </a:xfrm>
          <a:custGeom>
            <a:avLst/>
            <a:gdLst>
              <a:gd name="connsiteX0" fmla="*/ 0 w 225942"/>
              <a:gd name="connsiteY0" fmla="*/ 5506892 h 5506892"/>
              <a:gd name="connsiteX1" fmla="*/ 0 w 225942"/>
              <a:gd name="connsiteY1" fmla="*/ 0 h 5506892"/>
              <a:gd name="connsiteX2" fmla="*/ 225942 w 225942"/>
              <a:gd name="connsiteY2" fmla="*/ 361990 h 5506892"/>
              <a:gd name="connsiteX3" fmla="*/ 225942 w 225942"/>
              <a:gd name="connsiteY3" fmla="*/ 5506892 h 550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942" h="5506892">
                <a:moveTo>
                  <a:pt x="0" y="5506892"/>
                </a:moveTo>
                <a:lnTo>
                  <a:pt x="0" y="0"/>
                </a:lnTo>
                <a:lnTo>
                  <a:pt x="225942" y="361990"/>
                </a:lnTo>
                <a:lnTo>
                  <a:pt x="225942" y="55068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32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9"/>
          <p:cNvSpPr/>
          <p:nvPr>
            <p:custDataLst>
              <p:tags r:id="rId3"/>
            </p:custDataLst>
          </p:nvPr>
        </p:nvSpPr>
        <p:spPr>
          <a:xfrm rot="7318264">
            <a:off x="11528194" y="-1559946"/>
            <a:ext cx="1344188" cy="20763872"/>
          </a:xfrm>
          <a:custGeom>
            <a:avLst/>
            <a:gdLst>
              <a:gd name="connsiteX0" fmla="*/ 0 w 672094"/>
              <a:gd name="connsiteY0" fmla="*/ 10381936 h 10381936"/>
              <a:gd name="connsiteX1" fmla="*/ 0 w 672094"/>
              <a:gd name="connsiteY1" fmla="*/ 0 h 10381936"/>
              <a:gd name="connsiteX2" fmla="*/ 483 w 672094"/>
              <a:gd name="connsiteY2" fmla="*/ 0 h 10381936"/>
              <a:gd name="connsiteX3" fmla="*/ 672094 w 672094"/>
              <a:gd name="connsiteY3" fmla="*/ 1076012 h 10381936"/>
              <a:gd name="connsiteX4" fmla="*/ 672094 w 672094"/>
              <a:gd name="connsiteY4" fmla="*/ 10381936 h 1038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094" h="10381936">
                <a:moveTo>
                  <a:pt x="0" y="10381936"/>
                </a:moveTo>
                <a:lnTo>
                  <a:pt x="0" y="0"/>
                </a:lnTo>
                <a:lnTo>
                  <a:pt x="483" y="0"/>
                </a:lnTo>
                <a:lnTo>
                  <a:pt x="672094" y="1076012"/>
                </a:lnTo>
                <a:lnTo>
                  <a:pt x="672094" y="1038193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32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4"/>
            </p:custDataLst>
          </p:nvPr>
        </p:nvCxnSpPr>
        <p:spPr>
          <a:xfrm>
            <a:off x="959448" y="1673909"/>
            <a:ext cx="22363950" cy="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5"/>
            </p:custDataLst>
          </p:nvPr>
        </p:nvCxnSpPr>
        <p:spPr>
          <a:xfrm>
            <a:off x="1221659" y="4891072"/>
            <a:ext cx="10363200" cy="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219121" y="3074441"/>
            <a:ext cx="10363276" cy="1496831"/>
          </a:xfrm>
          <a:prstGeom prst="rect">
            <a:avLst/>
          </a:prstGeom>
          <a:noFill/>
        </p:spPr>
        <p:txBody>
          <a:bodyPr wrap="square" lIns="127000" tIns="50800" rIns="127000" bIns="508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300" spc="2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1.1 软件开发流程</a:t>
            </a:r>
            <a:r>
              <a:rPr lang="zh-CN" altLang="en-US" sz="4300" spc="2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（续）</a:t>
            </a:r>
            <a:endParaRPr lang="en-US" altLang="zh-CN" sz="4300" b="1" spc="28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1219111" y="5176698"/>
            <a:ext cx="10363200" cy="54648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68300" lvl="0" indent="-368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3600" spc="13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软件设计：</a:t>
            </a:r>
            <a:endParaRPr lang="zh-CN" altLang="en-US" sz="3600" spc="13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739140" algn="l" eaLnBrk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2496350751"/>
                </a:ext>
              </a:extLst>
            </a:pPr>
            <a:r>
              <a:rPr lang="zh-CN" altLang="en-US" sz="2800" b="0" spc="11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架构师根据产品的需求进行技术方案的设计，把业务逻辑转换成技术逻辑。以便开发工程师快速理解，并进行开发。因此架构师需要进行</a:t>
            </a:r>
            <a:r>
              <a:rPr lang="zh-CN" altLang="en-US" sz="2800" spc="11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技术概要设计 、技术 详细设计</a:t>
            </a:r>
            <a:r>
              <a:rPr lang="zh-CN" altLang="en-US" sz="2800" b="0" spc="11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，在该过程中，实现</a:t>
            </a:r>
            <a:r>
              <a:rPr lang="zh-CN" altLang="en-US" sz="2800" spc="11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数据库的</a:t>
            </a:r>
            <a:r>
              <a:rPr lang="zh-CN" altLang="en-US" sz="2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</a:t>
            </a:r>
            <a:r>
              <a:rPr lang="zh-CN" altLang="en-US" sz="2800" spc="11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、代码框架的设计</a:t>
            </a:r>
            <a:r>
              <a:rPr lang="zh-CN" altLang="en-US" sz="2800" b="0" spc="11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等。</a:t>
            </a:r>
            <a:endParaRPr lang="zh-CN" altLang="en-US" sz="2800" b="0" spc="11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l="24635" r="24635"/>
          <a:stretch>
            <a:fillRect/>
          </a:stretch>
        </p:blipFill>
        <p:spPr>
          <a:xfrm>
            <a:off x="12767958" y="1815986"/>
            <a:ext cx="10363276" cy="1066822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6000">
                <a:moveTo>
                  <a:pt x="0" y="0"/>
                </a:moveTo>
                <a:lnTo>
                  <a:pt x="8160" y="0"/>
                </a:lnTo>
                <a:lnTo>
                  <a:pt x="8160" y="6000"/>
                </a:lnTo>
                <a:lnTo>
                  <a:pt x="0" y="60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>
            <p:custDataLst>
              <p:tags r:id="rId1"/>
            </p:custDataLst>
          </p:nvPr>
        </p:nvSpPr>
        <p:spPr>
          <a:xfrm>
            <a:off x="11997690" y="1741170"/>
            <a:ext cx="10273030" cy="10236200"/>
          </a:xfrm>
          <a:custGeom>
            <a:avLst/>
            <a:gdLst>
              <a:gd name="connsiteX0" fmla="*/ 1930232 w 3966967"/>
              <a:gd name="connsiteY0" fmla="*/ 668 h 3966965"/>
              <a:gd name="connsiteX1" fmla="*/ 3700945 w 3966967"/>
              <a:gd name="connsiteY1" fmla="*/ 991910 h 3966965"/>
              <a:gd name="connsiteX2" fmla="*/ 2975060 w 3966967"/>
              <a:gd name="connsiteY2" fmla="*/ 3700942 h 3966965"/>
              <a:gd name="connsiteX3" fmla="*/ 266025 w 3966967"/>
              <a:gd name="connsiteY3" fmla="*/ 2975059 h 3966965"/>
              <a:gd name="connsiteX4" fmla="*/ 991910 w 3966967"/>
              <a:gd name="connsiteY4" fmla="*/ 266025 h 3966965"/>
              <a:gd name="connsiteX5" fmla="*/ 1930232 w 3966967"/>
              <a:gd name="connsiteY5" fmla="*/ 668 h 396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6967" h="3966965">
                <a:moveTo>
                  <a:pt x="1930232" y="668"/>
                </a:moveTo>
                <a:cubicBezTo>
                  <a:pt x="2633517" y="-17596"/>
                  <a:pt x="3324445" y="339798"/>
                  <a:pt x="3700945" y="991910"/>
                </a:cubicBezTo>
                <a:cubicBezTo>
                  <a:pt x="4248578" y="1940434"/>
                  <a:pt x="3923585" y="3153312"/>
                  <a:pt x="2975060" y="3700942"/>
                </a:cubicBezTo>
                <a:cubicBezTo>
                  <a:pt x="2026531" y="4248575"/>
                  <a:pt x="813657" y="3923586"/>
                  <a:pt x="266025" y="2975059"/>
                </a:cubicBezTo>
                <a:cubicBezTo>
                  <a:pt x="-281608" y="2026533"/>
                  <a:pt x="43379" y="813655"/>
                  <a:pt x="991910" y="266025"/>
                </a:cubicBezTo>
                <a:cubicBezTo>
                  <a:pt x="1288322" y="94890"/>
                  <a:pt x="1610552" y="8970"/>
                  <a:pt x="1930232" y="668"/>
                </a:cubicBezTo>
                <a:close/>
              </a:path>
            </a:pathLst>
          </a:custGeom>
          <a:solidFill>
            <a:schemeClr val="dk2">
              <a:lumMod val="95000"/>
            </a:schemeClr>
          </a:solidFill>
          <a:ln w="2455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 sz="1800">
              <a:solidFill>
                <a:schemeClr val="dk1"/>
              </a:solidFill>
            </a:endParaRPr>
          </a:p>
        </p:txBody>
      </p:sp>
      <p:sp>
        <p:nvSpPr>
          <p:cNvPr id="8" name="Freeform 6"/>
          <p:cNvSpPr/>
          <p:nvPr>
            <p:custDataLst>
              <p:tags r:id="rId2"/>
            </p:custDataLst>
          </p:nvPr>
        </p:nvSpPr>
        <p:spPr>
          <a:xfrm>
            <a:off x="11997345" y="1722576"/>
            <a:ext cx="10273444" cy="10273450"/>
          </a:xfrm>
          <a:custGeom>
            <a:avLst/>
            <a:gdLst>
              <a:gd name="connsiteX0" fmla="*/ 1758016 w 3613035"/>
              <a:gd name="connsiteY0" fmla="*/ 608 h 3613037"/>
              <a:gd name="connsiteX1" fmla="*/ 3370747 w 3613035"/>
              <a:gd name="connsiteY1" fmla="*/ 903411 h 3613037"/>
              <a:gd name="connsiteX2" fmla="*/ 2709626 w 3613035"/>
              <a:gd name="connsiteY2" fmla="*/ 3370750 h 3613037"/>
              <a:gd name="connsiteX3" fmla="*/ 242290 w 3613035"/>
              <a:gd name="connsiteY3" fmla="*/ 2709628 h 3613037"/>
              <a:gd name="connsiteX4" fmla="*/ 903409 w 3613035"/>
              <a:gd name="connsiteY4" fmla="*/ 242290 h 3613037"/>
              <a:gd name="connsiteX5" fmla="*/ 1758016 w 3613035"/>
              <a:gd name="connsiteY5" fmla="*/ 608 h 361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3035" h="3613037">
                <a:moveTo>
                  <a:pt x="1758016" y="608"/>
                </a:moveTo>
                <a:cubicBezTo>
                  <a:pt x="2398554" y="-16027"/>
                  <a:pt x="3027840" y="309483"/>
                  <a:pt x="3370747" y="903411"/>
                </a:cubicBezTo>
                <a:cubicBezTo>
                  <a:pt x="3869520" y="1767311"/>
                  <a:pt x="3573526" y="2871976"/>
                  <a:pt x="2709626" y="3370750"/>
                </a:cubicBezTo>
                <a:cubicBezTo>
                  <a:pt x="1845727" y="3869520"/>
                  <a:pt x="741062" y="3573529"/>
                  <a:pt x="242290" y="2709628"/>
                </a:cubicBezTo>
                <a:cubicBezTo>
                  <a:pt x="-256483" y="1845728"/>
                  <a:pt x="39509" y="741063"/>
                  <a:pt x="903409" y="242290"/>
                </a:cubicBezTo>
                <a:cubicBezTo>
                  <a:pt x="1173378" y="86425"/>
                  <a:pt x="1466859" y="8170"/>
                  <a:pt x="1758016" y="608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2455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 sz="1800">
              <a:solidFill>
                <a:schemeClr val="dk1"/>
              </a:solidFill>
            </a:endParaRPr>
          </a:p>
        </p:txBody>
      </p:sp>
      <p:pic>
        <p:nvPicPr>
          <p:cNvPr id="10" name="图片 9" descr="/data/cache/998684e21b71f9dd3ada03a235c7ba15.jpg998684e21b71f9dd3ada03a235c7ba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3875" r="23875"/>
          <a:stretch>
            <a:fillRect/>
          </a:stretch>
        </p:blipFill>
        <p:spPr>
          <a:xfrm>
            <a:off x="12766111" y="2491308"/>
            <a:ext cx="8735923" cy="8735926"/>
          </a:xfrm>
          <a:custGeom>
            <a:avLst/>
            <a:gdLst>
              <a:gd name="connsiteX0" fmla="*/ 1494905 w 3072309"/>
              <a:gd name="connsiteY0" fmla="*/ 517 h 3072310"/>
              <a:gd name="connsiteX1" fmla="*/ 2866276 w 3072309"/>
              <a:gd name="connsiteY1" fmla="*/ 768207 h 3072310"/>
              <a:gd name="connsiteX2" fmla="*/ 2304103 w 3072309"/>
              <a:gd name="connsiteY2" fmla="*/ 2866281 h 3072310"/>
              <a:gd name="connsiteX3" fmla="*/ 206030 w 3072309"/>
              <a:gd name="connsiteY3" fmla="*/ 2304102 h 3072310"/>
              <a:gd name="connsiteX4" fmla="*/ 768205 w 3072309"/>
              <a:gd name="connsiteY4" fmla="*/ 206024 h 3072310"/>
              <a:gd name="connsiteX5" fmla="*/ 1494905 w 3072309"/>
              <a:gd name="connsiteY5" fmla="*/ 517 h 307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2309" h="3072310">
                <a:moveTo>
                  <a:pt x="1494905" y="517"/>
                </a:moveTo>
                <a:cubicBezTo>
                  <a:pt x="2039585" y="-13628"/>
                  <a:pt x="2574694" y="263160"/>
                  <a:pt x="2866276" y="768207"/>
                </a:cubicBezTo>
                <a:cubicBezTo>
                  <a:pt x="3290411" y="1502816"/>
                  <a:pt x="3038714" y="2442155"/>
                  <a:pt x="2304103" y="2866281"/>
                </a:cubicBezTo>
                <a:cubicBezTo>
                  <a:pt x="1569493" y="3290410"/>
                  <a:pt x="630155" y="3038714"/>
                  <a:pt x="206030" y="2304102"/>
                </a:cubicBezTo>
                <a:cubicBezTo>
                  <a:pt x="-218098" y="1569494"/>
                  <a:pt x="33596" y="630155"/>
                  <a:pt x="768205" y="206024"/>
                </a:cubicBezTo>
                <a:cubicBezTo>
                  <a:pt x="997772" y="73490"/>
                  <a:pt x="1247328" y="6949"/>
                  <a:pt x="1494905" y="517"/>
                </a:cubicBezTo>
                <a:close/>
              </a:path>
            </a:pathLst>
          </a:custGeom>
        </p:spPr>
      </p:pic>
      <p:sp>
        <p:nvSpPr>
          <p:cNvPr id="18" name="图形 14"/>
          <p:cNvSpPr/>
          <p:nvPr>
            <p:custDataLst>
              <p:tags r:id="rId5"/>
            </p:custDataLst>
          </p:nvPr>
        </p:nvSpPr>
        <p:spPr>
          <a:xfrm>
            <a:off x="18940145" y="1627505"/>
            <a:ext cx="3853180" cy="6342380"/>
          </a:xfrm>
          <a:custGeom>
            <a:avLst/>
            <a:gdLst>
              <a:gd name="connsiteX0" fmla="*/ 0 w 1488037"/>
              <a:gd name="connsiteY0" fmla="*/ 0 h 2457964"/>
              <a:gd name="connsiteX1" fmla="*/ 1419297 w 1488037"/>
              <a:gd name="connsiteY1" fmla="*/ 2457965 h 245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037" h="2457964">
                <a:moveTo>
                  <a:pt x="0" y="0"/>
                </a:moveTo>
                <a:cubicBezTo>
                  <a:pt x="1070924" y="286440"/>
                  <a:pt x="1705737" y="1387041"/>
                  <a:pt x="1419297" y="2457965"/>
                </a:cubicBezTo>
              </a:path>
            </a:pathLst>
          </a:custGeom>
          <a:noFill/>
          <a:ln w="299173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p>
            <a:endParaRPr lang="zh-CN" altLang="en-US" sz="1800">
              <a:solidFill>
                <a:schemeClr val="dk1"/>
              </a:solidFill>
            </a:endParaRPr>
          </a:p>
        </p:txBody>
      </p:sp>
      <p:sp>
        <p:nvSpPr>
          <p:cNvPr id="19" name="图形 12"/>
          <p:cNvSpPr/>
          <p:nvPr>
            <p:custDataLst>
              <p:tags r:id="rId6"/>
            </p:custDataLst>
          </p:nvPr>
        </p:nvSpPr>
        <p:spPr>
          <a:xfrm>
            <a:off x="11460480" y="5801360"/>
            <a:ext cx="3853180" cy="6342380"/>
          </a:xfrm>
          <a:custGeom>
            <a:avLst/>
            <a:gdLst>
              <a:gd name="connsiteX0" fmla="*/ 68741 w 1488037"/>
              <a:gd name="connsiteY0" fmla="*/ 0 h 2457964"/>
              <a:gd name="connsiteX1" fmla="*/ 1488038 w 1488037"/>
              <a:gd name="connsiteY1" fmla="*/ 2457965 h 245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037" h="2457964">
                <a:moveTo>
                  <a:pt x="68741" y="0"/>
                </a:moveTo>
                <a:cubicBezTo>
                  <a:pt x="-217699" y="1070924"/>
                  <a:pt x="417114" y="2171525"/>
                  <a:pt x="1488038" y="2457965"/>
                </a:cubicBezTo>
              </a:path>
            </a:pathLst>
          </a:custGeom>
          <a:noFill/>
          <a:ln w="299173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p>
            <a:endParaRPr lang="zh-CN" altLang="en-US" sz="180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1524012" y="1219157"/>
            <a:ext cx="8343950" cy="2682240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200" spc="2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1.1 软件开发流程</a:t>
            </a:r>
            <a:r>
              <a:rPr lang="zh-CN" altLang="en-US" sz="4200" spc="2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（续）</a:t>
            </a:r>
            <a:endParaRPr lang="en-US" altLang="zh-CN" sz="4200" b="1" spc="28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1524012" y="6035033"/>
            <a:ext cx="8343950" cy="573024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36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编码实现：</a:t>
            </a:r>
            <a:endParaRPr lang="zh-CN" altLang="en-US" sz="36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741680" algn="l" ea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1192640551"/>
                </a:ext>
              </a:extLst>
            </a:pPr>
            <a:r>
              <a:rPr lang="zh-CN" altLang="en-US" sz="2800" b="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开发工程师根据技术概要设计 、技术详细设计进行代码实现，代码开发包括前端和后端。代码开完完毕后，开发工程师一般会进行自测，然后再进行前后端联调。</a:t>
            </a:r>
            <a:endParaRPr lang="zh-CN" altLang="en-US" sz="2800" b="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/data/cache/4d53d0f4d53df690a4d81c238c2ac001.jpg4d53d0f4d53df690a4d81c238c2ac00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17524" r="17524"/>
          <a:stretch>
            <a:fillRect/>
          </a:stretch>
        </p:blipFill>
        <p:spPr>
          <a:xfrm>
            <a:off x="12002375" y="1640988"/>
            <a:ext cx="12381625" cy="9960399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1634874" y="10190095"/>
            <a:ext cx="1411365" cy="1411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  <p:sp>
        <p:nvSpPr>
          <p:cNvPr id="10" name="图形 4"/>
          <p:cNvSpPr/>
          <p:nvPr>
            <p:custDataLst>
              <p:tags r:id="rId4"/>
            </p:custDataLst>
          </p:nvPr>
        </p:nvSpPr>
        <p:spPr>
          <a:xfrm>
            <a:off x="11239213" y="10663647"/>
            <a:ext cx="1526329" cy="1411365"/>
          </a:xfrm>
          <a:custGeom>
            <a:avLst/>
            <a:gdLst>
              <a:gd name="connsiteX0" fmla="*/ 6016935 w 6623480"/>
              <a:gd name="connsiteY0" fmla="*/ 4670403 h 4670403"/>
              <a:gd name="connsiteX1" fmla="*/ 6016935 w 6623480"/>
              <a:gd name="connsiteY1" fmla="*/ 0 h 4670403"/>
              <a:gd name="connsiteX2" fmla="*/ 0 w 6623480"/>
              <a:gd name="connsiteY2" fmla="*/ 0 h 4670403"/>
              <a:gd name="connsiteX3" fmla="*/ 0 w 6623480"/>
              <a:gd name="connsiteY3" fmla="*/ 4233690 h 4670403"/>
              <a:gd name="connsiteX4" fmla="*/ 6623480 w 6623480"/>
              <a:gd name="connsiteY4" fmla="*/ 4233690 h 467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480" h="4670403">
                <a:moveTo>
                  <a:pt x="6016935" y="4670403"/>
                </a:moveTo>
                <a:lnTo>
                  <a:pt x="6016935" y="0"/>
                </a:lnTo>
                <a:lnTo>
                  <a:pt x="0" y="0"/>
                </a:lnTo>
                <a:lnTo>
                  <a:pt x="0" y="4233690"/>
                </a:lnTo>
                <a:lnTo>
                  <a:pt x="6623480" y="4233690"/>
                </a:lnTo>
              </a:path>
            </a:pathLst>
          </a:custGeom>
          <a:noFill/>
          <a:ln w="1212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p>
            <a:endParaRPr lang="zh-CN" altLang="en-US" sz="1800">
              <a:solidFill>
                <a:schemeClr val="dk1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524012" y="1218960"/>
            <a:ext cx="8496350" cy="2845537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spc="2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1.1 软件开发流程</a:t>
            </a:r>
            <a:r>
              <a:rPr lang="zh-CN" altLang="en-US" sz="4400" spc="2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（续）</a:t>
            </a:r>
            <a:endParaRPr lang="en-US" altLang="zh-CN" sz="4400" b="1" spc="28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524012" y="5302908"/>
            <a:ext cx="8496350" cy="719330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36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测试：</a:t>
            </a:r>
            <a:endParaRPr lang="zh-CN" altLang="en-US" sz="36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736600" algn="l" ea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4069468003"/>
                </a:ext>
              </a:extLst>
            </a:pPr>
            <a:r>
              <a:rPr lang="zh-CN" altLang="en-US" sz="2800" b="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开发工程师完成开发后，进行提测，测试工程师接入测试， 测试工程师将代码部署到测试环境进行测试，测试包含</a:t>
            </a:r>
            <a:r>
              <a:rPr lang="zh-CN" altLang="en-US" sz="2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功能、接口、性能</a:t>
            </a:r>
            <a:r>
              <a:rPr lang="zh-CN" altLang="en-US" sz="2800" b="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等测试。在测试过程中，测试工程师如果发现功能缺陷，会提</a:t>
            </a:r>
            <a:r>
              <a:rPr lang="en-US" altLang="zh-CN" sz="2800" b="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BUG </a:t>
            </a:r>
            <a:r>
              <a:rPr lang="zh-CN" altLang="en-US" sz="2800" b="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给开发工程师修复或者优化，直到接口满足质量标准为止。此时才会出对应的测试报告。</a:t>
            </a:r>
            <a:endParaRPr lang="zh-CN" altLang="en-US" sz="2800" b="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5822_6*m_h_i*1_3_2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205822_6*m_h_i*1_3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5822_6*m_h_i*1_4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5822_6*m_h_i*1_4_2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1"/>
  <p:tag name="KSO_WM_UNIT_ID" val="diagram20205822_6*m_h_i*1_4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5822_6*m_h_i*1_2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5822_6*m_h_i*1_2_2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1"/>
  <p:tag name="KSO_WM_UNIT_ID" val="diagram20205822_6*m_h_i*1_2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205822_6*m_h_i*1_5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205822_6*m_h_i*1_5_2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5_1"/>
  <p:tag name="KSO_WM_UNIT_ID" val="diagram20205822_6*m_h_i*1_5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20205822_6*m_h_i*1_6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20205822_6*m_h_i*1_6_2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6_1"/>
  <p:tag name="KSO_WM_UNIT_ID" val="diagram20205822_6*m_h_i*1_6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SUBTYPE" val="a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5822_6*m_h_f*1_1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PRESET_TEXT" val="单击此处输入您的正文，文字是您思想的提炼，为了最终演示的良好效果，表达清晰，请尽量言简意赅的阐述观点。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SUBTYPE" val="a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5822_6*m_h_f*1_2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PRESET_TEXT" val="单击此处输入您的正文，文字是您思想的提炼，为了最终演示的良好效果，表达清晰，请尽量言简意赅的阐述观点。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SUBTYPE" val="a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5822_6*m_h_f*1_3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PRESET_TEXT" val="单击此处输入您的正文，文字是您思想的提炼，为了最终演示的良好效果，表达清晰，请尽量言简意赅的阐述观点。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SUBTYPE" val="a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5822_6*m_h_f*1_4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PRESET_TEXT" val="单击此处输入您的正文，文字是您思想的提炼，为了最终演示的良好效果，表达清晰，请尽量言简意赅的阐述观点。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SUBTYPE" val="a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205822_6*m_h_f*1_5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PRESET_TEXT" val="单击此处输入您的正文，文字是您思想的提炼，为了最终演示的良好效果，表达清晰，请尽量言简意赅的阐述观点。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SUBTYPE" val="a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20205822_6*m_h_f*1_6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PRESET_TEXT" val="单击此处输入您的正文，文字是您思想的提炼，为了最终演示的良好效果，表达清晰，请尽量言简意赅的阐述观点。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488_1*i*1"/>
  <p:tag name="KSO_WM_TEMPLATE_CATEGORY" val="diagram"/>
  <p:tag name="KSO_WM_TEMPLATE_INDEX" val="2021148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10861cd5181465094ff9e8f7b491823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c9bbe698d7904c1e84b5873426a396c2&quot;,&quot;X&quot;:{&quot;Pos&quot;:0},&quot;Y&quot;:{&quot;Pos&quot;:0}},&quot;whChangeMode&quot;:0}"/>
  <p:tag name="KSO_WM_CHIP_GROUPID" val="5f6c95017b7ee298d401c683"/>
  <p:tag name="KSO_WM_CHIP_XID" val="5f6c95017b7ee298d401c684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fc4054ed1e2fb801d4"/>
  <p:tag name="KSO_WM_TEMPLATE_ASSEMBLE_GROUPID" val="60656efc4054ed1e2fb801d4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488_1*i*2"/>
  <p:tag name="KSO_WM_TEMPLATE_CATEGORY" val="diagram"/>
  <p:tag name="KSO_WM_TEMPLATE_INDEX" val="2021148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c80d5d7e061043bc9ce1c76cd0e8695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10861cd5181465094ff9e8f7b491823&quot;,&quot;X&quot;:{&quot;Pos&quot;:1},&quot;Y&quot;:{&quot;Pos&quot;:1}},&quot;whChangeMode&quot;:0}"/>
  <p:tag name="KSO_WM_CHIP_GROUPID" val="5f6c95017b7ee298d401c683"/>
  <p:tag name="KSO_WM_CHIP_XID" val="5f6c95017b7ee298d401c68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fc4054ed1e2fb801d4"/>
  <p:tag name="KSO_WM_TEMPLATE_ASSEMBLE_GROUPID" val="60656efc4054ed1e2fb801d4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488_1*i*3"/>
  <p:tag name="KSO_WM_TEMPLATE_CATEGORY" val="diagram"/>
  <p:tag name="KSO_WM_TEMPLATE_INDEX" val="2021148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5c15f4c4d964b5a893a6b1b87af2f5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c9bbe698d7904c1e84b5873426a396c2&quot;,&quot;X&quot;:{&quot;Pos&quot;:2},&quot;Y&quot;:{&quot;Pos&quot;:2}},&quot;whChangeMode&quot;:0}"/>
  <p:tag name="KSO_WM_CHIP_GROUPID" val="5f6c95017b7ee298d401c683"/>
  <p:tag name="KSO_WM_CHIP_XID" val="5f6c95017b7ee298d401c684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fc4054ed1e2fb801d4"/>
  <p:tag name="KSO_WM_TEMPLATE_ASSEMBLE_GROUPID" val="60656efc4054ed1e2fb801d4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488_1*i*4"/>
  <p:tag name="KSO_WM_TEMPLATE_CATEGORY" val="diagram"/>
  <p:tag name="KSO_WM_TEMPLATE_INDEX" val="2021148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6b2e766ea324c46bb12382074138d8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e5c15f4c4d964b5a893a6b1b87af2f52&quot;,&quot;X&quot;:{&quot;Pos&quot;:1},&quot;Y&quot;:{&quot;Pos&quot;:1}},&quot;whChangeMode&quot;:0}"/>
  <p:tag name="KSO_WM_CHIP_GROUPID" val="5f6c95017b7ee298d401c683"/>
  <p:tag name="KSO_WM_CHIP_XID" val="5f6c95017b7ee298d401c68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fc4054ed1e2fb801d4"/>
  <p:tag name="KSO_WM_TEMPLATE_ASSEMBLE_GROUPID" val="60656efc4054ed1e2fb801d4"/>
</p:tagLst>
</file>

<file path=ppt/tags/tag12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2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488"/>
  <p:tag name="KSO_WM_SLIDE_ID" val="diagram2021148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48"/>
  <p:tag name="KSO_WM_SLIDE_POSITION" val="48*96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4:03&quot;,&quot;maxSize&quot;:{&quot;size1&quot;:55},&quot;minSize&quot;:{&quot;size1&quot;:44.9},&quot;normalSize&quot;:{&quot;size1&quot;:44.9},&quot;subLayout&quot;:[{&quot;id&quot;:&quot;2021-04-01T15:24:03&quot;,&quot;margin&quot;:{&quot;bottom&quot;:6.349999904632568,&quot;left&quot;:2.9629998207092285,&quot;right&quot;:2.5399999618530273,&quot;top&quot;:6.349999904632568},&quot;type&quot;:0},{&quot;id&quot;:&quot;2021-04-01T15:24:03&quot;,&quot;margin&quot;:{&quot;bottom&quot;:2.117000102996826,&quot;left&quot;:0.02600000612437725,&quot;right&quot;:1.6929999589920044,&quot;top&quot;:2.117000102996826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c95017b7ee298d401c684"/>
  <p:tag name="KSO_WM_CHIP_FILLPROP" val="[[{&quot;text_align&quot;:&quot;lm&quot;,&quot;text_direction&quot;:&quot;horizontal&quot;,&quot;support_big_font&quot;:true,&quot;fill_id&quot;:&quot;05ed0eeff46f44e98ca671d6ac23df94&quot;,&quot;fill_align&quot;:&quot;cm&quot;,&quot;chip_types&quot;:[&quot;text&quot;]},{&quot;text_align&quot;:&quot;lm&quot;,&quot;text_direction&quot;:&quot;horizontal&quot;,&quot;support_features&quot;:[&quot;collage&quot;,&quot;carousel&quot;,&quot;creativecrop&quot;],&quot;support_big_font&quot;:false,&quot;fill_id&quot;:&quot;aa8370987f4140ab9fa600e717225475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true,&quot;fill_id&quot;:&quot;05ed0eeff46f44e98ca671d6ac23df94&quot;,&quot;fill_align&quot;:&quot;c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aa8370987f4140ab9fa600e717225475&quot;,&quot;fill_align&quot;:&quot;cm&quot;,&quot;chip_types&quot;:[&quot;diagram&quot;,&quot;pictext&quot;,&quot;picture&quot;,&quot;chart&quot;,&quot;table&quot;,&quot;video&quot;]}]]"/>
  <p:tag name="KSO_WM_CHIP_DECFILLPROP" val="[]"/>
  <p:tag name="KSO_WM_SLIDE_CAN_ADD_NAVIGATION" val="1"/>
  <p:tag name="KSO_WM_CHIP_GROUPID" val="5f6c95017b7ee298d401c683"/>
  <p:tag name="KSO_WM_SLIDE_BK_DARK_LIGHT" val="2"/>
  <p:tag name="KSO_WM_SLIDE_BACKGROUND_TYPE" val="general"/>
  <p:tag name="KSO_WM_SLIDE_SUPPORT_FEATURE_TYPE" val="7"/>
  <p:tag name="KSO_WM_TEMPLATE_ASSEMBLE_XID" val="60656efc4054ed1e2fb801d4"/>
  <p:tag name="KSO_WM_TEMPLATE_ASSEMBLE_GROUPID" val="60656efc4054ed1e2fb801d4"/>
</p:tagLst>
</file>

<file path=ppt/tags/tag126.xml><?xml version="1.0" encoding="utf-8"?>
<p:tagLst xmlns:p="http://schemas.openxmlformats.org/presentationml/2006/main">
  <p:tag name="KSO_WM_UNIT_PICTURE_TOWARD" val="1"/>
  <p:tag name="KSO_WM_UNIT_PICTURE_DOCKSIDE" val="rm"/>
  <p:tag name="KSO_WM_UNIT_VALUE" val="1599*198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234_1*ζ_h_d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127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234_1*ζ_h_i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8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234_1*ζ_h_i*1_1_2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97_1*a*1"/>
  <p:tag name="KSO_WM_TEMPLATE_CATEGORY" val="diagram"/>
  <p:tag name="KSO_WM_TEMPLATE_INDEX" val="20217097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f14af1609284ea0b607822725b8c5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15546f7fe9064abe988ac6502b0bb09f"/>
  <p:tag name="KSO_WM_UNIT_TEXT_FILL_FORE_SCHEMECOLOR_INDEX_BRIGHTNESS" val="0"/>
  <p:tag name="KSO_WM_UNIT_TEXT_FILL_FORE_SCHEMECOLOR_INDEX" val="13"/>
  <p:tag name="KSO_WM_UNIT_TEXT_FILL_TYPE" val="1"/>
  <p:tag name="KSO_WM_TEMPLATE_ASSEMBLE_XID" val="606570604054ed1e2fb814e9"/>
  <p:tag name="KSO_WM_TEMPLATE_ASSEMBLE_GROUPID" val="606570604054ed1e2fb814e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218353_3*i*3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97_1*f*1"/>
  <p:tag name="KSO_WM_TEMPLATE_CATEGORY" val="diagram"/>
  <p:tag name="KSO_WM_TEMPLATE_INDEX" val="2021709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70347f9784f64ccca9123b27c1d2bbd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d39d7b218794cc0bc8d550570994862"/>
  <p:tag name="KSO_WM_UNIT_TEXT_FILL_FORE_SCHEMECOLOR_INDEX_BRIGHTNESS" val="0.25"/>
  <p:tag name="KSO_WM_UNIT_TEXT_FILL_FORE_SCHEMECOLOR_INDEX" val="13"/>
  <p:tag name="KSO_WM_UNIT_TEXT_FILL_TYPE" val="1"/>
  <p:tag name="KSO_WM_TEMPLATE_ASSEMBLE_XID" val="606570604054ed1e2fb814e9"/>
  <p:tag name="KSO_WM_TEMPLATE_ASSEMBLE_GROUPID" val="606570604054ed1e2fb814e9"/>
</p:tagLst>
</file>

<file path=ppt/tags/tag131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97"/>
  <p:tag name="KSO_WM_SLIDE_ID" val="diagram20217097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32&quot;,&quot;maxSize&quot;:{&quot;size1&quot;:57.5},&quot;minSize&quot;:{&quot;size1&quot;:32.6},&quot;normalSize&quot;:{&quot;size1&quot;:39.475},&quot;subLayout&quot;:[{&quot;id&quot;:&quot;2021-04-01T16:16:32&quot;,&quot;maxSize&quot;:{&quot;size1&quot;:56.3777350920218},&quot;minSize&quot;:{&quot;size1&quot;:20.7777350920218},&quot;normalSize&quot;:{&quot;size1&quot;:28.01106842535513},&quot;subLayout&quot;:[{&quot;id&quot;:&quot;2021-04-01T16:16:32&quot;,&quot;margin&quot;:{&quot;bottom&quot;:0.02600000612437725,&quot;left&quot;:2.5399999618530273,&quot;right&quot;:0.02600000612437725,&quot;top&quot;:1.6929999589920044},&quot;type&quot;:0},{&quot;id&quot;:&quot;2021-04-01T16:16:32&quot;,&quot;margin&quot;:{&quot;bottom&quot;:1.6929999589920044,&quot;left&quot;:2.5399999618530273,&quot;right&quot;:0.02600000612437725,&quot;top&quot;:0.7919999957084656},&quot;type&quot;:0}],&quot;type&quot;:0},{&quot;id&quot;:&quot;2021-04-01T16:16:32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a57998712faa657abf3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8d116bd8b1074587a970747df3fba75a&quot;,&quot;fill_align&quot;:&quot;cm&quot;,&quot;chip_types&quot;:[&quot;picture&quot;]},{&quot;text_align&quot;:&quot;lb&quot;,&quot;text_direction&quot;:&quot;horizontal&quot;,&quot;support_big_font&quot;:false,&quot;picture_toward&quot;:0,&quot;picture_dockside&quot;:[],&quot;fill_id&quot;:&quot;0c52f29da84d4a8fa032b62f9d0b0d9e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1d610f50166043debd746d9fc47ffedb&quot;,&quot;fill_align&quot;:&quot;lt&quot;,&quot;chip_types&quot;:[&quot;text&quot;]}]]"/>
  <p:tag name="KSO_WM_CHIP_DECFILLPROP" val="[]"/>
  <p:tag name="KSO_WM_SLIDE_TYPE" val="text"/>
  <p:tag name="KSO_WM_SLIDE_SIZE" val="888*540"/>
  <p:tag name="KSO_WM_SLIDE_POSITION" val="72*0"/>
  <p:tag name="KSO_WM_CHIP_GROUPID" val="5fadfa57998712faa657abf2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604054ed1e2fb814e9"/>
  <p:tag name="KSO_WM_TEMPLATE_ASSEMBLE_GROUPID" val="606570604054ed1e2fb814e9"/>
</p:tagLst>
</file>

<file path=ppt/tags/tag132.xml><?xml version="1.0" encoding="utf-8"?>
<p:tagLst xmlns:p="http://schemas.openxmlformats.org/presentationml/2006/main">
  <p:tag name="KSO_WM_UNIT_PICTURE_TOWARD" val="1"/>
  <p:tag name="KSO_WM_UNIT_PICTURE_DOCKSIDE" val="rm"/>
  <p:tag name="KSO_WM_UNIT_VALUE" val="1599*198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234_1*ζ_h_d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133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234_1*ζ_h_i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234_1*ζ_h_i*1_1_2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97_1*a*1"/>
  <p:tag name="KSO_WM_TEMPLATE_CATEGORY" val="diagram"/>
  <p:tag name="KSO_WM_TEMPLATE_INDEX" val="20217097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f14af1609284ea0b607822725b8c5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15546f7fe9064abe988ac6502b0bb09f"/>
  <p:tag name="KSO_WM_UNIT_TEXT_FILL_FORE_SCHEMECOLOR_INDEX_BRIGHTNESS" val="0"/>
  <p:tag name="KSO_WM_UNIT_TEXT_FILL_FORE_SCHEMECOLOR_INDEX" val="13"/>
  <p:tag name="KSO_WM_UNIT_TEXT_FILL_TYPE" val="1"/>
  <p:tag name="KSO_WM_TEMPLATE_ASSEMBLE_XID" val="606570604054ed1e2fb814e9"/>
  <p:tag name="KSO_WM_TEMPLATE_ASSEMBLE_GROUPID" val="606570604054ed1e2fb814e9"/>
</p:tagLst>
</file>

<file path=ppt/tags/tag13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97_1*f*1"/>
  <p:tag name="KSO_WM_TEMPLATE_CATEGORY" val="diagram"/>
  <p:tag name="KSO_WM_TEMPLATE_INDEX" val="2021709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70347f9784f64ccca9123b27c1d2bbd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d39d7b218794cc0bc8d550570994862"/>
  <p:tag name="KSO_WM_UNIT_TEXT_FILL_FORE_SCHEMECOLOR_INDEX_BRIGHTNESS" val="0.25"/>
  <p:tag name="KSO_WM_UNIT_TEXT_FILL_FORE_SCHEMECOLOR_INDEX" val="13"/>
  <p:tag name="KSO_WM_UNIT_TEXT_FILL_TYPE" val="1"/>
  <p:tag name="KSO_WM_TEMPLATE_ASSEMBLE_XID" val="606570604054ed1e2fb814e9"/>
  <p:tag name="KSO_WM_TEMPLATE_ASSEMBLE_GROUPID" val="606570604054ed1e2fb814e9"/>
</p:tagLst>
</file>

<file path=ppt/tags/tag1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97"/>
  <p:tag name="KSO_WM_SLIDE_ID" val="diagram20217097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32&quot;,&quot;maxSize&quot;:{&quot;size1&quot;:57.5},&quot;minSize&quot;:{&quot;size1&quot;:32.6},&quot;normalSize&quot;:{&quot;size1&quot;:39.475},&quot;subLayout&quot;:[{&quot;id&quot;:&quot;2021-04-01T16:16:32&quot;,&quot;maxSize&quot;:{&quot;size1&quot;:56.3777350920218},&quot;minSize&quot;:{&quot;size1&quot;:20.7777350920218},&quot;normalSize&quot;:{&quot;size1&quot;:28.01106842535513},&quot;subLayout&quot;:[{&quot;id&quot;:&quot;2021-04-01T16:16:32&quot;,&quot;margin&quot;:{&quot;bottom&quot;:0.02600000612437725,&quot;left&quot;:2.5399999618530273,&quot;right&quot;:0.02600000612437725,&quot;top&quot;:1.6929999589920044},&quot;type&quot;:0},{&quot;id&quot;:&quot;2021-04-01T16:16:32&quot;,&quot;margin&quot;:{&quot;bottom&quot;:1.6929999589920044,&quot;left&quot;:2.5399999618530273,&quot;right&quot;:0.02600000612437725,&quot;top&quot;:0.7919999957084656},&quot;type&quot;:0}],&quot;type&quot;:0},{&quot;id&quot;:&quot;2021-04-01T16:16:32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a57998712faa657abf3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8d116bd8b1074587a970747df3fba75a&quot;,&quot;fill_align&quot;:&quot;cm&quot;,&quot;chip_types&quot;:[&quot;picture&quot;]},{&quot;text_align&quot;:&quot;lb&quot;,&quot;text_direction&quot;:&quot;horizontal&quot;,&quot;support_big_font&quot;:false,&quot;picture_toward&quot;:0,&quot;picture_dockside&quot;:[],&quot;fill_id&quot;:&quot;0c52f29da84d4a8fa032b62f9d0b0d9e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1d610f50166043debd746d9fc47ffedb&quot;,&quot;fill_align&quot;:&quot;lt&quot;,&quot;chip_types&quot;:[&quot;text&quot;]}]]"/>
  <p:tag name="KSO_WM_CHIP_DECFILLPROP" val="[]"/>
  <p:tag name="KSO_WM_SLIDE_TYPE" val="text"/>
  <p:tag name="KSO_WM_SLIDE_SIZE" val="888*540"/>
  <p:tag name="KSO_WM_SLIDE_POSITION" val="72*0"/>
  <p:tag name="KSO_WM_CHIP_GROUPID" val="5fadfa57998712faa657abf2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604054ed1e2fb814e9"/>
  <p:tag name="KSO_WM_TEMPLATE_ASSEMBLE_GROUPID" val="606570604054ed1e2fb814e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18353_3*b*1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10802_5*q_h_i*1_1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  <p:tag name="KSO_WM_UNIT_USESOURCEFORMAT_APPLY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ID" val="diagram20210802_5*q_h_i*1_1_2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4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10802_5*q_h_f*1_1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3"/>
  <p:tag name="KSO_WM_UNIT_ID" val="diagram20210802_5*q_h_i*1_1_3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10802_5*q_h_i*1_2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ID" val="diagram20210802_5*q_h_i*1_2_2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  <p:tag name="KSO_WM_UNIT_USESOURCEFORMAT_APPLY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3"/>
  <p:tag name="KSO_WM_UNIT_ID" val="diagram20210802_5*q_h_i*1_2_3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47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10802_5*q_h_f*1_2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10802_5*q_h_i*1_3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2"/>
  <p:tag name="KSO_WM_UNIT_ID" val="diagram20210802_5*q_h_i*1_3_2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  <p:tag name="KSO_WM_UNIT_USESOURCEFORMAT_APPLY" val="0"/>
</p:tagLst>
</file>

<file path=ppt/tags/tag15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353_3*a*1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PRESET_TEXT" val="CONTENTS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3"/>
  <p:tag name="KSO_WM_UNIT_ID" val="diagram20210802_5*q_h_i*1_3_3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51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10802_5*q_h_f*1_3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6_1"/>
  <p:tag name="KSO_WM_UNIT_ID" val="diagram20210802_5*q_h_i*1_6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6_2"/>
  <p:tag name="KSO_WM_UNIT_ID" val="diagram20210802_5*q_h_i*1_6_2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  <p:tag name="KSO_WM_UNIT_USESOURCEFORMAT_APPLY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6_3"/>
  <p:tag name="KSO_WM_UNIT_ID" val="diagram20210802_5*q_h_i*1_6_3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55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6_1"/>
  <p:tag name="KSO_WM_UNIT_ID" val="diagram20210802_5*q_h_f*1_6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1"/>
  <p:tag name="KSO_WM_UNIT_ID" val="diagram20210802_5*q_h_i*1_5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2"/>
  <p:tag name="KSO_WM_UNIT_ID" val="diagram20210802_5*q_h_i*1_5_2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  <p:tag name="KSO_WM_UNIT_USESOURCEFORMAT_APPLY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3"/>
  <p:tag name="KSO_WM_UNIT_ID" val="diagram20210802_5*q_h_i*1_5_3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59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5_1"/>
  <p:tag name="KSO_WM_UNIT_ID" val="diagram20210802_5*q_h_f*1_5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18353_3*l_h_i*1_1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diagram20210802_5*q_h_i*1_4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2"/>
  <p:tag name="KSO_WM_UNIT_ID" val="diagram20210802_5*q_h_i*1_4_2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  <p:tag name="KSO_WM_UNIT_USESOURCEFORMAT_APPLY" val="0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3"/>
  <p:tag name="KSO_WM_UNIT_ID" val="diagram20210802_5*q_h_i*1_4_3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6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diagram20210802_5*q_h_f*1_4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PRESET_TEXT" val="书签上下导航版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0_1*a*1"/>
  <p:tag name="KSO_WM_TEMPLATE_CATEGORY" val="diagram"/>
  <p:tag name="KSO_WM_TEMPLATE_INDEX" val="2022026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0ee7f58e5f34ed6955c126921f5d85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260_1*i*1"/>
  <p:tag name="KSO_WM_TEMPLATE_CATEGORY" val="diagram"/>
  <p:tag name="KSO_WM_TEMPLATE_INDEX" val="2022026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2d2f7c3dde840d4878e6f4390c12c49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SLIDE_ID" val="diagram20220260_1"/>
  <p:tag name="KSO_WM_TEMPLATE_SUBCATEGORY" val="25"/>
  <p:tag name="KSO_WM_TEMPLATE_MASTER_TYPE" val="0"/>
  <p:tag name="KSO_WM_TEMPLATE_COLOR_TYPE" val="0"/>
  <p:tag name="KSO_WM_SLIDE_TYPE" val="text"/>
  <p:tag name="KSO_WM_SLIDE_SUBTYPE" val="picTxt"/>
  <p:tag name="KSO_WM_SLIDE_LAYOUTTYPE" val="topbottom"/>
  <p:tag name="KSO_WM_SLIDE_ITEM_CNT" val="0"/>
  <p:tag name="KSO_WM_SLIDE_INDEX" val="1"/>
  <p:tag name="KSO_WM_SLIDE_SIZE" val="888*516"/>
  <p:tag name="KSO_WM_SLIDE_POSITION" val="36*0"/>
  <p:tag name="KSO_WM_TAG_VERSION" val="1.0"/>
  <p:tag name="KSO_WM_BEAUTIFY_FLAG" val="#wm#"/>
  <p:tag name="KSO_WM_TEMPLATE_CATEGORY" val="diagram"/>
  <p:tag name="KSO_WM_TEMPLATE_INDEX" val="2022026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17T17:23:15&quot;,&quot;maxSize&quot;:{&quot;size1&quot;:20},&quot;minSize&quot;:{&quot;size1&quot;:13.3},&quot;normalSize&quot;:{&quot;size1&quot;:13.3},&quot;subLayout&quot;:[{&quot;id&quot;:&quot;2023-11-17T17:23:15&quot;,&quot;margin&quot;:{&quot;bottom&quot;:0.025999998673796654,&quot;left&quot;:3.809999942779541,&quot;right&quot;:1.2699999809265137,&quot;top&quot;:0.4230000376701355},&quot;type&quot;:0},{&quot;id&quot;:&quot;2023-11-17T17:23:15&quot;,&quot;margin&quot;:{&quot;bottom&quot;:0.847000002861023,&quot;left&quot;:1.2699999809265137,&quot;right&quot;:1.2699999809265137,&quot;top&quot;:0.8199999928474426},&quot;type&quot;:0}],&quot;type&quot;:0}"/>
  <p:tag name="KSO_WM_SLIDE_RATIO" val="1.777778"/>
  <p:tag name="KSO_WM_SLIDE_BACKGROUND" val="[&quot;general&quot;]"/>
  <p:tag name="KSO_WM_SLIDE_BACKGROUND_TYPE" val="general"/>
</p:tagLst>
</file>

<file path=ppt/tags/tag167.xml><?xml version="1.0" encoding="utf-8"?>
<p:tagLst xmlns:p="http://schemas.openxmlformats.org/presentationml/2006/main">
  <p:tag name="KSO_WM_UNIT_PICTURE_TOWARD" val="1"/>
  <p:tag name="KSO_WM_UNIT_PICTURE_DOCKSIDE" val="rm"/>
  <p:tag name="KSO_WM_UNIT_VALUE" val="1599*198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234_1*ζ_h_d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168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234_1*ζ_h_i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234_1*ζ_h_i*1_1_2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8353_3*l_h_f*1_1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97_1*a*1"/>
  <p:tag name="KSO_WM_TEMPLATE_CATEGORY" val="diagram"/>
  <p:tag name="KSO_WM_TEMPLATE_INDEX" val="20217097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f14af1609284ea0b607822725b8c5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15546f7fe9064abe988ac6502b0bb09f"/>
  <p:tag name="KSO_WM_UNIT_TEXT_FILL_FORE_SCHEMECOLOR_INDEX_BRIGHTNESS" val="0"/>
  <p:tag name="KSO_WM_UNIT_TEXT_FILL_FORE_SCHEMECOLOR_INDEX" val="13"/>
  <p:tag name="KSO_WM_UNIT_TEXT_FILL_TYPE" val="1"/>
  <p:tag name="KSO_WM_TEMPLATE_ASSEMBLE_XID" val="606570604054ed1e2fb814e9"/>
  <p:tag name="KSO_WM_TEMPLATE_ASSEMBLE_GROUPID" val="606570604054ed1e2fb814e9"/>
</p:tagLst>
</file>

<file path=ppt/tags/tag17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97_1*f*1"/>
  <p:tag name="KSO_WM_TEMPLATE_CATEGORY" val="diagram"/>
  <p:tag name="KSO_WM_TEMPLATE_INDEX" val="2021709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70347f9784f64ccca9123b27c1d2bbd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d39d7b218794cc0bc8d550570994862"/>
  <p:tag name="KSO_WM_UNIT_TEXT_FILL_FORE_SCHEMECOLOR_INDEX_BRIGHTNESS" val="0.25"/>
  <p:tag name="KSO_WM_UNIT_TEXT_FILL_FORE_SCHEMECOLOR_INDEX" val="13"/>
  <p:tag name="KSO_WM_UNIT_TEXT_FILL_TYPE" val="1"/>
  <p:tag name="KSO_WM_TEMPLATE_ASSEMBLE_XID" val="606570604054ed1e2fb814e9"/>
  <p:tag name="KSO_WM_TEMPLATE_ASSEMBLE_GROUPID" val="606570604054ed1e2fb814e9"/>
</p:tagLst>
</file>

<file path=ppt/tags/tag172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97"/>
  <p:tag name="KSO_WM_SLIDE_ID" val="diagram20217097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32&quot;,&quot;maxSize&quot;:{&quot;size1&quot;:57.5},&quot;minSize&quot;:{&quot;size1&quot;:32.6},&quot;normalSize&quot;:{&quot;size1&quot;:39.475},&quot;subLayout&quot;:[{&quot;id&quot;:&quot;2021-04-01T16:16:32&quot;,&quot;maxSize&quot;:{&quot;size1&quot;:56.3777350920218},&quot;minSize&quot;:{&quot;size1&quot;:20.7777350920218},&quot;normalSize&quot;:{&quot;size1&quot;:28.01106842535513},&quot;subLayout&quot;:[{&quot;id&quot;:&quot;2021-04-01T16:16:32&quot;,&quot;margin&quot;:{&quot;bottom&quot;:0.02600000612437725,&quot;left&quot;:2.5399999618530273,&quot;right&quot;:0.02600000612437725,&quot;top&quot;:1.6929999589920044},&quot;type&quot;:0},{&quot;id&quot;:&quot;2021-04-01T16:16:32&quot;,&quot;margin&quot;:{&quot;bottom&quot;:1.6929999589920044,&quot;left&quot;:2.5399999618530273,&quot;right&quot;:0.02600000612437725,&quot;top&quot;:0.7919999957084656},&quot;type&quot;:0}],&quot;type&quot;:0},{&quot;id&quot;:&quot;2021-04-01T16:16:32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a57998712faa657abf3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8d116bd8b1074587a970747df3fba75a&quot;,&quot;fill_align&quot;:&quot;cm&quot;,&quot;chip_types&quot;:[&quot;picture&quot;]},{&quot;text_align&quot;:&quot;lb&quot;,&quot;text_direction&quot;:&quot;horizontal&quot;,&quot;support_big_font&quot;:false,&quot;picture_toward&quot;:0,&quot;picture_dockside&quot;:[],&quot;fill_id&quot;:&quot;0c52f29da84d4a8fa032b62f9d0b0d9e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1d610f50166043debd746d9fc47ffedb&quot;,&quot;fill_align&quot;:&quot;lt&quot;,&quot;chip_types&quot;:[&quot;text&quot;]}]]"/>
  <p:tag name="KSO_WM_CHIP_DECFILLPROP" val="[]"/>
  <p:tag name="KSO_WM_SLIDE_TYPE" val="text"/>
  <p:tag name="KSO_WM_SLIDE_SIZE" val="888*540"/>
  <p:tag name="KSO_WM_SLIDE_POSITION" val="72*0"/>
  <p:tag name="KSO_WM_CHIP_GROUPID" val="5fadfa57998712faa657abf2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604054ed1e2fb814e9"/>
  <p:tag name="KSO_WM_TEMPLATE_ASSEMBLE_GROUPID" val="606570604054ed1e2fb814e9"/>
</p:tagLst>
</file>

<file path=ppt/tags/tag17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97_1*f*1"/>
  <p:tag name="KSO_WM_TEMPLATE_CATEGORY" val="diagram"/>
  <p:tag name="KSO_WM_TEMPLATE_INDEX" val="2021709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70347f9784f64ccca9123b27c1d2bbd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d39d7b218794cc0bc8d550570994862"/>
  <p:tag name="KSO_WM_UNIT_TEXT_FILL_FORE_SCHEMECOLOR_INDEX_BRIGHTNESS" val="0.25"/>
  <p:tag name="KSO_WM_UNIT_TEXT_FILL_FORE_SCHEMECOLOR_INDEX" val="13"/>
  <p:tag name="KSO_WM_UNIT_TEXT_FILL_TYPE" val="1"/>
  <p:tag name="KSO_WM_TEMPLATE_ASSEMBLE_XID" val="606570604054ed1e2fb814e9"/>
  <p:tag name="KSO_WM_TEMPLATE_ASSEMBLE_GROUPID" val="606570604054ed1e2fb814e9"/>
</p:tagLst>
</file>

<file path=ppt/tags/tag174.xml><?xml version="1.0" encoding="utf-8"?>
<p:tagLst xmlns:p="http://schemas.openxmlformats.org/presentationml/2006/main">
  <p:tag name="KSO_WM_UNIT_PICTURE_TOWARD" val="1"/>
  <p:tag name="KSO_WM_UNIT_PICTURE_DOCKSIDE" val="rm"/>
  <p:tag name="KSO_WM_UNIT_VALUE" val="1599*198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234_1*ζ_h_d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175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234_1*ζ_h_i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234_1*ζ_h_i*1_1_2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97_1*a*1"/>
  <p:tag name="KSO_WM_TEMPLATE_CATEGORY" val="diagram"/>
  <p:tag name="KSO_WM_TEMPLATE_INDEX" val="20217097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f14af1609284ea0b607822725b8c5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15546f7fe9064abe988ac6502b0bb09f"/>
  <p:tag name="KSO_WM_UNIT_TEXT_FILL_FORE_SCHEMECOLOR_INDEX_BRIGHTNESS" val="0"/>
  <p:tag name="KSO_WM_UNIT_TEXT_FILL_FORE_SCHEMECOLOR_INDEX" val="13"/>
  <p:tag name="KSO_WM_UNIT_TEXT_FILL_TYPE" val="1"/>
  <p:tag name="KSO_WM_TEMPLATE_ASSEMBLE_XID" val="606570604054ed1e2fb814e9"/>
  <p:tag name="KSO_WM_TEMPLATE_ASSEMBLE_GROUPID" val="606570604054ed1e2fb814e9"/>
</p:tagLst>
</file>

<file path=ppt/tags/tag178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.25"/>
  <p:tag name="KSO_WM_UNIT_TEXT_FILL_FORE_SCHEMECOLOR_INDEX" val="1"/>
  <p:tag name="KSO_WM_UNIT_TEXT_FILL_TYPE" val="1"/>
</p:tagLst>
</file>

<file path=ppt/tags/tag179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.25"/>
  <p:tag name="KSO_WM_UNIT_TEXT_FILL_FORE_SCHEMECOLOR_INDEX" val="1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18353_3*l_h_i*1_2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80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.25"/>
  <p:tag name="KSO_WM_UNIT_TEXT_FILL_FORE_SCHEMECOLOR_INDEX" val="1"/>
  <p:tag name="KSO_WM_UNIT_TEXT_FILL_TYPE" val="1"/>
</p:tagLst>
</file>

<file path=ppt/tags/tag181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.25"/>
  <p:tag name="KSO_WM_UNIT_TEXT_FILL_FORE_SCHEMECOLOR_INDEX" val="1"/>
  <p:tag name="KSO_WM_UNIT_TEXT_FILL_TYPE" val="1"/>
</p:tagLst>
</file>

<file path=ppt/tags/tag182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97"/>
  <p:tag name="KSO_WM_SLIDE_ID" val="diagram20217097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32&quot;,&quot;maxSize&quot;:{&quot;size1&quot;:57.5},&quot;minSize&quot;:{&quot;size1&quot;:32.6},&quot;normalSize&quot;:{&quot;size1&quot;:44.63125},&quot;subLayout&quot;:[{&quot;id&quot;:&quot;2021-04-01T16:16:32&quot;,&quot;maxSize&quot;:{&quot;size1&quot;:52.12681562635634},&quot;minSize&quot;:{&quot;size1&quot;:16.52681562635634},&quot;normalSize&quot;:{&quot;size1&quot;:34.42681562635634},&quot;subLayout&quot;:[{&quot;id&quot;:&quot;2021-04-01T16:16:32&quot;,&quot;margin&quot;:{&quot;bottom&quot;:0.02600000612437725,&quot;left&quot;:2.5399999618530273,&quot;right&quot;:0.02600000612437725,&quot;top&quot;:1.6929999589920044},&quot;type&quot;:0},{&quot;id&quot;:&quot;2021-04-01T16:16:32&quot;,&quot;margin&quot;:{&quot;bottom&quot;:1.6929999589920044,&quot;left&quot;:2.5399999618530273,&quot;right&quot;:0.02600000612437725,&quot;top&quot;:0.7919999957084656},&quot;type&quot;:0}],&quot;type&quot;:0},{&quot;id&quot;:&quot;2021-04-01T16:16:32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a57998712faa657abf3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8d116bd8b1074587a970747df3fba75a&quot;,&quot;fill_align&quot;:&quot;cm&quot;,&quot;chip_types&quot;:[&quot;picture&quot;]},{&quot;text_align&quot;:&quot;lb&quot;,&quot;text_direction&quot;:&quot;horizontal&quot;,&quot;support_big_font&quot;:false,&quot;picture_toward&quot;:0,&quot;picture_dockside&quot;:[],&quot;fill_id&quot;:&quot;0c52f29da84d4a8fa032b62f9d0b0d9e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1d610f50166043debd746d9fc47ffedb&quot;,&quot;fill_align&quot;:&quot;lt&quot;,&quot;chip_types&quot;:[&quot;text&quot;]}]]"/>
  <p:tag name="KSO_WM_CHIP_DECFILLPROP" val="[]"/>
  <p:tag name="KSO_WM_SLIDE_TYPE" val="text"/>
  <p:tag name="KSO_WM_SLIDE_SIZE" val="888*540"/>
  <p:tag name="KSO_WM_SLIDE_POSITION" val="72*0"/>
  <p:tag name="KSO_WM_CHIP_GROUPID" val="5fadfa57998712faa657abf2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604054ed1e2fb814e9"/>
  <p:tag name="KSO_WM_TEMPLATE_ASSEMBLE_GROUPID" val="606570604054ed1e2fb814e9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699_1*i*1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62f2f4f3ede498aa7d98d7315d1e9bd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99c6afd96b22485bb30bea811c562038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2f"/>
  <p:tag name="KSO_WM_TEMPLATE_ASSEMBLE_GROUPID" val="60656f644054ed1e2fb8092f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699_1*a*1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660ad41c9b4afcb22ca6bead5f9c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3077f9c1a354450ba6003239b8d3f3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2f"/>
  <p:tag name="KSO_WM_TEMPLATE_ASSEMBLE_GROUPID" val="60656f644054ed1e2fb8092f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6_2*l_h_i*1_1_1"/>
  <p:tag name="KSO_WM_TEMPLATE_CATEGORY" val="diagram"/>
  <p:tag name="KSO_WM_TEMPLATE_INDEX" val="2021068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_BRIGHTNESS" val="0.8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6_2*l_h_f*1_1_1"/>
  <p:tag name="KSO_WM_TEMPLATE_CATEGORY" val="diagram"/>
  <p:tag name="KSO_WM_TEMPLATE_INDEX" val="20210686"/>
  <p:tag name="KSO_WM_UNIT_LAYERLEVEL" val="1_1_1"/>
  <p:tag name="KSO_WM_TAG_VERSION" val="1.0"/>
  <p:tag name="KSO_WM_BEAUTIFY_FLAG" val="#wm#"/>
  <p:tag name="KSO_WM_UNIT_SUBTYPE" val="a"/>
  <p:tag name="KSO_WM_UNIT_PRESET_TEXT" val="单击在此输入正文准确理解你所传达的信息单击在此输入正文"/>
  <p:tag name="KSO_WM_UNIT_NOCLEAR" val="0"/>
  <p:tag name="KSO_WM_UNIT_VALUE" val="35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6_2*l_h_i*1_1_2"/>
  <p:tag name="KSO_WM_TEMPLATE_CATEGORY" val="diagram"/>
  <p:tag name="KSO_WM_TEMPLATE_INDEX" val="2021068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6_2*l_h_a*1_1_1"/>
  <p:tag name="KSO_WM_TEMPLATE_CATEGORY" val="diagram"/>
  <p:tag name="KSO_WM_TEMPLATE_INDEX" val="20210686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DIAGRAM_GROUP_CODE" val="l1-1"/>
  <p:tag name="KSO_WM_UNIT_TYPE" val="l_h_a"/>
  <p:tag name="KSO_WM_UNIT_INDEX" val="1_1_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6_2*l_h_i*1_2_1"/>
  <p:tag name="KSO_WM_TEMPLATE_CATEGORY" val="diagram"/>
  <p:tag name="KSO_WM_TEMPLATE_INDEX" val="2021068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_BRIGHTNESS" val="0.8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353_3*l_h_f*1_2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6_2*l_h_f*1_2_1"/>
  <p:tag name="KSO_WM_TEMPLATE_CATEGORY" val="diagram"/>
  <p:tag name="KSO_WM_TEMPLATE_INDEX" val="20210686"/>
  <p:tag name="KSO_WM_UNIT_LAYERLEVEL" val="1_1_1"/>
  <p:tag name="KSO_WM_TAG_VERSION" val="1.0"/>
  <p:tag name="KSO_WM_BEAUTIFY_FLAG" val="#wm#"/>
  <p:tag name="KSO_WM_UNIT_SUBTYPE" val="a"/>
  <p:tag name="KSO_WM_UNIT_PRESET_TEXT" val="单击在此输入正文准确理解你所传达的信息单击在此输入正文"/>
  <p:tag name="KSO_WM_UNIT_NOCLEAR" val="0"/>
  <p:tag name="KSO_WM_UNIT_VALUE" val="35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6_2*l_h_i*1_2_2"/>
  <p:tag name="KSO_WM_TEMPLATE_CATEGORY" val="diagram"/>
  <p:tag name="KSO_WM_TEMPLATE_INDEX" val="2021068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6_2*l_h_a*1_2_1"/>
  <p:tag name="KSO_WM_TEMPLATE_CATEGORY" val="diagram"/>
  <p:tag name="KSO_WM_TEMPLATE_INDEX" val="20210686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DIAGRAM_GROUP_CODE" val="l1-1"/>
  <p:tag name="KSO_WM_UNIT_TYPE" val="l_h_a"/>
  <p:tag name="KSO_WM_UNIT_INDEX" val="1_2_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6_2*l_h_i*1_3_1"/>
  <p:tag name="KSO_WM_TEMPLATE_CATEGORY" val="diagram"/>
  <p:tag name="KSO_WM_TEMPLATE_INDEX" val="2021068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_BRIGHTNESS" val="0.8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6_2*l_h_f*1_3_1"/>
  <p:tag name="KSO_WM_TEMPLATE_CATEGORY" val="diagram"/>
  <p:tag name="KSO_WM_TEMPLATE_INDEX" val="20210686"/>
  <p:tag name="KSO_WM_UNIT_LAYERLEVEL" val="1_1_1"/>
  <p:tag name="KSO_WM_TAG_VERSION" val="1.0"/>
  <p:tag name="KSO_WM_BEAUTIFY_FLAG" val="#wm#"/>
  <p:tag name="KSO_WM_UNIT_SUBTYPE" val="a"/>
  <p:tag name="KSO_WM_UNIT_PRESET_TEXT" val="单击在此输入正文准确理解你所传达的信息单击在此输入正文"/>
  <p:tag name="KSO_WM_UNIT_NOCLEAR" val="0"/>
  <p:tag name="KSO_WM_UNIT_VALUE" val="35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6_2*l_h_i*1_3_2"/>
  <p:tag name="KSO_WM_TEMPLATE_CATEGORY" val="diagram"/>
  <p:tag name="KSO_WM_TEMPLATE_INDEX" val="2021068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6_2*l_h_a*1_3_1"/>
  <p:tag name="KSO_WM_TEMPLATE_CATEGORY" val="diagram"/>
  <p:tag name="KSO_WM_TEMPLATE_INDEX" val="20210686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DIAGRAM_GROUP_CODE" val="l1-1"/>
  <p:tag name="KSO_WM_UNIT_TYPE" val="l_h_a"/>
  <p:tag name="KSO_WM_UNIT_INDEX" val="1_3_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99_1*i*2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2f"/>
  <p:tag name="KSO_WM_TEMPLATE_ASSEMBLE_GROUPID" val="60656f644054ed1e2fb8092f"/>
</p:tagLst>
</file>

<file path=ppt/tags/tag198.xml><?xml version="1.0" encoding="utf-8"?>
<p:tagLst xmlns:p="http://schemas.openxmlformats.org/presentationml/2006/main">
  <p:tag name="KSO_WM_SLIDE_ID" val="diagram2021269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7*48"/>
  <p:tag name="KSO_WM_TAG_VERSION" val="1.0"/>
  <p:tag name="KSO_WM_BEAUTIFY_FLAG" val="#wm#"/>
  <p:tag name="KSO_WM_TEMPLATE_CATEGORY" val="diagram"/>
  <p:tag name="KSO_WM_TEMPLATE_INDEX" val="20212699"/>
  <p:tag name="KSO_WM_SLIDE_LAYOUT" val="a_d"/>
  <p:tag name="KSO_WM_SLIDE_LAYOUT_CNT" val="1_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XID" val="5f708c7a747e3ea6e292a7fc"/>
  <p:tag name="KSO_WM_CHIP_DECFILLPROP" val="[]"/>
  <p:tag name="KSO_WM_CHIP_GROUPID" val="5f708c7a747e3ea6e292a7fb"/>
  <p:tag name="KSO_WM_SLIDE_BK_DARK_LIGHT" val="2"/>
  <p:tag name="KSO_WM_SLIDE_BACKGROUND_TYPE" val="general"/>
  <p:tag name="KSO_WM_SLIDE_SUPPORT_FEATURE_TYPE" val="3"/>
  <p:tag name="KSO_WM_TEMPLATE_ASSEMBLE_XID" val="60656f644054ed1e2fb8092f"/>
  <p:tag name="KSO_WM_TEMPLATE_ASSEMBLE_GROUPID" val="60656f644054ed1e2fb8092f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2&quot;,&quot;maxSize&quot;:{&quot;size1&quot;:26.7},&quot;minSize&quot;:{&quot;size1&quot;:17.9},&quot;normalSize&quot;:{&quot;size1&quot;:17.9},&quot;subLayout&quot;:[{&quot;id&quot;:&quot;2021-04-01T15:43:52&quot;,&quot;margin&quot;:{&quot;bottom&quot;:0.0260000042617321,&quot;left&quot;:2.9629998207092285,&quot;right&quot;:2.5399999618530273,&quot;top&quot;:1.6929999589920044},&quot;type&quot;:0},{&quot;id&quot;:&quot;2021-04-01T15:43:52&quot;,&quot;margin&quot;:{&quot;bottom&quot;:2.5399999618530273,&quot;left&quot;:2.5399999618530273,&quot;right&quot;:2.5399999618530273,&quot;top&quot;:1.6670000553131104},&quot;type&quot;:0}],&quot;type&quot;:0}"/>
  <p:tag name="KSO_WM_SLIDE_CAN_ADD_NAVIGATION" val="1"/>
</p:tagLst>
</file>

<file path=ppt/tags/tag199.xml><?xml version="1.0" encoding="utf-8"?>
<p:tagLst xmlns:p="http://schemas.openxmlformats.org/presentationml/2006/main">
  <p:tag name="KSO_WM_UNIT_PICTURE_TOWARD" val="1"/>
  <p:tag name="KSO_WM_UNIT_PICTURE_DOCKSIDE" val="rm"/>
  <p:tag name="KSO_WM_UNIT_VALUE" val="1599*198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234_1*ζ_h_d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18353_3*l_h_i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00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234_1*ζ_h_i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234_1*ζ_h_i*1_1_2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73_1*i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1d32bf7c27d74b4b815cbeff08c661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e49c998712faa657a97f"/>
  <p:tag name="KSO_WM_CHIP_XID" val="5fade49c998712faa657a9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34054ed1e2fb814c7"/>
  <p:tag name="KSO_WM_TEMPLATE_ASSEMBLE_GROUPID" val="606570534054ed1e2fb814c7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20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73_1*f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ce82e2753746471daed8748529970b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a28c40bb95945a5a4e748a293b73aa4"/>
  <p:tag name="KSO_WM_UNIT_TEXT_FILL_FORE_SCHEMECOLOR_INDEX_BRIGHTNESS" val="0.25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205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2.9125},&quot;subLayout&quot;:[{&quot;id&quot;:&quot;2021-04-01T16:16:09&quot;,&quot;maxSize&quot;:{&quot;size1&quot;:35.6},&quot;minSize&quot;:{&quot;size1&quot;:17.8},&quot;normalSize&quot;:{&quot;size1&quot;:29.633333333333336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206.xml><?xml version="1.0" encoding="utf-8"?>
<p:tagLst xmlns:p="http://schemas.openxmlformats.org/presentationml/2006/main">
  <p:tag name="KSO_WM_UNIT_PICTURE_TOWARD" val="1"/>
  <p:tag name="KSO_WM_UNIT_PICTURE_DOCKSIDE" val="rm"/>
  <p:tag name="KSO_WM_UNIT_VALUE" val="1599*198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234_1*ζ_h_d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207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234_1*ζ_h_i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234_1*ζ_h_i*1_1_2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73_1*i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1d32bf7c27d74b4b815cbeff08c661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e49c998712faa657a97f"/>
  <p:tag name="KSO_WM_CHIP_XID" val="5fade49c998712faa657a9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34054ed1e2fb814c7"/>
  <p:tag name="KSO_WM_TEMPLATE_ASSEMBLE_GROUPID" val="606570534054ed1e2fb814c7"/>
</p:tagLst>
</file>

<file path=ppt/tags/tag2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353_3*l_h_f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21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73_1*f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ce82e2753746471daed8748529970b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a28c40bb95945a5a4e748a293b73aa4"/>
  <p:tag name="KSO_WM_UNIT_TEXT_FILL_FORE_SCHEMECOLOR_INDEX_BRIGHTNESS" val="0.25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2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2.9125},&quot;subLayout&quot;:[{&quot;id&quot;:&quot;2021-04-01T16:16:09&quot;,&quot;maxSize&quot;:{&quot;size1&quot;:35.6},&quot;minSize&quot;:{&quot;size1&quot;:17.8},&quot;normalSize&quot;:{&quot;size1&quot;:29.633333333333336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6137_4*m_h_i*1_2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6137_4*m_h_i*1_2_2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6137_4*m_h_i*1_2_3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18.xml><?xml version="1.0" encoding="utf-8"?>
<p:tagLst xmlns:p="http://schemas.openxmlformats.org/presentationml/2006/main">
  <p:tag name="KSO_WM_UNIT_VALUE" val="96*10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06137_4*m_h_x*1_2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19.xml><?xml version="1.0" encoding="utf-8"?>
<p:tagLst xmlns:p="http://schemas.openxmlformats.org/presentationml/2006/main">
  <p:tag name="KSO_WM_UNIT_SUBTYPE" val="a"/>
  <p:tag name="KSO_WM_UNIT_PRESET_TEXT" val="单击此处输入你的正文，请尽量言简意赅的阐述观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6137_4*m_h_f*1_2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SLIDE_ID" val="diagram20218353_3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18353"/>
  <p:tag name="KSO_WM_SLIDE_LAYOUT" val="a_b_l"/>
  <p:tag name="KSO_WM_SLIDE_LAYOUT_CNT" val="1_1_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6137_4*m_h_i*1_3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6137_4*m_h_i*1_3_2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6137_4*m_h_i*1_3_3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23.xml><?xml version="1.0" encoding="utf-8"?>
<p:tagLst xmlns:p="http://schemas.openxmlformats.org/presentationml/2006/main">
  <p:tag name="KSO_WM_UNIT_VALUE" val="101*10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6137_4*m_h_x*1_3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4.xml><?xml version="1.0" encoding="utf-8"?>
<p:tagLst xmlns:p="http://schemas.openxmlformats.org/presentationml/2006/main">
  <p:tag name="KSO_WM_UNIT_SUBTYPE" val="a"/>
  <p:tag name="KSO_WM_UNIT_PRESET_TEXT" val="单击此处输入你的正文，请尽量言简意赅的阐述观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6137_4*m_h_f*1_3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6137_4*m_h_i*1_4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6137_4*m_h_i*1_4_2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6137_4*m_h_i*1_4_3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28.xml><?xml version="1.0" encoding="utf-8"?>
<p:tagLst xmlns:p="http://schemas.openxmlformats.org/presentationml/2006/main">
  <p:tag name="KSO_WM_UNIT_VALUE" val="101*10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4_1"/>
  <p:tag name="KSO_WM_UNIT_ID" val="diagram20206137_4*m_h_x*1_4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9.xml><?xml version="1.0" encoding="utf-8"?>
<p:tagLst xmlns:p="http://schemas.openxmlformats.org/presentationml/2006/main">
  <p:tag name="KSO_WM_UNIT_SUBTYPE" val="a"/>
  <p:tag name="KSO_WM_UNIT_PRESET_TEXT" val="单击此处输入你的正文，请尽量言简意赅的阐述观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6137_4*m_h_f*1_4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206137_4*m_h_i*1_5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206137_4*m_h_i*1_5_2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206137_4*m_h_i*1_5_3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33.xml><?xml version="1.0" encoding="utf-8"?>
<p:tagLst xmlns:p="http://schemas.openxmlformats.org/presentationml/2006/main">
  <p:tag name="KSO_WM_UNIT_VALUE" val="101*10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5_1"/>
  <p:tag name="KSO_WM_UNIT_ID" val="diagram20206137_4*m_h_x*1_5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34.xml><?xml version="1.0" encoding="utf-8"?>
<p:tagLst xmlns:p="http://schemas.openxmlformats.org/presentationml/2006/main">
  <p:tag name="KSO_WM_UNIT_SUBTYPE" val="a"/>
  <p:tag name="KSO_WM_UNIT_PRESET_TEXT" val="单击此处输入你的正文，请尽量言简意赅的阐述观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206137_4*m_h_f*1_5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6137_4*m_h_i*1_1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6137_4*m_h_i*1_1_2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6137_4*m_h_i*1_1_3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38.xml><?xml version="1.0" encoding="utf-8"?>
<p:tagLst xmlns:p="http://schemas.openxmlformats.org/presentationml/2006/main">
  <p:tag name="KSO_WM_UNIT_VALUE" val="101*9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06137_4*m_h_x*1_1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39.xml><?xml version="1.0" encoding="utf-8"?>
<p:tagLst xmlns:p="http://schemas.openxmlformats.org/presentationml/2006/main">
  <p:tag name="KSO_WM_UNIT_SUBTYPE" val="a"/>
  <p:tag name="KSO_WM_UNIT_PRESET_TEXT" val="单击此处输入你的正文，请尽量言简意赅的阐述观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6137_4*m_h_f*1_1_1"/>
  <p:tag name="KSO_WM_TEMPLATE_CATEGORY" val="diagram"/>
  <p:tag name="KSO_WM_TEMPLATE_INDEX" val="2020613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PRESET_TEXT" val="书签上下导航版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0_1*a*1"/>
  <p:tag name="KSO_WM_TEMPLATE_CATEGORY" val="diagram"/>
  <p:tag name="KSO_WM_TEMPLATE_INDEX" val="2022026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0ee7f58e5f34ed6955c126921f5d85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99_1*i*2"/>
  <p:tag name="KSO_WM_TEMPLATE_CATEGORY" val="diagram"/>
  <p:tag name="KSO_WM_TEMPLATE_INDEX" val="20212699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2f"/>
  <p:tag name="KSO_WM_TEMPLATE_ASSEMBLE_GROUPID" val="60656f644054ed1e2fb8092f"/>
</p:tagLst>
</file>

<file path=ppt/tags/tag242.xml><?xml version="1.0" encoding="utf-8"?>
<p:tagLst xmlns:p="http://schemas.openxmlformats.org/presentationml/2006/main">
  <p:tag name="KSO_WM_SLIDE_ID" val="diagram20220260_1"/>
  <p:tag name="KSO_WM_TEMPLATE_SUBCATEGORY" val="25"/>
  <p:tag name="KSO_WM_TEMPLATE_MASTER_TYPE" val="0"/>
  <p:tag name="KSO_WM_TEMPLATE_COLOR_TYPE" val="0"/>
  <p:tag name="KSO_WM_SLIDE_TYPE" val="text"/>
  <p:tag name="KSO_WM_SLIDE_SUBTYPE" val="picTxt"/>
  <p:tag name="KSO_WM_SLIDE_LAYOUTTYPE" val="topbottom"/>
  <p:tag name="KSO_WM_SLIDE_ITEM_CNT" val="0"/>
  <p:tag name="KSO_WM_SLIDE_INDEX" val="1"/>
  <p:tag name="KSO_WM_SLIDE_SIZE" val="888*516"/>
  <p:tag name="KSO_WM_SLIDE_POSITION" val="36*0"/>
  <p:tag name="KSO_WM_TAG_VERSION" val="1.0"/>
  <p:tag name="KSO_WM_BEAUTIFY_FLAG" val="#wm#"/>
  <p:tag name="KSO_WM_TEMPLATE_CATEGORY" val="diagram"/>
  <p:tag name="KSO_WM_TEMPLATE_INDEX" val="2022026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17T17:23:15&quot;,&quot;maxSize&quot;:{&quot;size1&quot;:20},&quot;minSize&quot;:{&quot;size1&quot;:13.3},&quot;normalSize&quot;:{&quot;size1&quot;:13.3},&quot;subLayout&quot;:[{&quot;id&quot;:&quot;2023-11-17T17:23:15&quot;,&quot;margin&quot;:{&quot;bottom&quot;:0.025999998673796654,&quot;left&quot;:3.809999942779541,&quot;right&quot;:1.2699999809265137,&quot;top&quot;:0.4230000376701355},&quot;type&quot;:0},{&quot;id&quot;:&quot;2023-11-17T17:23:15&quot;,&quot;margin&quot;:{&quot;bottom&quot;:0.847000002861023,&quot;left&quot;:1.2699999809265137,&quot;right&quot;:1.2699999809265137,&quot;top&quot;:0.8199999928474426},&quot;type&quot;:0}],&quot;type&quot;:0}"/>
  <p:tag name="KSO_WM_SLIDE_RATIO" val="1.777778"/>
  <p:tag name="KSO_WM_SLIDE_BACKGROUND" val="[&quot;general&quot;]"/>
  <p:tag name="KSO_WM_SLIDE_BACKGROUND_TYPE" val="general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160804_4*m_h_i*1_5_3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USESOURCEFORMAT_APPLY" val="0"/>
  <p:tag name="KSO_WM_UNIT_FILL_FORE_SCHEMECOLOR_INDEX_BRIGHTNESS" val="0"/>
  <p:tag name="KSO_WM_UNIT_FILL_FORE_SCHEMECOLOR_INDEX" val="8"/>
  <p:tag name="KSO_WM_UNIT_FILL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60804_4*m_h_i*1_1_3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USESOURCEFORMAT_APPLY" val="0"/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60804_4*m_h_i*1_2_3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USESOURCEFORMAT_APPLY" val="0"/>
  <p:tag name="KSO_WM_UNIT_FILL_FORE_SCHEMECOLOR_INDEX_BRIGHTNESS" val="0"/>
  <p:tag name="KSO_WM_UNIT_FILL_FORE_SCHEMECOLOR_INDEX" val="8"/>
  <p:tag name="KSO_WM_UNIT_FILL_TYPE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60804_4*m_h_i*1_3_2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USESOURCEFORMAT_APPLY" val="0"/>
  <p:tag name="KSO_WM_UNIT_FILL_FORE_SCHEMECOLOR_INDEX_BRIGHTNESS" val="0"/>
  <p:tag name="KSO_WM_UNIT_FILL_FORE_SCHEMECOLOR_INDEX" val="8"/>
  <p:tag name="KSO_WM_UNIT_FILL_TYPE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60804_4*m_h_i*1_4_2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USESOURCEFORMAT_APPLY" val="0"/>
  <p:tag name="KSO_WM_UNIT_FILL_FORE_SCHEMECOLOR_INDEX_BRIGHTNESS" val="0"/>
  <p:tag name="KSO_WM_UNIT_FILL_FORE_SCHEMECOLOR_INDEX" val="8"/>
  <p:tag name="KSO_WM_UNIT_FILL_TYPE" val="1"/>
</p:tagLst>
</file>

<file path=ppt/tags/tag25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  <p:tag name="KSO_WM_UNIT_TEXT_FILL_FORE_SCHEMECOLOR_INDEX_BRIGHTNESS" val="0"/>
  <p:tag name="KSO_WM_UNIT_TEXT_FILL_FORE_SCHEMECOLOR_INDEX" val="5"/>
  <p:tag name="KSO_WM_UNIT_TEXT_FILL_TYPE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8"/>
  <p:tag name="KSO_WM_UNIT_ID" val="diagram20160804_4*m_i*1_8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160804_4*m_h_i*1_1_2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20160804_4*m_h_i*1_2_2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5_2"/>
  <p:tag name="KSO_WM_UNIT_ID" val="diagram20160804_4*m_h_i*1_5_2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3"/>
  <p:tag name="KSO_WM_UNIT_ID" val="diagram20160804_4*m_h_i*1_4_3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3"/>
  <p:tag name="KSO_WM_UNIT_ID" val="diagram20160804_4*m_h_i*1_3_3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9"/>
  <p:tag name="KSO_WM_UNIT_ID" val="diagram20160804_4*m_i*1_9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0"/>
  <p:tag name="KSO_WM_UNIT_ID" val="diagram20160804_4*m_i*1_10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1"/>
  <p:tag name="KSO_WM_UNIT_ID" val="diagram20160804_4*m_i*1_11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2"/>
  <p:tag name="KSO_WM_UNIT_ID" val="diagram20160804_4*m_i*1_12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-0.25"/>
  <p:tag name="KSO_WM_UNIT_TEXT_FILL_FORE_SCHEMECOLOR_INDEX" val="5"/>
  <p:tag name="KSO_WM_UNIT_TEXT_FILL_TYPE" val="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3"/>
  <p:tag name="KSO_WM_UNIT_ID" val="diagram20160804_4*m_i*1_13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4"/>
  <p:tag name="KSO_WM_UNIT_ID" val="diagram20160804_4*m_i*1_14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60804_4*m_i*1_1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5"/>
  <p:tag name="KSO_WM_UNIT_ID" val="diagram20160804_4*m_i*1_15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6"/>
  <p:tag name="KSO_WM_UNIT_ID" val="diagram20160804_4*m_i*1_16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160804_4*m_i*1_2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160804_4*m_i*1_3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160804_4*m_i*1_4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5"/>
  <p:tag name="KSO_WM_UNIT_ID" val="diagram20160804_4*m_i*1_5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6"/>
  <p:tag name="KSO_WM_UNIT_ID" val="diagram20160804_4*m_i*1_6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7"/>
  <p:tag name="KSO_WM_UNIT_ID" val="diagram20160804_4*m_i*1_7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71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60804_4*m_h_f*1_1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7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60804_4*m_h_f*1_2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7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60804_4*m_h_f*1_3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74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60804_4*m_h_f*1_4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75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160804_4*m_h_f*1_5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1"/>
  <p:tag name="KSO_WM_UNIT_ID" val="diagram20160804_4*m_h_i*1_1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1"/>
  <p:tag name="KSO_WM_UNIT_ID" val="diagram20160804_4*m_h_i*1_2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160804_4*m_h_i*1_3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1"/>
  <p:tag name="KSO_WM_UNIT_ID" val="diagram20160804_4*m_h_i*1_4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  <p:tag name="KSO_WM_UNIT_TEXT_FILL_FORE_SCHEMECOLOR_INDEX_BRIGHTNESS" val="0"/>
  <p:tag name="KSO_WM_UNIT_TEXT_FILL_FORE_SCHEMECOLOR_INDEX" val="5"/>
  <p:tag name="KSO_WM_UNIT_TEXT_FILL_TYPE" val="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5_1"/>
  <p:tag name="KSO_WM_UNIT_ID" val="diagram20160804_4*m_h_i*1_5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PRESET_TEXT" val="书签上下导航版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0_1*a*1"/>
  <p:tag name="KSO_WM_TEMPLATE_CATEGORY" val="diagram"/>
  <p:tag name="KSO_WM_TEMPLATE_INDEX" val="2022026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0ee7f58e5f34ed6955c126921f5d85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82.xml><?xml version="1.0" encoding="utf-8"?>
<p:tagLst xmlns:p="http://schemas.openxmlformats.org/presentationml/2006/main">
  <p:tag name="KSO_WM_UNIT_ISCONTENTSTITLE" val="0"/>
  <p:tag name="KSO_WM_UNIT_ISNUMDGMTITLE" val="0"/>
  <p:tag name="KSO_WM_UNIT_PRESET_TEXT" val="书签上下导航版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0_1*a*1"/>
  <p:tag name="KSO_WM_TEMPLATE_CATEGORY" val="diagram"/>
  <p:tag name="KSO_WM_TEMPLATE_INDEX" val="20220260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d0ee7f58e5f34ed6955c126921f5d85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99_1*i*2"/>
  <p:tag name="KSO_WM_TEMPLATE_CATEGORY" val="diagram"/>
  <p:tag name="KSO_WM_TEMPLATE_INDEX" val="20212699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2f"/>
  <p:tag name="KSO_WM_TEMPLATE_ASSEMBLE_GROUPID" val="60656f644054ed1e2fb8092f"/>
</p:tagLst>
</file>

<file path=ppt/tags/tag284.xml><?xml version="1.0" encoding="utf-8"?>
<p:tagLst xmlns:p="http://schemas.openxmlformats.org/presentationml/2006/main">
  <p:tag name="KSO_WM_SLIDE_ID" val="diagram20220260_1"/>
  <p:tag name="KSO_WM_TEMPLATE_SUBCATEGORY" val="25"/>
  <p:tag name="KSO_WM_TEMPLATE_MASTER_TYPE" val="0"/>
  <p:tag name="KSO_WM_TEMPLATE_COLOR_TYPE" val="0"/>
  <p:tag name="KSO_WM_SLIDE_TYPE" val="text"/>
  <p:tag name="KSO_WM_SLIDE_SUBTYPE" val="picTxt"/>
  <p:tag name="KSO_WM_SLIDE_LAYOUTTYPE" val="topbottom"/>
  <p:tag name="KSO_WM_SLIDE_ITEM_CNT" val="0"/>
  <p:tag name="KSO_WM_SLIDE_INDEX" val="1"/>
  <p:tag name="KSO_WM_SLIDE_SIZE" val="888*516"/>
  <p:tag name="KSO_WM_SLIDE_POSITION" val="36*0"/>
  <p:tag name="KSO_WM_TAG_VERSION" val="1.0"/>
  <p:tag name="KSO_WM_BEAUTIFY_FLAG" val="#wm#"/>
  <p:tag name="KSO_WM_TEMPLATE_CATEGORY" val="diagram"/>
  <p:tag name="KSO_WM_TEMPLATE_INDEX" val="2022026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17T17:23:15&quot;,&quot;maxSize&quot;:{&quot;size1&quot;:20},&quot;minSize&quot;:{&quot;size1&quot;:13.3},&quot;normalSize&quot;:{&quot;size1&quot;:13.3},&quot;subLayout&quot;:[{&quot;id&quot;:&quot;2023-11-17T17:23:15&quot;,&quot;margin&quot;:{&quot;bottom&quot;:0.025999998673796654,&quot;left&quot;:3.809999942779541,&quot;right&quot;:1.2699999809265137,&quot;top&quot;:0.4230000376701355},&quot;type&quot;:0},{&quot;id&quot;:&quot;2023-11-17T17:23:15&quot;,&quot;margin&quot;:{&quot;bottom&quot;:0.847000002861023,&quot;left&quot;:1.2699999809265137,&quot;right&quot;:1.2699999809265137,&quot;top&quot;:0.8199999928474426},&quot;type&quot;:0}],&quot;type&quot;:0}"/>
  <p:tag name="KSO_WM_SLIDE_RATIO" val="1.777778"/>
  <p:tag name="KSO_WM_SLIDE_BACKGROUND" val="[&quot;general&quot;]"/>
  <p:tag name="KSO_WM_SLIDE_BACKGROUND_TYPE" val="general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73_1*i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1d32bf7c27d74b4b815cbeff08c661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e49c998712faa657a97f"/>
  <p:tag name="KSO_WM_CHIP_XID" val="5fade49c998712faa657a9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34054ed1e2fb814c7"/>
  <p:tag name="KSO_WM_TEMPLATE_ASSEMBLE_GROUPID" val="606570534054ed1e2fb814c7"/>
</p:tagLst>
</file>

<file path=ppt/tags/tag2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UNIT_TEXT_FILL_FORE_SCHEMECOLOR_INDEX_BRIGHTNESS" val="0.25"/>
  <p:tag name="KSO_WM_UNIT_TEXT_FILL_FORE_SCHEMECOLOR_INDEX" val="1"/>
  <p:tag name="KSO_WM_UNIT_TEXT_FILL_TYPE" val="1"/>
</p:tagLst>
</file>

<file path=ppt/tags/tag289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2.9125},&quot;subLayout&quot;:[{&quot;id&quot;:&quot;2021-04-01T16:16:09&quot;,&quot;maxSize&quot;:{&quot;size1&quot;:35.6},&quot;minSize&quot;:{&quot;size1&quot;:17.8},&quot;normalSize&quot;:{&quot;size1&quot;:29.633333333333336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20_1*i*1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8"/>
  <p:tag name="KSO_WM_UNIT_COLOR_SCHEME_SHAPE_ID" val="8"/>
  <p:tag name="KSO_WM_UNIT_COLOR_SCHEME_PARENT_PAGE" val="0_1"/>
  <p:tag name="KSO_WM_UNIT_FOIL_COLOR" val="1"/>
  <p:tag name="KSO_WM_UNIT_BLOCK" val="0"/>
  <p:tag name="KSO_WM_UNIT_SM_LIMIT_TYPE" val="2"/>
  <p:tag name="KSO_WM_UNIT_DEC_AREA_ID" val="231ac7b4a8d346ada6ce3d150524288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38f1183b7bb4d4ba791791890cfae5e&quot;,&quot;X&quot;:{&quot;Pos&quot;:1},&quot;Y&quot;:{&quot;Pos&quot;:1}},&quot;whChangeMode&quot;:0}"/>
  <p:tag name="KSO_WM_CHIP_GROUPID" val="5ef31f54c6295c63c1a2e06e"/>
  <p:tag name="KSO_WM_CHIP_XID" val="5ef31f54c6295c63c1a2e06f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0"/>
  <p:tag name="KSO_WM_TEMPLATE_ASSEMBLE_XID" val="60656ea34054ed1e2fb7fcd1"/>
  <p:tag name="KSO_WM_TEMPLATE_ASSEMBLE_GROUPID" val="60656ea34054ed1e2fb7fcd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20_1*i*2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22"/>
  <p:tag name="KSO_WM_UNIT_COLOR_SCHEME_SHAPE_ID" val="22"/>
  <p:tag name="KSO_WM_UNIT_COLOR_SCHEME_PARENT_PAGE" val="0_1"/>
  <p:tag name="KSO_WM_UNIT_BLOCK" val="0"/>
  <p:tag name="KSO_WM_UNIT_SM_LIMIT_TYPE" val="2"/>
  <p:tag name="KSO_WM_UNIT_DEC_AREA_ID" val="45e211b7a6f54a728f24589147b3e65c"/>
  <p:tag name="KSO_WM_UNIT_DECORATE_INFO" val="{&quot;ReferentInfo&quot;:{&quot;Id&quot;:&quot;slide&quot;,&quot;X&quot;:{&quot;Pos&quot;:1},&quot;Y&quot;:{&quot;Pos&quot;:1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31f54c6295c63c1a2e06e"/>
  <p:tag name="KSO_WM_CHIP_XID" val="5ef31f54c6295c63c1a2e06f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22"/>
  <p:tag name="KSO_WM_TEMPLATE_ASSEMBLE_XID" val="60656ea34054ed1e2fb7fcd1"/>
  <p:tag name="KSO_WM_TEMPLATE_ASSEMBLE_GROUPID" val="60656ea34054ed1e2fb7fcd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20_1*i*3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BLOCK" val="0"/>
  <p:tag name="KSO_WM_UNIT_SM_LIMIT_TYPE" val="2"/>
  <p:tag name="KSO_WM_UNIT_DEC_AREA_ID" val="bbb05bbc6af94ce3b41d1adfa456616c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31f54c6295c63c1a2e06e"/>
  <p:tag name="KSO_WM_CHIP_XID" val="5ef31f54c6295c63c1a2e06f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26"/>
  <p:tag name="KSO_WM_TEMPLATE_ASSEMBLE_XID" val="60656ea34054ed1e2fb7fcd1"/>
  <p:tag name="KSO_WM_TEMPLATE_ASSEMBLE_GROUPID" val="60656ea34054ed1e2fb7fcd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20_1*i*4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12"/>
  <p:tag name="KSO_WM_UNIT_COLOR_SCHEME_SHAPE_ID" val="12"/>
  <p:tag name="KSO_WM_UNIT_COLOR_SCHEME_PARENT_PAGE" val="0_1"/>
  <p:tag name="KSO_WM_UNIT_DECOLORIZATION" val="1"/>
  <p:tag name="KSO_WM_UNIT_BLOCK" val="0"/>
  <p:tag name="KSO_WM_UNIT_SM_LIMIT_TYPE" val="2"/>
  <p:tag name="KSO_WM_UNIT_DEC_AREA_ID" val="cfd68c60e5ec4129b3760c8b4246e74f"/>
  <p:tag name="KSO_WM_UNIT_DECORATE_INFO" val="{&quot;ReferentInfo&quot;:{&quot;Id&quot;:&quot;slide&quot;,&quot;X&quot;:{&quot;Pos&quot;:1},&quot;Y&quot;:{&quot;Pos&quot;:0}},&quot;DecorateInfoX&quot;:{&quot;Pos&quot;:1,&quot;IsAbs&quot;:false},&quot;DecorateInfoY&quot;:{&quot;Pos&quot;:0,&quot;IsAbs&quot;:false},&quot;DecorateInfoW&quot;:{&quot;IsAbs&quot;:false},&quot;DecorateInfoH&quot;:{&quot;IsAbs&quot;:false},&quot;whChangeMode&quot;:1}"/>
  <p:tag name="KSO_WM_CHIP_GROUPID" val="5ef31f54c6295c63c1a2e06e"/>
  <p:tag name="KSO_WM_CHIP_XID" val="5ef31f54c6295c63c1a2e06f"/>
  <p:tag name="KSO_WM_UNIT_LINE_FORE_SCHEMECOLOR_INDEX_BRIGHTNESS" val="-0.25"/>
  <p:tag name="KSO_WM_UNIT_LINE_FORE_SCHEMECOLOR_INDEX" val="14"/>
  <p:tag name="KSO_WM_UNIT_LINE_FILL_TYPE" val="2"/>
  <p:tag name="KSO_WM_TEMPLATE_ASSEMBLE_XID" val="60656ea34054ed1e2fb7fcd1"/>
  <p:tag name="KSO_WM_TEMPLATE_ASSEMBLE_GROUPID" val="60656ea34054ed1e2fb7fcd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1020_1*i*5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11"/>
  <p:tag name="KSO_WM_UNIT_COLOR_SCHEME_SHAPE_ID" val="11"/>
  <p:tag name="KSO_WM_UNIT_COLOR_SCHEME_PARENT_PAGE" val="0_1"/>
  <p:tag name="KSO_WM_UNIT_DECOLORIZATION" val="1"/>
  <p:tag name="KSO_WM_UNIT_BLOCK" val="0"/>
  <p:tag name="KSO_WM_UNIT_SM_LIMIT_TYPE" val="3"/>
  <p:tag name="KSO_WM_UNIT_DEC_AREA_ID" val="b1a0a65d54964d6ca17ec3c5211b32c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fb216ed9cf304f199a7edb7b06c34fb9&quot;,&quot;X&quot;:{&quot;Pos&quot;:1},&quot;Y&quot;:{&quot;Pos&quot;:2}},&quot;whChangeMode&quot;:0}"/>
  <p:tag name="KSO_WM_CHIP_GROUPID" val="5ef31f54c6295c63c1a2e06e"/>
  <p:tag name="KSO_WM_CHIP_XID" val="5ef31f54c6295c63c1a2e06f"/>
  <p:tag name="KSO_WM_UNIT_LINE_FORE_SCHEMECOLOR_INDEX_BRIGHTNESS" val="-0.25"/>
  <p:tag name="KSO_WM_UNIT_LINE_FORE_SCHEMECOLOR_INDEX" val="14"/>
  <p:tag name="KSO_WM_UNIT_LINE_FILL_TYPE" val="2"/>
  <p:tag name="KSO_WM_TEMPLATE_ASSEMBLE_XID" val="60656ea34054ed1e2fb7fcd1"/>
  <p:tag name="KSO_WM_TEMPLATE_ASSEMBLE_GROUPID" val="60656ea34054ed1e2fb7fcd1"/>
</p:tagLst>
</file>

<file path=ppt/tags/tag2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0_1*a*1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b216ed9cf304f199a7edb7b06c34f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833fc52a0e4b40128e68c1175034548a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a34054ed1e2fb7fcd1"/>
  <p:tag name="KSO_WM_TEMPLATE_ASSEMBLE_GROUPID" val="60656ea34054ed1e2fb7fcd1"/>
</p:tagLst>
</file>

<file path=ppt/tags/tag29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20_1*f*1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0"/>
  <p:tag name="KSO_WM_UNIT_SHOW_EDIT_AREA_INDICATION" val="1"/>
  <p:tag name="KSO_WM_CHIP_GROUPID" val="5e6b05596848fb12bee65ac8"/>
  <p:tag name="KSO_WM_CHIP_XID" val="5e6b05596848fb12bee65aca"/>
  <p:tag name="KSO_WM_UNIT_DEC_AREA_ID" val="295ebbe465864d51a25685f3f8abc8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428e1075e9c487bac93116564d69a3a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a34054ed1e2fb7fcd1"/>
  <p:tag name="KSO_WM_TEMPLATE_ASSEMBLE_GROUPID" val="60656ea34054ed1e2fb7fcd1"/>
</p:tagLst>
</file>

<file path=ppt/tags/tag299.xml><?xml version="1.0" encoding="utf-8"?>
<p:tagLst xmlns:p="http://schemas.openxmlformats.org/presentationml/2006/main">
  <p:tag name="KSO_WM_UNIT_VALUE" val="1058*143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20_1*d*1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38f1183b7bb4d4ba791791890cfae5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77b06652ef14e9a8619cf84257c9c7c"/>
  <p:tag name="KSO_WM_TEMPLATE_ASSEMBLE_XID" val="60656ea34054ed1e2fb7fcd1"/>
  <p:tag name="KSO_WM_TEMPLATE_ASSEMBLE_GROUPID" val="60656ea34054ed1e2fb7fcd1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20"/>
  <p:tag name="KSO_WM_SLIDE_ID" val="diagram2021102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31f54c6295c63c1a2e06f"/>
  <p:tag name="KSO_WM_CHIP_FILLPROP" val="[[{&quot;text_align&quot;:&quot;lb&quot;,&quot;text_direction&quot;:&quot;horizontal&quot;,&quot;support_big_font&quot;:true,&quot;fill_id&quot;:&quot;cf9b73648b7a412b8baf769e5847bf39&quot;,&quot;fill_align&quot;:&quot;lb&quot;,&quot;chip_types&quot;:[&quot;header&quot;]},{&quot;text_align&quot;:&quot;lt&quot;,&quot;text_direction&quot;:&quot;horizontal&quot;,&quot;support_big_font&quot;:true,&quot;fill_id&quot;:&quot;7b8baaa7df5c421e9b45f5d9d332ba83&quot;,&quot;fill_align&quot;:&quot;lt&quot;,&quot;chip_types&quot;:[&quot;text&quot;]},{&quot;text_align&quot;:&quot;cm&quot;,&quot;text_direction&quot;:&quot;horizontal&quot;,&quot;support_big_font&quot;:false,&quot;fill_id&quot;:&quot;ef8157b86c6f4523a5bfddf5d30ae854&quot;,&quot;fill_align&quot;:&quot;cm&quot;,&quot;chip_types&quot;:[&quot;picture&quot;]}]]"/>
  <p:tag name="KSO_WM_CHIP_DECFILLPROP" val="[]"/>
  <p:tag name="KSO_WM_SLIDE_TYPE" val="text"/>
  <p:tag name="KSO_WM_SLIDE_SIZE" val="887*817"/>
  <p:tag name="KSO_WM_SLIDE_POSITION" val="38*-61"/>
  <p:tag name="KSO_WM_CHIP_GROUPID" val="5ef31f54c6295c63c1a2e06e"/>
  <p:tag name="KSO_WM_SLIDE_BK_DARK_LIGHT" val="2"/>
  <p:tag name="KSO_WM_SLIDE_BACKGROUND_TYPE" val="general"/>
  <p:tag name="KSO_WM_SLIDE_SUPPORT_FEATURE_TYPE" val="0"/>
  <p:tag name="KSO_WM_SLIDE_SUBTYPE" val="picTxt"/>
  <p:tag name="KSO_WM_TEMPLATE_ASSEMBLE_XID" val="60656ea34054ed1e2fb7fcd1"/>
  <p:tag name="KSO_WM_TEMPLATE_ASSEMBLE_GROUPID" val="60656ea34054ed1e2fb7fcd1"/>
  <p:tag name="KSO_WM_SLIDE_CONSTRAINT" val="%7b%22slideConstraint%22%3a%7b%22seriesAreas%22%3a%5b%5d%2c%22singleAreas%22%3a%5b%7b%22shapes%22%3a%5b15%5d%2c%22serialConstraintIndex%22%3a-1%2c%22areatextmark%22%3a0%2c%22pictureprocessmark%22%3a0%7d%5d%7d%7d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0:13&quot;,&quot;maxSize&quot;:{&quot;size1&quot;:52.39963482220968},&quot;minSize&quot;:{&quot;size1&quot;:52.39963482220968},&quot;normalSize&quot;:{&quot;size1&quot;:52.39963482220968},&quot;subLayout&quot;:[{&quot;id&quot;:&quot;2021-04-01T15:10:13&quot;,&quot;maxSize&quot;:{&quot;size1&quot;:55.599967884893225},&quot;minSize&quot;:{&quot;size1&quot;:37.79996788489322},&quot;normalSize&quot;:{&quot;size1&quot;:46.49996788489322},&quot;subLayout&quot;:[{&quot;id&quot;:&quot;2021-04-01T15:10:13&quot;,&quot;margin&quot;:{&quot;bottom&quot;:0.8199999928474426,&quot;left&quot;:1.6929999589920044,&quot;right&quot;:1.6670000553131104,&quot;top&quot;:4.2330002784729},&quot;type&quot;:0},{&quot;id&quot;:&quot;2021-04-01T15:10:13&quot;,&quot;margin&quot;:{&quot;bottom&quot;:4.2330002784729,&quot;left&quot;:1.6929999589920044,&quot;right&quot;:1.6670000553131104,&quot;top&quot;:0.02600000612437725},&quot;type&quot;:0}],&quot;type&quot;:0},{&quot;id&quot;:&quot;2021-04-01T15:10:13&quot;,&quot;margin&quot;:{&quot;bottom&quot;:1.6929999589920044,&quot;left&quot;:0.02600000612437725,&quot;right&quot;:1.6929999589920044,&quot;top&quot;:2.5399999618530273},&quot;type&quot;:0}],&quot;type&quot;:0}"/>
  <p:tag name="KSO_WM_SLIDE_BACKGROUND" val="[&quot;general&quot;]"/>
  <p:tag name="KSO_WM_SLIDE_CAN_ADD_NAVIGATION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0874_4*m_h_f*1_1_1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3"/>
  <p:tag name="KSO_WM_UNIT_ID" val="diagram20210874_4*m_h_i*1_1_3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3"/>
  <p:tag name="KSO_WM_UNIT_ID" val="diagram20210874_4*m_h_i*1_2_3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3"/>
  <p:tag name="KSO_WM_UNIT_ID" val="diagram20210874_4*m_h_i*1_3_3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4"/>
  <p:tag name="KSO_WM_UNIT_ID" val="diagram20210874_4*m_h_i*1_4_4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08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0874_4*m_h_f*1_2_1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09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10874_4*m_h_f*1_3_1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310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10874_4*m_h_f*1_4_1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10874_4*m_h_i*1_2_2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10874_4*m_h_i*1_2_4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10874_4*m_h_i*1_4_1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10874_4*m_h_i*1_4_2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10874_4*m_h_i*1_1_1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10874_4*m_h_i*1_1_2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10874_4*m_h_i*1_3_1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10874_4*m_h_i*1_3_2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10874_4*m_h_i*1_1_4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  <p:tag name="KSO_WM_UNIT_TEXT_FILL_FORE_SCHEMECOLOR_INDEX_BRIGHTNESS" val="0"/>
  <p:tag name="KSO_WM_UNIT_TEXT_FILL_FORE_SCHEMECOLOR_INDEX" val="5"/>
  <p:tag name="KSO_WM_UNIT_TEXT_FILL_TYPE" val="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10874_4*m_h_i*1_2_1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10874_4*m_h_i*1_3_4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10874_4*m_h_i*1_4_3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10874_4*m_h_i*1_4_5"/>
  <p:tag name="KSO_WM_TEMPLATE_CATEGORY" val="diagram"/>
  <p:tag name="KSO_WM_TEMPLATE_INDEX" val="2021087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24.xml><?xml version="1.0" encoding="utf-8"?>
<p:tagLst xmlns:p="http://schemas.openxmlformats.org/presentationml/2006/main">
  <p:tag name="KSO_WM_UNIT_ISCONTENTSTITLE" val="0"/>
  <p:tag name="KSO_WM_UNIT_ISNUMDGMTITLE" val="0"/>
  <p:tag name="KSO_WM_UNIT_PRESET_TEXT" val="书签上下导航版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0_1*a*1"/>
  <p:tag name="KSO_WM_TEMPLATE_CATEGORY" val="diagram"/>
  <p:tag name="KSO_WM_TEMPLATE_INDEX" val="2022026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0ee7f58e5f34ed6955c126921f5d85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325.xml><?xml version="1.0" encoding="utf-8"?>
<p:tagLst xmlns:p="http://schemas.openxmlformats.org/presentationml/2006/main">
  <p:tag name="KSO_WM_UNIT_ISCONTENTSTITLE" val="0"/>
  <p:tag name="KSO_WM_UNIT_ISNUMDGMTITLE" val="0"/>
  <p:tag name="KSO_WM_UNIT_PRESET_TEXT" val="书签上下导航版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0_1*a*1"/>
  <p:tag name="KSO_WM_TEMPLATE_CATEGORY" val="diagram"/>
  <p:tag name="KSO_WM_TEMPLATE_INDEX" val="20220260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d0ee7f58e5f34ed6955c126921f5d85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99_1*i*2"/>
  <p:tag name="KSO_WM_TEMPLATE_CATEGORY" val="diagram"/>
  <p:tag name="KSO_WM_TEMPLATE_INDEX" val="20212699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2f"/>
  <p:tag name="KSO_WM_TEMPLATE_ASSEMBLE_GROUPID" val="60656f644054ed1e2fb8092f"/>
</p:tagLst>
</file>

<file path=ppt/tags/tag327.xml><?xml version="1.0" encoding="utf-8"?>
<p:tagLst xmlns:p="http://schemas.openxmlformats.org/presentationml/2006/main">
  <p:tag name="KSO_WM_TEMPLATE_CATEGORY" val="diagram"/>
  <p:tag name="KSO_WM_TEMPLATE_INDEX" val="20220260"/>
  <p:tag name="KSO_WM_SLIDE_ID" val="diagram20220260_1"/>
  <p:tag name="KSO_WM_TEMPLATE_SUBCATEGORY" val="25"/>
  <p:tag name="KSO_WM_TEMPLATE_MASTER_TYPE" val="0"/>
  <p:tag name="KSO_WM_TEMPLATE_COLOR_TYPE" val="0"/>
  <p:tag name="KSO_WM_SLIDE_TYPE" val="text"/>
  <p:tag name="KSO_WM_SLIDE_SUBTYPE" val="picTxt"/>
  <p:tag name="KSO_WM_SLIDE_LAYOUTTYPE" val="topbottom"/>
  <p:tag name="KSO_WM_SLIDE_ITEM_CNT" val="0"/>
  <p:tag name="KSO_WM_SLIDE_INDEX" val="1"/>
  <p:tag name="KSO_WM_SLIDE_SIZE" val="888*516"/>
  <p:tag name="KSO_WM_SLIDE_POSITION" val="36*0"/>
  <p:tag name="KSO_WM_TAG_VERSION" val="1.0"/>
  <p:tag name="KSO_WM_BEAUTIFY_FLAG" val="#wm#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17T17:23:16&quot;,&quot;maxSize&quot;:{&quot;size1&quot;:20},&quot;minSize&quot;:{&quot;size1&quot;:13.3},&quot;normalSize&quot;:{&quot;size1&quot;:13.3},&quot;subLayout&quot;:[{&quot;id&quot;:&quot;2023-11-17T17:23:16&quot;,&quot;margin&quot;:{&quot;bottom&quot;:0.025999998673796654,&quot;left&quot;:3.809999942779541,&quot;right&quot;:1.2699999809265137,&quot;top&quot;:0.4230000376701355},&quot;type&quot;:0},{&quot;id&quot;:&quot;2023-11-17T17:23:16&quot;,&quot;margin&quot;:{&quot;bottom&quot;:0.847000002861023,&quot;left&quot;:1.2699999809265137,&quot;right&quot;:1.2699999809265137,&quot;top&quot;:0.8199999928474426},&quot;type&quot;:0}],&quot;type&quot;:0}"/>
  <p:tag name="KSO_WM_SLIDE_RATIO" val="1.777778"/>
  <p:tag name="KSO_WM_SLIDE_BACKGROUND" val="[&quot;general&quot;]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BEAUTIFY_FLAG" val="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330.xml><?xml version="1.0" encoding="utf-8"?>
<p:tagLst xmlns:p="http://schemas.openxmlformats.org/presentationml/2006/main">
  <p:tag name="KSO_WM_UNIT_ISCONTENTSTITLE" val="0"/>
  <p:tag name="KSO_WM_UNIT_ISNUMDGMTITLE" val="0"/>
  <p:tag name="KSO_WM_UNIT_PRESET_TEXT" val="书签上下导航版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0_1*a*1"/>
  <p:tag name="KSO_WM_TEMPLATE_CATEGORY" val="diagram"/>
  <p:tag name="KSO_WM_TEMPLATE_INDEX" val="2022026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0ee7f58e5f34ed6955c126921f5d85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33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94_1*f*1"/>
  <p:tag name="KSO_WM_TEMPLATE_CATEGORY" val="diagram"/>
  <p:tag name="KSO_WM_TEMPLATE_INDEX" val="2021139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213e55c78c7f48d58171e1bca080f0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8bb6cffadbe44eab0931cdbec099505"/>
  <p:tag name="KSO_WM_UNIT_TEXT_FILL_FORE_SCHEMECOLOR_INDEX_BRIGHTNESS" val="0.25"/>
  <p:tag name="KSO_WM_UNIT_TEXT_FILL_FORE_SCHEMECOLOR_INDEX" val="13"/>
  <p:tag name="KSO_WM_UNIT_TEXT_FILL_TYPE" val="1"/>
  <p:tag name="KSO_WM_TEMPLATE_ASSEMBLE_XID" val="60656efa4054ed1e2fb801a3"/>
  <p:tag name="KSO_WM_TEMPLATE_ASSEMBLE_GROUPID" val="60656efa4054ed1e2fb801a3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13978_1*m_i*1_2"/>
  <p:tag name="KSO_WM_TEMPLATE_CATEGORY" val="diagram"/>
  <p:tag name="KSO_WM_TEMPLATE_INDEX" val="20213978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e"/>
  <p:tag name="KSO_WM_UNIT_TYPE" val="m_h_i"/>
  <p:tag name="KSO_WM_UNIT_INDEX" val="1_1_1"/>
  <p:tag name="KSO_WM_UNIT_ID" val="diagram20213978_1*m_h_i*1_1_1"/>
  <p:tag name="KSO_WM_TEMPLATE_CATEGORY" val="diagram"/>
  <p:tag name="KSO_WM_TEMPLATE_INDEX" val="202139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13978_1*m_h_i*1_1_4"/>
  <p:tag name="KSO_WM_TEMPLATE_CATEGORY" val="diagram"/>
  <p:tag name="KSO_WM_TEMPLATE_INDEX" val="2021397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USESOURCEFORMAT_APPLY" val="0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13978_1*m_h_i*1_1_2"/>
  <p:tag name="KSO_WM_TEMPLATE_CATEGORY" val="diagram"/>
  <p:tag name="KSO_WM_TEMPLATE_INDEX" val="202139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3"/>
  <p:tag name="KSO_WM_UNIT_ID" val="diagram20213978_1*m_h_i*1_1_3"/>
  <p:tag name="KSO_WM_TEMPLATE_CATEGORY" val="diagram"/>
  <p:tag name="KSO_WM_TEMPLATE_INDEX" val="2021397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3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3978_1*m_h_f*1_1_1"/>
  <p:tag name="KSO_WM_TEMPLATE_CATEGORY" val="diagram"/>
  <p:tag name="KSO_WM_TEMPLATE_INDEX" val="20213978"/>
  <p:tag name="KSO_WM_UNIT_LAYERLEVEL" val="1_1_1"/>
  <p:tag name="KSO_WM_TAG_VERSION" val="1.0"/>
  <p:tag name="KSO_WM_BEAUTIFY_FLAG" val="#wm#"/>
  <p:tag name="KSO_WM_UNIT_PRESET_TEXT" val="点击此处添加正文，为了演示发布的良好效果，请言简意赅的阐述您的观点。&#13;您的正文已经经简明扼要，但请您尽可能提炼思想的精髓，否则容易造成观者的阅读压力，适得其反。"/>
  <p:tag name="KSO_WM_UNIT_VALUE" val="115"/>
  <p:tag name="KSO_WM_UNIT_SUBTYPE" val="a"/>
  <p:tag name="KSO_WM_UNIT_TEXT_FILL_FORE_SCHEMECOLOR_INDEX_BRIGHTNESS" val="0.5"/>
  <p:tag name="KSO_WM_UNIT_TEXT_FILL_FORE_SCHEMECOLOR_INDEX" val="13"/>
  <p:tag name="KSO_WM_UNIT_TEXT_FILL_TYPE" val="1"/>
  <p:tag name="KSO_WM_UNIT_USESOURCEFORMAT_APPLY" val="0"/>
</p:tagLst>
</file>

<file path=ppt/tags/tag33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3978_1*m_h_f*1_2_1"/>
  <p:tag name="KSO_WM_TEMPLATE_CATEGORY" val="diagram"/>
  <p:tag name="KSO_WM_TEMPLATE_INDEX" val="20213978"/>
  <p:tag name="KSO_WM_UNIT_LAYERLEVEL" val="1_1_1"/>
  <p:tag name="KSO_WM_TAG_VERSION" val="1.0"/>
  <p:tag name="KSO_WM_BEAUTIFY_FLAG" val="#wm#"/>
  <p:tag name="KSO_WM_UNIT_PRESET_TEXT" val="点击此处添加正文，为了演示发布的良好效果，请言简意赅的阐述您的观点。&#13;您的正文已经经简明扼要，但请您尽可能提炼思想的精髓，否则容易造成观者的阅读压力，适得其反。"/>
  <p:tag name="KSO_WM_UNIT_VALUE" val="115"/>
  <p:tag name="KSO_WM_UNIT_SUBTYPE" val="a"/>
  <p:tag name="KSO_WM_UNIT_TEXT_FILL_FORE_SCHEMECOLOR_INDEX_BRIGHTNESS" val="0.5"/>
  <p:tag name="KSO_WM_UNIT_TEXT_FILL_FORE_SCHEMECOLOR_INDEX" val="13"/>
  <p:tag name="KSO_WM_UNIT_TEXT_FILL_TYPE" val="1"/>
  <p:tag name="KSO_WM_UNIT_USESOURCEFORMAT_APPLY" val="0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e"/>
  <p:tag name="KSO_WM_UNIT_TYPE" val="m_h_i"/>
  <p:tag name="KSO_WM_UNIT_INDEX" val="1_2_1"/>
  <p:tag name="KSO_WM_UNIT_ID" val="diagram20213978_1*m_h_i*1_2_1"/>
  <p:tag name="KSO_WM_TEMPLATE_CATEGORY" val="diagram"/>
  <p:tag name="KSO_WM_TEMPLATE_INDEX" val="202139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13978_1*m_h_i*1_2_4"/>
  <p:tag name="KSO_WM_TEMPLATE_CATEGORY" val="diagram"/>
  <p:tag name="KSO_WM_TEMPLATE_INDEX" val="2021397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USESOURCEFORMAT_APPLY" val="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13978_1*m_h_i*1_2_2"/>
  <p:tag name="KSO_WM_TEMPLATE_CATEGORY" val="diagram"/>
  <p:tag name="KSO_WM_TEMPLATE_INDEX" val="2021397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3"/>
  <p:tag name="KSO_WM_UNIT_ID" val="diagram20213978_1*m_h_i*1_2_3"/>
  <p:tag name="KSO_WM_TEMPLATE_CATEGORY" val="diagram"/>
  <p:tag name="KSO_WM_TEMPLATE_INDEX" val="2021397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43.xml><?xml version="1.0" encoding="utf-8"?>
<p:tagLst xmlns:p="http://schemas.openxmlformats.org/presentationml/2006/main">
  <p:tag name="KSO_WM_UNIT_ISCONTENTSTITLE" val="0"/>
  <p:tag name="KSO_WM_UNIT_ISNUMDGMTITLE" val="0"/>
  <p:tag name="KSO_WM_UNIT_PRESET_TEXT" val="书签上下导航版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0_1*a*1"/>
  <p:tag name="KSO_WM_TEMPLATE_CATEGORY" val="diagram"/>
  <p:tag name="KSO_WM_TEMPLATE_INDEX" val="20220260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d0ee7f58e5f34ed6955c126921f5d85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99_1*i*2"/>
  <p:tag name="KSO_WM_TEMPLATE_CATEGORY" val="diagram"/>
  <p:tag name="KSO_WM_TEMPLATE_INDEX" val="20212699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2f"/>
  <p:tag name="KSO_WM_TEMPLATE_ASSEMBLE_GROUPID" val="60656f644054ed1e2fb8092f"/>
</p:tagLst>
</file>

<file path=ppt/tags/tag345.xml><?xml version="1.0" encoding="utf-8"?>
<p:tagLst xmlns:p="http://schemas.openxmlformats.org/presentationml/2006/main">
  <p:tag name="KSO_WM_SLIDE_ID" val="diagram20220260_1"/>
  <p:tag name="KSO_WM_TEMPLATE_SUBCATEGORY" val="25"/>
  <p:tag name="KSO_WM_TEMPLATE_MASTER_TYPE" val="0"/>
  <p:tag name="KSO_WM_TEMPLATE_COLOR_TYPE" val="0"/>
  <p:tag name="KSO_WM_SLIDE_TYPE" val="text"/>
  <p:tag name="KSO_WM_SLIDE_SUBTYPE" val="picTxt"/>
  <p:tag name="KSO_WM_SLIDE_LAYOUTTYPE" val="topbottom"/>
  <p:tag name="KSO_WM_SLIDE_ITEM_CNT" val="0"/>
  <p:tag name="KSO_WM_SLIDE_INDEX" val="1"/>
  <p:tag name="KSO_WM_SLIDE_SIZE" val="888*516"/>
  <p:tag name="KSO_WM_SLIDE_POSITION" val="36*0"/>
  <p:tag name="KSO_WM_TAG_VERSION" val="1.0"/>
  <p:tag name="KSO_WM_BEAUTIFY_FLAG" val="#wm#"/>
  <p:tag name="KSO_WM_TEMPLATE_CATEGORY" val="diagram"/>
  <p:tag name="KSO_WM_TEMPLATE_INDEX" val="2022026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17T17:23:16&quot;,&quot;maxSize&quot;:{&quot;size1&quot;:20},&quot;minSize&quot;:{&quot;size1&quot;:13.3},&quot;normalSize&quot;:{&quot;size1&quot;:13.3},&quot;subLayout&quot;:[{&quot;id&quot;:&quot;2023-11-17T17:23:16&quot;,&quot;margin&quot;:{&quot;bottom&quot;:0.025999998673796654,&quot;left&quot;:3.809999942779541,&quot;right&quot;:1.2699999809265137,&quot;top&quot;:0.4230000376701355},&quot;type&quot;:0},{&quot;id&quot;:&quot;2023-11-17T17:23:16&quot;,&quot;margin&quot;:{&quot;bottom&quot;:0.847000002861023,&quot;left&quot;:1.2699999809265137,&quot;right&quot;:1.2699999809265137,&quot;top&quot;:0.8199999928474426},&quot;type&quot;:0}],&quot;type&quot;:0}"/>
  <p:tag name="KSO_WM_SLIDE_RATIO" val="1.777778"/>
  <p:tag name="KSO_WM_SLIDE_BACKGROUND" val="[&quot;general&quot;]"/>
  <p:tag name="KSO_WM_SLIDE_BACKGROUND_TYPE" val="general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PRESET_TEXT" val="书签上下导航版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0_1*a*1"/>
  <p:tag name="KSO_WM_TEMPLATE_CATEGORY" val="diagram"/>
  <p:tag name="KSO_WM_TEMPLATE_INDEX" val="2022026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0ee7f58e5f34ed6955c126921f5d85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34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94_1*f*1"/>
  <p:tag name="KSO_WM_TEMPLATE_CATEGORY" val="diagram"/>
  <p:tag name="KSO_WM_TEMPLATE_INDEX" val="2021139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213e55c78c7f48d58171e1bca080f0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8bb6cffadbe44eab0931cdbec099505"/>
  <p:tag name="KSO_WM_UNIT_TEXT_FILL_FORE_SCHEMECOLOR_INDEX_BRIGHTNESS" val="0.25"/>
  <p:tag name="KSO_WM_UNIT_TEXT_FILL_FORE_SCHEMECOLOR_INDEX" val="13"/>
  <p:tag name="KSO_WM_UNIT_TEXT_FILL_TYPE" val="1"/>
  <p:tag name="KSO_WM_TEMPLATE_ASSEMBLE_XID" val="60656efa4054ed1e2fb801a3"/>
  <p:tag name="KSO_WM_TEMPLATE_ASSEMBLE_GROUPID" val="60656efa4054ed1e2fb801a3"/>
</p:tagLst>
</file>

<file path=ppt/tags/tag35.xml><?xml version="1.0" encoding="utf-8"?>
<p:tagLst xmlns:p="http://schemas.openxmlformats.org/presentationml/2006/main">
  <p:tag name="KSO_WM_BEAUTIFY_FLAG" val="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69783_1*m_i*1_1"/>
  <p:tag name="KSO_WM_TEMPLATE_CATEGORY" val="diagram"/>
  <p:tag name="KSO_WM_TEMPLATE_INDEX" val="20169783"/>
  <p:tag name="KSO_WM_UNIT_LAYERLEVEL" val="1_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LINE_FORE_SCHEMECOLOR_INDEX_BRIGHTNESS" val="-0.15"/>
  <p:tag name="KSO_WM_UNIT_LINE_FORE_SCHEMECOLOR_INDEX" val="14"/>
  <p:tag name="KSO_WM_UNIT_LINE_FILL_TYPE" val="2"/>
  <p:tag name="KSO_WM_UNIT_USESOURCEFORMAT_APPLY" val="0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69783_1*m_h_i*1_1_1"/>
  <p:tag name="KSO_WM_TEMPLATE_CATEGORY" val="diagram"/>
  <p:tag name="KSO_WM_TEMPLATE_INDEX" val="20169783"/>
  <p:tag name="KSO_WM_UNIT_LAYERLEVEL" val="1_1_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LINE_FORE_SCHEMECOLOR_INDEX_BRIGHTNESS" val="-0.1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69783_1*m_h_i*1_2_1"/>
  <p:tag name="KSO_WM_TEMPLATE_CATEGORY" val="diagram"/>
  <p:tag name="KSO_WM_TEMPLATE_INDEX" val="20169783"/>
  <p:tag name="KSO_WM_UNIT_LAYERLEVEL" val="1_1_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LINE_FORE_SCHEMECOLOR_INDEX_BRIGHTNESS" val="-0.1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69783_1*m_h_i*1_1_2"/>
  <p:tag name="KSO_WM_TEMPLATE_CATEGORY" val="diagram"/>
  <p:tag name="KSO_WM_TEMPLATE_INDEX" val="20169783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69783_1*m_h_i*1_1_3"/>
  <p:tag name="KSO_WM_TEMPLATE_CATEGORY" val="diagram"/>
  <p:tag name="KSO_WM_TEMPLATE_INDEX" val="20169783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69783_1*m_h_i*1_2_2"/>
  <p:tag name="KSO_WM_TEMPLATE_CATEGORY" val="diagram"/>
  <p:tag name="KSO_WM_TEMPLATE_INDEX" val="20169783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69783_1*m_h_i*1_2_3"/>
  <p:tag name="KSO_WM_TEMPLATE_CATEGORY" val="diagram"/>
  <p:tag name="KSO_WM_TEMPLATE_INDEX" val="20169783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5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69783_1*m_h_f*1_1_1"/>
  <p:tag name="KSO_WM_TEMPLATE_CATEGORY" val="diagram"/>
  <p:tag name="KSO_WM_TEMPLATE_INDEX" val="20169783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"/>
  <p:tag name="KSO_WM_UNIT_TEXT_FILL_FORE_SCHEMECOLOR_INDEX_BRIGHTNESS" val="0.35"/>
  <p:tag name="KSO_WM_UNIT_TEXT_FILL_FORE_SCHEMECOLOR_INDEX" val="13"/>
  <p:tag name="KSO_WM_UNIT_TEXT_FILL_TYPE" val="1"/>
  <p:tag name="KSO_WM_UNIT_USESOURCEFORMAT_APPLY" val="0"/>
</p:tagLst>
</file>

<file path=ppt/tags/tag35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69783_1*m_h_f*1_2_1"/>
  <p:tag name="KSO_WM_TEMPLATE_CATEGORY" val="diagram"/>
  <p:tag name="KSO_WM_TEMPLATE_INDEX" val="20169783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"/>
  <p:tag name="KSO_WM_UNIT_TEXT_FILL_FORE_SCHEMECOLOR_INDEX_BRIGHTNESS" val="0.35"/>
  <p:tag name="KSO_WM_UNIT_TEXT_FILL_FORE_SCHEMECOLOR_INDEX" val="13"/>
  <p:tag name="KSO_WM_UNIT_TEXT_FILL_TYPE" val="1"/>
  <p:tag name="KSO_WM_UNIT_USESOURCEFORMAT_APPLY" val="0"/>
</p:tagLst>
</file>

<file path=ppt/tags/tag3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69783_1*m_h_a*1_2_1"/>
  <p:tag name="KSO_WM_TEMPLATE_CATEGORY" val="diagram"/>
  <p:tag name="KSO_WM_TEMPLATE_INDEX" val="20169783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35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69783_1*m_h_a*1_2_1"/>
  <p:tag name="KSO_WM_TEMPLATE_CATEGORY" val="diagram"/>
  <p:tag name="KSO_WM_TEMPLATE_INDEX" val="20169783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35"/>
  <p:tag name="KSO_WM_UNIT_TEXT_FILL_FORE_SCHEMECOLOR_INDEX" val="13"/>
  <p:tag name="KSO_WM_UNIT_TEXT_FILL_TYPE" val="1"/>
  <p:tag name="KSO_WM_UNIT_USESOURCEFORMAT_APPLY" val="0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PRESET_TEXT" val="书签上下导航版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0_1*a*1"/>
  <p:tag name="KSO_WM_TEMPLATE_CATEGORY" val="diagram"/>
  <p:tag name="KSO_WM_TEMPLATE_INDEX" val="20220260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d0ee7f58e5f34ed6955c126921f5d85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99_1*i*2"/>
  <p:tag name="KSO_WM_TEMPLATE_CATEGORY" val="diagram"/>
  <p:tag name="KSO_WM_TEMPLATE_INDEX" val="20212699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2f"/>
  <p:tag name="KSO_WM_TEMPLATE_ASSEMBLE_GROUPID" val="60656f644054ed1e2fb8092f"/>
</p:tagLst>
</file>

<file path=ppt/tags/tag363.xml><?xml version="1.0" encoding="utf-8"?>
<p:tagLst xmlns:p="http://schemas.openxmlformats.org/presentationml/2006/main">
  <p:tag name="KSO_WM_SLIDE_ID" val="diagram20220260_1"/>
  <p:tag name="KSO_WM_TEMPLATE_SUBCATEGORY" val="25"/>
  <p:tag name="KSO_WM_TEMPLATE_MASTER_TYPE" val="0"/>
  <p:tag name="KSO_WM_TEMPLATE_COLOR_TYPE" val="0"/>
  <p:tag name="KSO_WM_SLIDE_TYPE" val="text"/>
  <p:tag name="KSO_WM_SLIDE_SUBTYPE" val="picTxt"/>
  <p:tag name="KSO_WM_SLIDE_LAYOUTTYPE" val="topbottom"/>
  <p:tag name="KSO_WM_SLIDE_ITEM_CNT" val="0"/>
  <p:tag name="KSO_WM_SLIDE_INDEX" val="1"/>
  <p:tag name="KSO_WM_SLIDE_SIZE" val="888*516"/>
  <p:tag name="KSO_WM_SLIDE_POSITION" val="36*0"/>
  <p:tag name="KSO_WM_TAG_VERSION" val="1.0"/>
  <p:tag name="KSO_WM_BEAUTIFY_FLAG" val="#wm#"/>
  <p:tag name="KSO_WM_TEMPLATE_CATEGORY" val="diagram"/>
  <p:tag name="KSO_WM_TEMPLATE_INDEX" val="2022026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17T17:23:17&quot;,&quot;maxSize&quot;:{&quot;size1&quot;:20},&quot;minSize&quot;:{&quot;size1&quot;:13.3},&quot;normalSize&quot;:{&quot;size1&quot;:13.3},&quot;subLayout&quot;:[{&quot;id&quot;:&quot;2023-11-17T17:23:17&quot;,&quot;margin&quot;:{&quot;bottom&quot;:0.025999998673796654,&quot;left&quot;:3.809999942779541,&quot;right&quot;:1.2699999809265137,&quot;top&quot;:0.4230000376701355},&quot;type&quot;:0},{&quot;id&quot;:&quot;2023-11-17T17:23:17&quot;,&quot;margin&quot;:{&quot;bottom&quot;:0.847000002861023,&quot;left&quot;:1.2699999809265137,&quot;right&quot;:1.2699999809265137,&quot;top&quot;:0.8199999928474426},&quot;type&quot;:0}],&quot;type&quot;:0}"/>
  <p:tag name="KSO_WM_SLIDE_RATIO" val="1.777778"/>
  <p:tag name="KSO_WM_SLIDE_BACKGROUND" val="[&quot;general&quot;]"/>
  <p:tag name="KSO_WM_SLIDE_BACKGROUND_TYPE" val="general"/>
</p:tagLst>
</file>

<file path=ppt/tags/tag36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65.xml><?xml version="1.0" encoding="utf-8"?>
<p:tagLst xmlns:p="http://schemas.openxmlformats.org/presentationml/2006/main">
  <p:tag name="KSO_WPP_MARK_KEY" val="6957ab56-f269-4e43-a859-720ac5b77114"/>
  <p:tag name="COMMONDATA" val="eyJoZGlkIjoiNDRiMTk4ODIzODAzN2IzZDgyZjE0OGNjODIwYWZmZjYifQ=="/>
</p:tagLst>
</file>

<file path=ppt/tags/tag37.xml><?xml version="1.0" encoding="utf-8"?>
<p:tagLst xmlns:p="http://schemas.openxmlformats.org/presentationml/2006/main">
  <p:tag name="KSO_WM_BEAUTIFY_FLAG" val="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38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  <p:tag name="KSO_WM_UNIT_TEXT_FILL_FORE_SCHEMECOLOR_INDEX_BRIGHTNESS" val="0"/>
  <p:tag name="KSO_WM_UNIT_TEXT_FILL_FORE_SCHEMECOLOR_INDEX" val="5"/>
  <p:tag name="KSO_WM_UNIT_TEXT_FILL_TYPE" val="1"/>
</p:tagLst>
</file>

<file path=ppt/tags/tag39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-0.25"/>
  <p:tag name="KSO_WM_UNIT_TEXT_FILL_FORE_SCHEMECOLOR_INDEX" val="5"/>
  <p:tag name="KSO_WM_UNIT_TEXT_FILL_TYPE" val="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41.xml><?xml version="1.0" encoding="utf-8"?>
<p:tagLst xmlns:p="http://schemas.openxmlformats.org/presentationml/2006/main">
  <p:tag name="KSO_WM_BEAUTIFY_FLAG" val="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4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PICTURE_TOWARD" val="1"/>
  <p:tag name="KSO_WM_UNIT_PICTURE_DOCKSIDE" val="rm"/>
  <p:tag name="KSO_WM_UNIT_VALUE" val="1599*198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234_1*ζ_h_d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48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234_1*ζ_h_i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234_1*ζ_h_i*1_1_2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73_1*i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1d32bf7c27d74b4b815cbeff08c661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e49c998712faa657a97f"/>
  <p:tag name="KSO_WM_CHIP_XID" val="5fade49c998712faa657a9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34054ed1e2fb814c7"/>
  <p:tag name="KSO_WM_TEMPLATE_ASSEMBLE_GROUPID" val="606570534054ed1e2fb814c7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5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73_1*f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ce82e2753746471daed8748529970b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a28c40bb95945a5a4e748a293b73aa4"/>
  <p:tag name="KSO_WM_UNIT_TEXT_FILL_FORE_SCHEMECOLOR_INDEX_BRIGHTNESS" val="0.25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53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1.19375},&quot;subLayout&quot;:[{&quot;id&quot;:&quot;2021-04-01T16:16:09&quot;,&quot;maxSize&quot;:{&quot;size1&quot;:35.6},&quot;minSize&quot;:{&quot;size1&quot;:17.8},&quot;normalSize&quot;:{&quot;size1&quot;:29.633333333333336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20_1*i*1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8"/>
  <p:tag name="KSO_WM_UNIT_COLOR_SCHEME_SHAPE_ID" val="8"/>
  <p:tag name="KSO_WM_UNIT_COLOR_SCHEME_PARENT_PAGE" val="0_1"/>
  <p:tag name="KSO_WM_UNIT_FOIL_COLOR" val="1"/>
  <p:tag name="KSO_WM_UNIT_BLOCK" val="0"/>
  <p:tag name="KSO_WM_UNIT_SM_LIMIT_TYPE" val="2"/>
  <p:tag name="KSO_WM_UNIT_DEC_AREA_ID" val="231ac7b4a8d346ada6ce3d150524288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38f1183b7bb4d4ba791791890cfae5e&quot;,&quot;X&quot;:{&quot;Pos&quot;:1},&quot;Y&quot;:{&quot;Pos&quot;:1}},&quot;whChangeMode&quot;:0}"/>
  <p:tag name="KSO_WM_CHIP_GROUPID" val="5ef31f54c6295c63c1a2e06e"/>
  <p:tag name="KSO_WM_CHIP_XID" val="5ef31f54c6295c63c1a2e06f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0"/>
  <p:tag name="KSO_WM_TEMPLATE_ASSEMBLE_XID" val="60656ea34054ed1e2fb7fcd1"/>
  <p:tag name="KSO_WM_TEMPLATE_ASSEMBLE_GROUPID" val="60656ea34054ed1e2fb7fcd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20_1*i*2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22"/>
  <p:tag name="KSO_WM_UNIT_COLOR_SCHEME_SHAPE_ID" val="22"/>
  <p:tag name="KSO_WM_UNIT_COLOR_SCHEME_PARENT_PAGE" val="0_1"/>
  <p:tag name="KSO_WM_UNIT_BLOCK" val="0"/>
  <p:tag name="KSO_WM_UNIT_SM_LIMIT_TYPE" val="2"/>
  <p:tag name="KSO_WM_UNIT_DEC_AREA_ID" val="45e211b7a6f54a728f24589147b3e65c"/>
  <p:tag name="KSO_WM_UNIT_DECORATE_INFO" val="{&quot;ReferentInfo&quot;:{&quot;Id&quot;:&quot;slide&quot;,&quot;X&quot;:{&quot;Pos&quot;:1},&quot;Y&quot;:{&quot;Pos&quot;:1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31f54c6295c63c1a2e06e"/>
  <p:tag name="KSO_WM_CHIP_XID" val="5ef31f54c6295c63c1a2e06f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22"/>
  <p:tag name="KSO_WM_TEMPLATE_ASSEMBLE_XID" val="60656ea34054ed1e2fb7fcd1"/>
  <p:tag name="KSO_WM_TEMPLATE_ASSEMBLE_GROUPID" val="60656ea34054ed1e2fb7fcd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20_1*i*3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BLOCK" val="0"/>
  <p:tag name="KSO_WM_UNIT_SM_LIMIT_TYPE" val="2"/>
  <p:tag name="KSO_WM_UNIT_DEC_AREA_ID" val="bbb05bbc6af94ce3b41d1adfa456616c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31f54c6295c63c1a2e06e"/>
  <p:tag name="KSO_WM_CHIP_XID" val="5ef31f54c6295c63c1a2e06f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26"/>
  <p:tag name="KSO_WM_TEMPLATE_ASSEMBLE_XID" val="60656ea34054ed1e2fb7fcd1"/>
  <p:tag name="KSO_WM_TEMPLATE_ASSEMBLE_GROUPID" val="60656ea34054ed1e2fb7fcd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20_1*i*4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12"/>
  <p:tag name="KSO_WM_UNIT_COLOR_SCHEME_SHAPE_ID" val="12"/>
  <p:tag name="KSO_WM_UNIT_COLOR_SCHEME_PARENT_PAGE" val="0_1"/>
  <p:tag name="KSO_WM_UNIT_DECOLORIZATION" val="1"/>
  <p:tag name="KSO_WM_UNIT_BLOCK" val="0"/>
  <p:tag name="KSO_WM_UNIT_SM_LIMIT_TYPE" val="2"/>
  <p:tag name="KSO_WM_UNIT_DEC_AREA_ID" val="cfd68c60e5ec4129b3760c8b4246e74f"/>
  <p:tag name="KSO_WM_UNIT_DECORATE_INFO" val="{&quot;ReferentInfo&quot;:{&quot;Id&quot;:&quot;slide&quot;,&quot;X&quot;:{&quot;Pos&quot;:1},&quot;Y&quot;:{&quot;Pos&quot;:0}},&quot;DecorateInfoX&quot;:{&quot;Pos&quot;:1,&quot;IsAbs&quot;:false},&quot;DecorateInfoY&quot;:{&quot;Pos&quot;:0,&quot;IsAbs&quot;:false},&quot;DecorateInfoW&quot;:{&quot;IsAbs&quot;:false},&quot;DecorateInfoH&quot;:{&quot;IsAbs&quot;:false},&quot;whChangeMode&quot;:1}"/>
  <p:tag name="KSO_WM_CHIP_GROUPID" val="5ef31f54c6295c63c1a2e06e"/>
  <p:tag name="KSO_WM_CHIP_XID" val="5ef31f54c6295c63c1a2e06f"/>
  <p:tag name="KSO_WM_UNIT_LINE_FORE_SCHEMECOLOR_INDEX_BRIGHTNESS" val="-0.25"/>
  <p:tag name="KSO_WM_UNIT_LINE_FORE_SCHEMECOLOR_INDEX" val="14"/>
  <p:tag name="KSO_WM_UNIT_LINE_FILL_TYPE" val="2"/>
  <p:tag name="KSO_WM_TEMPLATE_ASSEMBLE_XID" val="60656ea34054ed1e2fb7fcd1"/>
  <p:tag name="KSO_WM_TEMPLATE_ASSEMBLE_GROUPID" val="60656ea34054ed1e2fb7fcd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1020_1*i*5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11"/>
  <p:tag name="KSO_WM_UNIT_COLOR_SCHEME_SHAPE_ID" val="11"/>
  <p:tag name="KSO_WM_UNIT_COLOR_SCHEME_PARENT_PAGE" val="0_1"/>
  <p:tag name="KSO_WM_UNIT_DECOLORIZATION" val="1"/>
  <p:tag name="KSO_WM_UNIT_BLOCK" val="0"/>
  <p:tag name="KSO_WM_UNIT_SM_LIMIT_TYPE" val="3"/>
  <p:tag name="KSO_WM_UNIT_DEC_AREA_ID" val="b1a0a65d54964d6ca17ec3c5211b32c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fb216ed9cf304f199a7edb7b06c34fb9&quot;,&quot;X&quot;:{&quot;Pos&quot;:1},&quot;Y&quot;:{&quot;Pos&quot;:2}},&quot;whChangeMode&quot;:0}"/>
  <p:tag name="KSO_WM_CHIP_GROUPID" val="5ef31f54c6295c63c1a2e06e"/>
  <p:tag name="KSO_WM_CHIP_XID" val="5ef31f54c6295c63c1a2e06f"/>
  <p:tag name="KSO_WM_UNIT_LINE_FORE_SCHEMECOLOR_INDEX_BRIGHTNESS" val="-0.25"/>
  <p:tag name="KSO_WM_UNIT_LINE_FORE_SCHEMECOLOR_INDEX" val="14"/>
  <p:tag name="KSO_WM_UNIT_LINE_FILL_TYPE" val="2"/>
  <p:tag name="KSO_WM_TEMPLATE_ASSEMBLE_XID" val="60656ea34054ed1e2fb7fcd1"/>
  <p:tag name="KSO_WM_TEMPLATE_ASSEMBLE_GROUPID" val="60656ea34054ed1e2fb7fcd1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0_1*a*1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b216ed9cf304f199a7edb7b06c34f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833fc52a0e4b40128e68c1175034548a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a34054ed1e2fb7fcd1"/>
  <p:tag name="KSO_WM_TEMPLATE_ASSEMBLE_GROUPID" val="60656ea34054ed1e2fb7fcd1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20_1*f*1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0"/>
  <p:tag name="KSO_WM_UNIT_SHOW_EDIT_AREA_INDICATION" val="1"/>
  <p:tag name="KSO_WM_CHIP_GROUPID" val="5e6b05596848fb12bee65ac8"/>
  <p:tag name="KSO_WM_CHIP_XID" val="5e6b05596848fb12bee65aca"/>
  <p:tag name="KSO_WM_UNIT_DEC_AREA_ID" val="295ebbe465864d51a25685f3f8abc8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428e1075e9c487bac93116564d69a3a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a34054ed1e2fb7fcd1"/>
  <p:tag name="KSO_WM_TEMPLATE_ASSEMBLE_GROUPID" val="60656ea34054ed1e2fb7fcd1"/>
</p:tagLst>
</file>

<file path=ppt/tags/tag61.xml><?xml version="1.0" encoding="utf-8"?>
<p:tagLst xmlns:p="http://schemas.openxmlformats.org/presentationml/2006/main">
  <p:tag name="KSO_WM_UNIT_VALUE" val="1058*143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20_1*d*1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38f1183b7bb4d4ba791791890cfae5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77b06652ef14e9a8619cf84257c9c7c"/>
  <p:tag name="KSO_WM_TEMPLATE_ASSEMBLE_XID" val="60656ea34054ed1e2fb7fcd1"/>
  <p:tag name="KSO_WM_TEMPLATE_ASSEMBLE_GROUPID" val="60656ea34054ed1e2fb7fcd1"/>
</p:tagLst>
</file>

<file path=ppt/tags/tag62.xml><?xml version="1.0" encoding="utf-8"?>
<p:tagLst xmlns:p="http://schemas.openxmlformats.org/presentationml/2006/main"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31f54c6295c63c1a2e06f"/>
  <p:tag name="KSO_WM_CHIP_FILLPROP" val="[[{&quot;text_align&quot;:&quot;lb&quot;,&quot;text_direction&quot;:&quot;horizontal&quot;,&quot;support_big_font&quot;:true,&quot;fill_id&quot;:&quot;cf9b73648b7a412b8baf769e5847bf39&quot;,&quot;fill_align&quot;:&quot;lb&quot;,&quot;chip_types&quot;:[&quot;header&quot;]},{&quot;text_align&quot;:&quot;lt&quot;,&quot;text_direction&quot;:&quot;horizontal&quot;,&quot;support_big_font&quot;:true,&quot;fill_id&quot;:&quot;7b8baaa7df5c421e9b45f5d9d332ba83&quot;,&quot;fill_align&quot;:&quot;lt&quot;,&quot;chip_types&quot;:[&quot;text&quot;]},{&quot;text_align&quot;:&quot;cm&quot;,&quot;text_direction&quot;:&quot;horizontal&quot;,&quot;support_big_font&quot;:false,&quot;fill_id&quot;:&quot;ef8157b86c6f4523a5bfddf5d30ae854&quot;,&quot;fill_align&quot;:&quot;cm&quot;,&quot;chip_types&quot;:[&quot;picture&quot;]}]]"/>
  <p:tag name="KSO_WM_CHIP_DECFILLPROP" val="[]"/>
  <p:tag name="KSO_WM_SLIDE_ID" val="diagram2021102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020"/>
  <p:tag name="KSO_WM_SLIDE_LAYOUT" val="a_d_f"/>
  <p:tag name="KSO_WM_SLIDE_LAYOUT_CNT" val="1_1_1"/>
  <p:tag name="KSO_WM_SLIDE_TYPE" val="text"/>
  <p:tag name="KSO_WM_SLIDE_SIZE" val="887*817"/>
  <p:tag name="KSO_WM_SLIDE_POSITION" val="38*-61"/>
  <p:tag name="KSO_WM_CHIP_GROUPID" val="5ef31f54c6295c63c1a2e06e"/>
  <p:tag name="KSO_WM_SLIDE_BK_DARK_LIGHT" val="2"/>
  <p:tag name="KSO_WM_SLIDE_BACKGROUND_TYPE" val="general"/>
  <p:tag name="KSO_WM_SLIDE_SUPPORT_FEATURE_TYPE" val="0"/>
  <p:tag name="KSO_WM_SLIDE_SUBTYPE" val="picTxt"/>
  <p:tag name="KSO_WM_TEMPLATE_ASSEMBLE_XID" val="60656ea34054ed1e2fb7fcd1"/>
  <p:tag name="KSO_WM_TEMPLATE_ASSEMBLE_GROUPID" val="60656ea34054ed1e2fb7fcd1"/>
  <p:tag name="KSO_WM_SLIDE_BACKGROUND" val="[&quot;general&quot;]"/>
  <p:tag name="KSO_WM_SLIDE_CAN_ADD_NAVIGATION" val="1"/>
  <p:tag name="KSO_WM_SLIDE_CONSTRAINT" val="%7b%22slideConstraint%22%3a%7b%22seriesAreas%22%3a%5b%5d%2c%22singleAreas%22%3a%5b%7b%22shapes%22%3a%5b15%5d%2c%22serialConstraintIndex%22%3a-1%2c%22areatextmark%22%3a0%2c%22pictureprocessmark%22%3a0%7d%5d%7d%7d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0:13&quot;,&quot;maxSize&quot;:{&quot;size1&quot;:52.39963482220968},&quot;minSize&quot;:{&quot;size1&quot;:52.39963482220968},&quot;normalSize&quot;:{&quot;size1&quot;:52.39963482220968},&quot;subLayout&quot;:[{&quot;id&quot;:&quot;2021-04-01T15:10:13&quot;,&quot;maxSize&quot;:{&quot;size1&quot;:55.40555569684064},&quot;minSize&quot;:{&quot;size1&quot;:37.60555569684064},&quot;normalSize&quot;:{&quot;size1&quot;:37.60555569684064},&quot;subLayout&quot;:[{&quot;id&quot;:&quot;2021-04-01T15:10:13&quot;,&quot;margin&quot;:{&quot;bottom&quot;:0.8199999928474426,&quot;left&quot;:1.6929999589920044,&quot;right&quot;:1.6670000553131104,&quot;top&quot;:4.2330002784729},&quot;type&quot;:0},{&quot;id&quot;:&quot;2021-04-01T15:10:13&quot;,&quot;margin&quot;:{&quot;bottom&quot;:4.2330002784729,&quot;left&quot;:1.6929999589920044,&quot;right&quot;:1.6670000553131104,&quot;top&quot;:0.02600000612437725},&quot;type&quot;:0}],&quot;type&quot;:0},{&quot;id&quot;:&quot;2021-04-01T15:10:13&quot;,&quot;margin&quot;:{&quot;bottom&quot;:1.6929999589920044,&quot;left&quot;:0.02600000612437725,&quot;right&quot;:1.6929999589920044,&quot;top&quot;:2.5399999618530273},&quot;type&quot;:0}],&quot;type&quot;:0}"/>
</p:tagLst>
</file>

<file path=ppt/tags/tag63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414_1*ζ_h_i*1_1_1"/>
  <p:tag name="KSO_WM_TEMPLATE_CATEGORY" val="diagram"/>
  <p:tag name="KSO_WM_TEMPLATE_INDEX" val="2021541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414_1*ζ_h_i*1_1_2"/>
  <p:tag name="KSO_WM_TEMPLATE_CATEGORY" val="diagram"/>
  <p:tag name="KSO_WM_TEMPLATE_INDEX" val="2021541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PICTURE_TOWARD" val="1"/>
  <p:tag name="KSO_WM_UNIT_VALUE" val="853*853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414_1*ζ_h_d*1_1_1"/>
  <p:tag name="KSO_WM_TEMPLATE_CATEGORY" val="diagram"/>
  <p:tag name="KSO_WM_TEMPLATE_INDEX" val="2021541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66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3"/>
  <p:tag name="KSO_WM_UNIT_ID" val="diagram20215414_1*ζ_h_i*1_1_3"/>
  <p:tag name="KSO_WM_TEMPLATE_CATEGORY" val="diagram"/>
  <p:tag name="KSO_WM_TEMPLATE_INDEX" val="2021541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4"/>
  <p:tag name="KSO_WM_UNIT_ID" val="diagram20215414_1*ζ_h_i*1_1_4"/>
  <p:tag name="KSO_WM_TEMPLATE_CATEGORY" val="diagram"/>
  <p:tag name="KSO_WM_TEMPLATE_INDEX" val="2021541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BLOCK" val="0"/>
  <p:tag name="KSO_WM_UNIT_DEC_AREA_ID" val="f727960068514fe6bbb27093305fb74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69_1*i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cfb27998712faa657a7af"/>
  <p:tag name="KSO_WM_CHIP_XID" val="5facfb27998712faa657a7b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24054ed1e2fb814c2"/>
  <p:tag name="KSO_WM_TEMPLATE_ASSEMBLE_GROUPID" val="606570524054ed1e2fb814c2"/>
</p:tagLst>
</file>

<file path=ppt/tags/tag71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40.51874999999999},&quot;subLayout&quot;:[{&quot;id&quot;:&quot;2021-04-01T16:16:05&quot;,&quot;maxSize&quot;:{&quot;size1&quot;:42.19968634711372},&quot;minSize&quot;:{&quot;size1&quot;:17.799686347113717},&quot;normalSize&quot;:{&quot;size1&quot;:35.26635301378039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72.xml><?xml version="1.0" encoding="utf-8"?>
<p:tagLst xmlns:p="http://schemas.openxmlformats.org/presentationml/2006/main">
  <p:tag name="KSO_WM_UNIT_PICTURE_TOWARD" val="1"/>
  <p:tag name="KSO_WM_UNIT_PICTURE_DOCKSIDE" val="rm"/>
  <p:tag name="KSO_WM_UNIT_VALUE" val="1599*198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234_1*ζ_h_d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73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234_1*ζ_h_i*1_1_1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4.xml><?xml version="1.0" encoding="utf-8"?>
<p:tagLst xmlns:p="http://schemas.openxmlformats.org/presentationml/2006/main">
  <p:tag name="KSO_WM_UNIT_PICTURE_TOWARD" val="1"/>
  <p:tag name="KSO_WM_UNIT_PICTURE_DOCKSIDE" val="r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234_1*ζ_h_i*1_1_2"/>
  <p:tag name="KSO_WM_TEMPLATE_CATEGORY" val="diagram"/>
  <p:tag name="KSO_WM_TEMPLATE_INDEX" val="202152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73_1*i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1d32bf7c27d74b4b815cbeff08c661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e49c998712faa657a97f"/>
  <p:tag name="KSO_WM_CHIP_XID" val="5fade49c998712faa657a9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34054ed1e2fb814c7"/>
  <p:tag name="KSO_WM_TEMPLATE_ASSEMBLE_GROUPID" val="606570534054ed1e2fb814c7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7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73_1*f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ce82e2753746471daed8748529970b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a28c40bb95945a5a4e748a293b73aa4"/>
  <p:tag name="KSO_WM_UNIT_TEXT_FILL_FORE_SCHEMECOLOR_INDEX_BRIGHTNESS" val="0.25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78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1.19375},&quot;subLayout&quot;:[{&quot;id&quot;:&quot;2021-04-01T16:16:09&quot;,&quot;maxSize&quot;:{&quot;size1&quot;:35.6},&quot;minSize&quot;:{&quot;size1&quot;:17.8},&quot;normalSize&quot;:{&quot;size1&quot;:29.633333333333336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79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257_1*ζ_h_i*1_1_1"/>
  <p:tag name="KSO_WM_TEMPLATE_CATEGORY" val="diagram"/>
  <p:tag name="KSO_WM_TEMPLATE_INDEX" val="20215257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ICTURE_TOWARD" val="1"/>
  <p:tag name="KSO_WM_UNIT_VALUE" val="1480*139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257_1*ζ_h_d*1_1_1"/>
  <p:tag name="KSO_WM_TEMPLATE_CATEGORY" val="diagram"/>
  <p:tag name="KSO_WM_TEMPLATE_INDEX" val="20215257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81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257_1*ζ_h_i*1_1_2"/>
  <p:tag name="KSO_WM_TEMPLATE_CATEGORY" val="diagram"/>
  <p:tag name="KSO_WM_TEMPLATE_INDEX" val="20215257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3"/>
  <p:tag name="KSO_WM_UNIT_ID" val="diagram20215257_1*ζ_h_i*1_1_3"/>
  <p:tag name="KSO_WM_TEMPLATE_CATEGORY" val="diagram"/>
  <p:tag name="KSO_WM_TEMPLATE_INDEX" val="20215257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50_1*f*1"/>
  <p:tag name="KSO_WM_TEMPLATE_CATEGORY" val="diagram"/>
  <p:tag name="KSO_WM_TEMPLATE_INDEX" val="2021705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6"/>
  <p:tag name="KSO_WM_UNIT_SHOW_EDIT_AREA_INDICATION" val="1"/>
  <p:tag name="KSO_WM_CHIP_GROUPID" val="5e6b05596848fb12bee65ac8"/>
  <p:tag name="KSO_WM_CHIP_XID" val="5e6b05596848fb12bee65aca"/>
  <p:tag name="KSO_WM_UNIT_DEC_AREA_ID" val="9fac0f58e4e84449b138ef9b859507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febf74a8ce04196ac33616c5e44fc1b"/>
  <p:tag name="KSO_WM_UNIT_TEXT_FILL_FORE_SCHEMECOLOR_INDEX_BRIGHTNESS" val="0.25"/>
  <p:tag name="KSO_WM_UNIT_TEXT_FILL_FORE_SCHEMECOLOR_INDEX" val="13"/>
  <p:tag name="KSO_WM_UNIT_TEXT_FILL_TYPE" val="1"/>
  <p:tag name="KSO_WM_TEMPLATE_ASSEMBLE_XID" val="606570444054ed1e2fb814a6"/>
  <p:tag name="KSO_WM_TEMPLATE_ASSEMBLE_GROUPID" val="606570444054ed1e2fb814a6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73_1*i*1"/>
  <p:tag name="KSO_WM_TEMPLATE_CATEGORY" val="diagram"/>
  <p:tag name="KSO_WM_TEMPLATE_INDEX" val="20217073"/>
  <p:tag name="KSO_WM_UNIT_LAYERLEVEL" val="1"/>
  <p:tag name="KSO_WM_TAG_VERSION" val="1.0"/>
  <p:tag name="KSO_WM_BEAUTIFY_FLAG" val=""/>
  <p:tag name="KSO_WM_UNIT_BLOCK" val="0"/>
  <p:tag name="KSO_WM_UNIT_SM_LIMIT_TYPE" val="1"/>
  <p:tag name="KSO_WM_UNIT_DEC_AREA_ID" val="1d32bf7c27d74b4b815cbeff08c661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e49c998712faa657a97f"/>
  <p:tag name="KSO_WM_CHIP_XID" val="5fade49c998712faa657a9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34054ed1e2fb814c7"/>
  <p:tag name="KSO_WM_TEMPLATE_ASSEMBLE_GROUPID" val="606570534054ed1e2fb814c7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86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50"/>
  <p:tag name="KSO_WM_SLIDE_LAYOUT_INFO" val="{&quot;direction&quot;:1,&quot;id&quot;:&quot;2021-04-01T16:15:46&quot;,&quot;maxSize&quot;:{&quot;size1&quot;:62.84029677708944},&quot;minSize&quot;:{&quot;size1&quot;:42.940296777089436},&quot;normalSize&quot;:{&quot;size1&quot;:57.05904677708945},&quot;subLayout&quot;:[{&quot;id&quot;:&quot;2021-04-01T16:15:46&quot;,&quot;maxSize&quot;:{&quot;size1&quot;:50.275639147355},&quot;minSize&quot;:{&quot;size1&quot;:14.675639147354996},&quot;normalSize&quot;:{&quot;size1&quot;:32.575639147355},&quot;subLayout&quot;:[{&quot;id&quot;:&quot;2021-04-01T16:15:46&quot;,&quot;margin&quot;:{&quot;bottom&quot;:0.02600000612437725,&quot;left&quot;:2.5399999618530273,&quot;right&quot;:1.6670000553131104,&quot;top&quot;:1.6929999589920044},&quot;type&quot;:0},{&quot;id&quot;:&quot;2021-04-01T16:15:46&quot;,&quot;margin&quot;:{&quot;bottom&quot;:1.6929999589920044,&quot;left&quot;:2.5399999618530273,&quot;right&quot;:1.6670000553131104,&quot;top&quot;:0.8199999928474426},&quot;type&quot;:0}],&quot;type&quot;:0},{&quot;id&quot;:&quot;2021-04-01T16:15:46&quot;,&quot;margin&quot;:{&quot;bottom&quot;:1.6929999589920044,&quot;left&quot;:0.02600000612437725,&quot;right&quot;:1.6929999589920044,&quot;top&quot;:1.6929999589920044},&quot;type&quot;:0}],&quot;type&quot;:0}"/>
  <p:tag name="KSO_WM_SLIDE_ID" val="diagram2021705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e54998712faa657a885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ea24516ef22941bda3c0fadbdb233f5f&quot;,&quot;fill_align&quot;:&quot;cm&quot;,&quot;chip_types&quot;:[&quot;picture&quot;]},{&quot;text_align&quot;:&quot;lb&quot;,&quot;text_direction&quot;:&quot;horizontal&quot;,&quot;support_big_font&quot;:false,&quot;picture_toward&quot;:0,&quot;picture_dockside&quot;:[],&quot;fill_id&quot;:&quot;e64d6b39dbcb4f5e8b45c2814b499727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4cac0ce68cb84566b51d233488c6b209&quot;,&quot;fill_align&quot;:&quot;lt&quot;,&quot;chip_types&quot;:[&quot;text&quot;]}]]"/>
  <p:tag name="KSO_WM_CHIP_DECFILLPROP" val="[]"/>
  <p:tag name="KSO_WM_SLIDE_RATIO" val="1.777778"/>
  <p:tag name="KSO_WM_SLIDE_TYPE" val="text"/>
  <p:tag name="KSO_WM_SLIDE_SIZE" val="816*348"/>
  <p:tag name="KSO_WM_SLIDE_POSITION" val="72*95"/>
  <p:tag name="KSO_WM_CHIP_GROUPID" val="5facfe54998712faa657a884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444054ed1e2fb814a6"/>
  <p:tag name="KSO_WM_TEMPLATE_ASSEMBLE_GROUPID" val="606570444054ed1e2fb814a6"/>
</p:tagLst>
</file>

<file path=ppt/tags/tag8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PLACING_PICTURE_USER_VIEWPORT" val="{&quot;height&quot;:4444,&quot;width&quot;:5993}"/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BEAUTIFY_FLAG" val="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BEAUTIFY_FLAG" val="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93.xml><?xml version="1.0" encoding="utf-8"?>
<p:tagLst xmlns:p="http://schemas.openxmlformats.org/presentationml/2006/main">
  <p:tag name="KSO_WM_UNIT_TEXT_FILL_FORE_SCHEMECOLOR_INDEX_BRIGHTNESS" val="0.25"/>
  <p:tag name="KSO_WM_UNIT_TEXT_FILL_FORE_SCHEMECOLOR_INDEX" val="1"/>
  <p:tag name="KSO_WM_UNIT_TEXT_FILL_TYPE" val="1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488_1*a*1"/>
  <p:tag name="KSO_WM_TEMPLATE_CATEGORY" val="diagram"/>
  <p:tag name="KSO_WM_TEMPLATE_INDEX" val="2021148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9bbe698d7904c1e84b5873426a396c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8fdbd8d2ffb457fad7fd76862524c89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fc4054ed1e2fb801d4"/>
  <p:tag name="KSO_WM_TEMPLATE_ASSEMBLE_GROUPID" val="60656efc4054ed1e2fb801d4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5822_6*m_i*1_1"/>
  <p:tag name="KSO_WM_TEMPLATE_CATEGORY" val="diagram"/>
  <p:tag name="KSO_WM_TEMPLATE_INDEX" val="20205822"/>
  <p:tag name="KSO_WM_UNIT_LAYERLEVEL" val="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5822_6*m_h_i*1_1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5822_6*m_h_i*1_1_2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1"/>
  <p:tag name="KSO_WM_UNIT_ID" val="diagram20205822_6*m_h_i*1_1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5822_6*m_h_i*1_3_1"/>
  <p:tag name="KSO_WM_TEMPLATE_CATEGORY" val="diagram"/>
  <p:tag name="KSO_WM_TEMPLATE_INDEX" val="20205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E3A91"/>
      </a:accent1>
      <a:accent2>
        <a:srgbClr val="7E3A91"/>
      </a:accent2>
      <a:accent3>
        <a:srgbClr val="7E3A91"/>
      </a:accent3>
      <a:accent4>
        <a:srgbClr val="7E3A91"/>
      </a:accent4>
      <a:accent5>
        <a:srgbClr val="7E3A91"/>
      </a:accent5>
      <a:accent6>
        <a:srgbClr val="7E3A91"/>
      </a:accent6>
      <a:hlink>
        <a:srgbClr val="7E3A91"/>
      </a:hlink>
      <a:folHlink>
        <a:srgbClr val="783887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3106</Words>
  <Application>WPS 文字</Application>
  <PresentationFormat>自定义</PresentationFormat>
  <Paragraphs>319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60" baseType="lpstr">
      <vt:lpstr>Arial</vt:lpstr>
      <vt:lpstr>宋体</vt:lpstr>
      <vt:lpstr>Wingdings</vt:lpstr>
      <vt:lpstr>Helvetica Neue</vt:lpstr>
      <vt:lpstr>Helvetica Neue Medium</vt:lpstr>
      <vt:lpstr>Helvetica Neue Light</vt:lpstr>
      <vt:lpstr>Calibri</vt:lpstr>
      <vt:lpstr>微软雅黑</vt:lpstr>
      <vt:lpstr>汉仪旗黑</vt:lpstr>
      <vt:lpstr>Helvetica</vt:lpstr>
      <vt:lpstr>Times New Roman Bold</vt:lpstr>
      <vt:lpstr>黑体</vt:lpstr>
      <vt:lpstr>汉仪中黑KW</vt:lpstr>
      <vt:lpstr>思源黑体 CN Regular</vt:lpstr>
      <vt:lpstr>汉仪书宋二KW</vt:lpstr>
      <vt:lpstr>Calibri</vt:lpstr>
      <vt:lpstr>Wingdings</vt:lpstr>
      <vt:lpstr>Times New Roman</vt:lpstr>
      <vt:lpstr>Segoe UI</vt:lpstr>
      <vt:lpstr>苹方-简</vt:lpstr>
      <vt:lpstr>宋体</vt:lpstr>
      <vt:lpstr>Arial Unicode MS</vt:lpstr>
      <vt:lpstr>仿宋_GB2312</vt:lpstr>
      <vt:lpstr>幼圆</vt:lpstr>
      <vt:lpstr>华文宋体</vt:lpstr>
      <vt:lpstr>Helvetica Neue</vt:lpstr>
      <vt:lpstr>方正仿宋_GBK</vt:lpstr>
      <vt:lpstr>White</vt:lpstr>
      <vt:lpstr>1_White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李学军</cp:lastModifiedBy>
  <cp:revision>189</cp:revision>
  <dcterms:created xsi:type="dcterms:W3CDTF">2023-12-14T12:30:36Z</dcterms:created>
  <dcterms:modified xsi:type="dcterms:W3CDTF">2023-12-14T12:30:36Z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8C5ACEB28E1CFF0193022565A15FCF00_43</vt:lpwstr>
  </property>
  <property fmtid="{D5CDD505-2E9C-101B-9397-08002B2CF9AE}" pid="3" name="KSOProductBuildVer">
    <vt:lpwstr>2052-6.4.0.8550</vt:lpwstr>
  </property>
</Properties>
</file>