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1.svg" ContentType="image/svg+xml"/>
  <Override PartName="/ppt/media/image13.svg" ContentType="image/svg+xml"/>
  <Override PartName="/ppt/media/image15.svg" ContentType="image/svg+xml"/>
  <Override PartName="/ppt/media/image1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465" r:id="rId3"/>
    <p:sldId id="947" r:id="rId5"/>
    <p:sldId id="700" r:id="rId6"/>
    <p:sldId id="692" r:id="rId7"/>
    <p:sldId id="895" r:id="rId8"/>
    <p:sldId id="907" r:id="rId9"/>
    <p:sldId id="905" r:id="rId10"/>
    <p:sldId id="897" r:id="rId11"/>
    <p:sldId id="898" r:id="rId12"/>
    <p:sldId id="899" r:id="rId13"/>
    <p:sldId id="900" r:id="rId14"/>
    <p:sldId id="931" r:id="rId15"/>
    <p:sldId id="901" r:id="rId16"/>
    <p:sldId id="902" r:id="rId17"/>
    <p:sldId id="903" r:id="rId18"/>
    <p:sldId id="908" r:id="rId19"/>
    <p:sldId id="909" r:id="rId20"/>
    <p:sldId id="910" r:id="rId21"/>
    <p:sldId id="912" r:id="rId22"/>
    <p:sldId id="913" r:id="rId23"/>
    <p:sldId id="914" r:id="rId24"/>
    <p:sldId id="915" r:id="rId25"/>
    <p:sldId id="930" r:id="rId26"/>
    <p:sldId id="925" r:id="rId27"/>
    <p:sldId id="926" r:id="rId28"/>
    <p:sldId id="720" r:id="rId29"/>
    <p:sldId id="973" r:id="rId30"/>
    <p:sldId id="974" r:id="rId31"/>
    <p:sldId id="295" r:id="rId32"/>
  </p:sldIdLst>
  <p:sldSz cx="24384000" cy="13716000"/>
  <p:notesSz cx="6858000" cy="9144000"/>
  <p:custDataLst>
    <p:tags r:id="rId38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marL="0" marR="0" indent="2286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marL="0" marR="0" indent="4572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marL="0" marR="0" indent="6858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marL="0" marR="0" indent="9144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marL="0" marR="0" indent="11430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marL="0" marR="0" indent="13716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marL="0" marR="0" indent="16002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marL="0" marR="0" indent="18288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defaultTextStyle>
  <p:extLst>
    <p:ext uri="{EFAFB233-063F-42B5-8137-9DF3F51BA10A}">
      <p15:sldGuideLst xmlns:p15="http://schemas.microsoft.com/office/powerpoint/2012/main">
        <p15:guide id="1" orient="horz" pos="4777" userDrawn="1">
          <p15:clr>
            <a:srgbClr val="A4A3A4"/>
          </p15:clr>
        </p15:guide>
        <p15:guide id="2" pos="756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000" name="李学军_fiQfYzUF" initials="authorId_485605460" lastIdx="0" clrIdx="0"/>
  <p:cmAuthor id="2" name="作者" initials="A" lastIdx="0" clrIdx="1"/>
  <p:cmAuthor id="1" name="liu dongxue" initials="ld" lastIdx="2" clrIdx="0"/>
  <p:cmAuthor id="4" name="liusn" initials="l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06E"/>
    <a:srgbClr val="535353"/>
    <a:srgbClr val="633983"/>
    <a:srgbClr val="FFFFFF"/>
    <a:srgbClr val="7E3A91"/>
    <a:srgbClr val="783887"/>
    <a:srgbClr val="773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01"/>
    <p:restoredTop sz="94718"/>
  </p:normalViewPr>
  <p:slideViewPr>
    <p:cSldViewPr snapToObjects="1" showGuides="1">
      <p:cViewPr>
        <p:scale>
          <a:sx n="42" d="100"/>
          <a:sy n="42" d="100"/>
        </p:scale>
        <p:origin x="1632" y="888"/>
      </p:cViewPr>
      <p:guideLst>
        <p:guide orient="horz" pos="4777"/>
        <p:guide pos="75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gs" Target="tags/tag110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57984-FA77-460E-8204-A568D7213E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57984-FA77-460E-8204-A568D7213E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2@2x.png" descr="2@2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397" y="1029012"/>
            <a:ext cx="5033353" cy="5254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¡¾pptÄ£°å¡¿MeterSphere-1920X1080-01.png" descr="¡¾pptÄ£°å¡¿MeterSphere-1920X1080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4" name="2@2x.png" descr="2@2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397" y="1029012"/>
            <a:ext cx="5033353" cy="5254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FIT2CLOUD飞致云 logo 蓝色 无空白.png" descr="FIT2CLOUD飞致云 logo 蓝色 无空白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9512" y="1026458"/>
            <a:ext cx="5461001" cy="5667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911583" y="12682568"/>
            <a:ext cx="551003" cy="56436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MeterSphere-辅助图形-紫色.png" descr="MeterSphere-辅助图形-紫色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1157" y="231461"/>
            <a:ext cx="1134422" cy="131019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7" name="矩形"/>
          <p:cNvSpPr/>
          <p:nvPr userDrawn="1"/>
        </p:nvSpPr>
        <p:spPr>
          <a:xfrm>
            <a:off x="-21273" y="-19202"/>
            <a:ext cx="5106620" cy="258797"/>
          </a:xfrm>
          <a:prstGeom prst="rect">
            <a:avLst/>
          </a:prstGeom>
          <a:solidFill>
            <a:srgbClr val="783887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p>
            <a:pPr defTabSz="914400">
              <a:defRPr sz="24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3200"/>
          </a:p>
        </p:txBody>
      </p:sp>
      <p:pic>
        <p:nvPicPr>
          <p:cNvPr id="29" name="FIT2CLOUD飞致云 logo 蓝色 无空白.png" descr="FIT2CLOUD飞致云 logo 蓝色 无空白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455412" y="378123"/>
            <a:ext cx="5461001" cy="56674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_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【PPT 封面】MeterSphere-1920X1080.jpg" descr="【PPT 封面】MeterSphere-1920X108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2" name="2@2x.png" descr="2@2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397" y="1029012"/>
            <a:ext cx="5033353" cy="5254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2@2x.png" descr="2@2x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75397" y="1029012"/>
            <a:ext cx="5033353" cy="5254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2" name="【PPT封面】MeterSphere 2023（无文字）-1920X1080.jpg" descr="【PPT封面】MeterSphere 2023（无文字）-1920X1080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2" name="2@2x.png" descr="2@2x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02397" y="1156012"/>
            <a:ext cx="5033353" cy="52546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【ppt 尾页】MeterSphere-1920X1080.png" descr="【ppt 尾页】MeterSphere-1920X10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4" y="13073062"/>
            <a:ext cx="466267" cy="477670"/>
          </a:xfrm>
          <a:prstGeom prst="rect">
            <a:avLst/>
          </a:prstGeom>
        </p:spPr>
        <p:txBody>
          <a:bodyPr lIns="71436" tIns="71436" rIns="71436" bIns="71436"/>
          <a:lstStyle>
            <a:lvl1pPr defTabSz="821690"/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IT2CLOUD飞致云 logo 蓝色 无空白.png" descr="FIT2CLOUD飞致云 logo 蓝色 无空白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227447" y="762000"/>
            <a:ext cx="5461001" cy="5667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2pPr>
      <a:lvl3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3pPr>
      <a:lvl4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4pPr>
      <a:lvl5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5pPr>
      <a:lvl6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6pPr>
      <a:lvl7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7pPr>
      <a:lvl8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8pPr>
      <a:lvl9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9pPr>
    </p:titleStyle>
    <p:bodyStyle>
      <a:lvl1pPr marL="610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1055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1499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1944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2388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2833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6pPr>
      <a:lvl7pPr marL="3277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7pPr>
      <a:lvl8pPr marL="3722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8pPr>
      <a:lvl9pPr marL="4166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9pPr>
    </p:bodyStyle>
    <p:otherStyle>
      <a:lvl1pPr marL="0" marR="0" indent="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1pPr>
      <a:lvl2pPr marL="0" marR="0" indent="2286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2pPr>
      <a:lvl3pPr marL="0" marR="0" indent="4572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3pPr>
      <a:lvl4pPr marL="0" marR="0" indent="6858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4pPr>
      <a:lvl5pPr marL="0" marR="0" indent="9144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5pPr>
      <a:lvl6pPr marL="0" marR="0" indent="11430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6pPr>
      <a:lvl7pPr marL="0" marR="0" indent="13716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7pPr>
      <a:lvl8pPr marL="0" marR="0" indent="16002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8pPr>
      <a:lvl9pPr marL="0" marR="0" indent="18288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image" Target="../media/image25.png"/><Relationship Id="rId3" Type="http://schemas.openxmlformats.org/officeDocument/2006/relationships/tags" Target="../tags/tag41.xml"/><Relationship Id="rId2" Type="http://schemas.openxmlformats.org/officeDocument/2006/relationships/image" Target="../media/image24.png"/><Relationship Id="rId1" Type="http://schemas.openxmlformats.org/officeDocument/2006/relationships/tags" Target="../tags/tag40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image" Target="../media/image26.png"/><Relationship Id="rId1" Type="http://schemas.openxmlformats.org/officeDocument/2006/relationships/tags" Target="../tags/tag44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image" Target="../media/image27.png"/><Relationship Id="rId1" Type="http://schemas.openxmlformats.org/officeDocument/2006/relationships/tags" Target="../tags/tag47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image" Target="../media/image35.png"/><Relationship Id="rId3" Type="http://schemas.openxmlformats.org/officeDocument/2006/relationships/tags" Target="../tags/tag57.xml"/><Relationship Id="rId2" Type="http://schemas.openxmlformats.org/officeDocument/2006/relationships/image" Target="../media/image34.png"/><Relationship Id="rId1" Type="http://schemas.openxmlformats.org/officeDocument/2006/relationships/tags" Target="../tags/tag56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0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image" Target="../media/image36.png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image" Target="../media/image37.png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0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image" Target="../media/image38.png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3" Type="http://schemas.openxmlformats.org/officeDocument/2006/relationships/slideLayout" Target="../slideLayouts/slideLayout10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image" Target="../media/image40.png"/><Relationship Id="rId4" Type="http://schemas.openxmlformats.org/officeDocument/2006/relationships/tags" Target="../tags/tag77.xml"/><Relationship Id="rId3" Type="http://schemas.openxmlformats.org/officeDocument/2006/relationships/image" Target="../media/image39.png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image" Target="../media/image42.png"/><Relationship Id="rId4" Type="http://schemas.openxmlformats.org/officeDocument/2006/relationships/tags" Target="../tags/tag83.xml"/><Relationship Id="rId3" Type="http://schemas.openxmlformats.org/officeDocument/2006/relationships/image" Target="../media/image41.png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0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image" Target="../media/image43.png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10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image" Target="../media/image44.png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10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image" Target="../media/image45.png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10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image" Target="../media/image46.png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9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0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image" Target="../media/image9.png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image" Target="../media/image17.svg"/><Relationship Id="rId7" Type="http://schemas.openxmlformats.org/officeDocument/2006/relationships/image" Target="../media/image16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11.xml"/><Relationship Id="rId10" Type="http://schemas.openxmlformats.org/officeDocument/2006/relationships/tags" Target="../tags/tag35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5"/>
          <p:cNvSpPr txBox="1"/>
          <p:nvPr/>
        </p:nvSpPr>
        <p:spPr>
          <a:xfrm>
            <a:off x="9127628" y="9810954"/>
            <a:ext cx="6128744" cy="1843405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defTabSz="1828800">
              <a:defRPr b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3600" b="1" dirty="0" err="1">
                <a:latin typeface="Times New Roman Bold" panose="02020603050405020304" charset="0"/>
                <a:cs typeface="Times New Roman Bold" panose="02020603050405020304" charset="0"/>
              </a:rPr>
              <a:t>MeterSphere</a:t>
            </a:r>
            <a:r>
              <a:rPr lang="zh-CN" altLang="en-US" sz="3600" b="1" dirty="0"/>
              <a:t> </a:t>
            </a:r>
            <a:r>
              <a:rPr lang="zh-CN" altLang="en-US" sz="3600" b="1" dirty="0">
                <a:latin typeface="黑体" panose="02010609060101010101" charset="-122"/>
                <a:ea typeface="黑体" panose="02010609060101010101" charset="-122"/>
              </a:rPr>
              <a:t>开源社区</a:t>
            </a:r>
            <a:endParaRPr lang="en-US" altLang="zh-CN" sz="3600" b="1" dirty="0"/>
          </a:p>
          <a:p>
            <a:endParaRPr lang="en-US" altLang="zh-CN" sz="3600" b="1" dirty="0"/>
          </a:p>
          <a:p>
            <a:r>
              <a:rPr lang="en-US" altLang="zh-CN" sz="3600" b="1" dirty="0"/>
              <a:t>2023</a:t>
            </a:r>
            <a:r>
              <a:rPr lang="zh-CN" altLang="en-US" sz="3600" b="1" dirty="0"/>
              <a:t> 年 </a:t>
            </a:r>
            <a:r>
              <a:rPr lang="en-US" altLang="zh-CN" sz="3600" b="1" dirty="0"/>
              <a:t>11 </a:t>
            </a:r>
            <a:r>
              <a:rPr lang="zh-CN" altLang="en-US" sz="3600" b="1" dirty="0"/>
              <a:t>月</a:t>
            </a:r>
            <a:endParaRPr sz="3600" b="1" dirty="0"/>
          </a:p>
        </p:txBody>
      </p:sp>
      <p:sp>
        <p:nvSpPr>
          <p:cNvPr id="2" name="一站式开源持续测试平台"/>
          <p:cNvSpPr txBox="1"/>
          <p:nvPr/>
        </p:nvSpPr>
        <p:spPr>
          <a:xfrm>
            <a:off x="8448040" y="5346065"/>
            <a:ext cx="14163040" cy="234251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noAutofit/>
          </a:bodyPr>
          <a:lstStyle>
            <a:lvl1pPr defTabSz="1828800">
              <a:defRPr sz="9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zh-CN" altLang="en-US" sz="8800" dirty="0">
                <a:solidFill>
                  <a:srgbClr val="FFFFFF"/>
                </a:solidFill>
                <a:latin typeface="+mj-ea"/>
                <a:ea typeface="微软雅黑" panose="020B0503020204020204" charset="-122"/>
              </a:rPr>
              <a:t>接口测试工具介绍</a:t>
            </a:r>
            <a:endParaRPr lang="zh-CN" altLang="en-US" sz="8800" dirty="0">
              <a:solidFill>
                <a:srgbClr val="FFFFFF"/>
              </a:solidFill>
              <a:latin typeface="+mj-ea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接口测试模块的典型工作流"/>
          <p:cNvSpPr txBox="1"/>
          <p:nvPr/>
        </p:nvSpPr>
        <p:spPr>
          <a:xfrm>
            <a:off x="113665" y="1523365"/>
            <a:ext cx="24270335" cy="1104900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altLang="zh-CN" sz="6000" dirty="0" err="1">
                <a:latin typeface="+mn-ea"/>
                <a:ea typeface="+mn-ea"/>
                <a:sym typeface="+mn-ea"/>
              </a:rPr>
              <a:t>Apifox </a:t>
            </a:r>
            <a:r>
              <a:rPr lang="zh-CN" altLang="en-US" sz="6000" dirty="0">
                <a:latin typeface="+mn-ea"/>
                <a:ea typeface="+mn-ea"/>
              </a:rPr>
              <a:t>接口管理</a:t>
            </a:r>
            <a:endParaRPr sz="6000" dirty="0">
              <a:latin typeface="+mn-ea"/>
              <a:ea typeface="+mn-ea"/>
            </a:endParaRPr>
          </a:p>
        </p:txBody>
      </p:sp>
      <p:sp>
        <p:nvSpPr>
          <p:cNvPr id="425" name="线条"/>
          <p:cNvSpPr/>
          <p:nvPr/>
        </p:nvSpPr>
        <p:spPr>
          <a:xfrm>
            <a:off x="460425" y="6586474"/>
            <a:ext cx="23463150" cy="0"/>
          </a:xfrm>
          <a:prstGeom prst="line">
            <a:avLst/>
          </a:prstGeom>
          <a:ln w="12700" cap="rnd" cmpd="sng">
            <a:solidFill>
              <a:schemeClr val="accent1">
                <a:shade val="50000"/>
              </a:schemeClr>
            </a:solidFill>
            <a:custDash>
              <a:ds d="1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sz="3200"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3100" y="4114165"/>
            <a:ext cx="7578090" cy="41109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接口创建：</a:t>
            </a:r>
            <a:endParaRPr kumimoji="0" lang="en-US" altLang="zh-CN" sz="3600" b="1" i="0" u="none" strike="noStrike" cap="none" spc="0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800" b="1" i="0" u="none" strike="noStrike" cap="none" spc="0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R="0" indent="81280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3877492575"/>
                </a:ext>
              </a:extLst>
            </a:pPr>
            <a:r>
              <a:rPr lang="zh-CN" altLang="en-US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在接口管理界面鼠标</a:t>
            </a:r>
            <a:r>
              <a:rPr lang="zh-CN" altLang="en-US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点击【</a:t>
            </a:r>
            <a:r>
              <a:rPr lang="en-US" altLang="zh-CN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+</a:t>
            </a:r>
            <a:r>
              <a:rPr lang="zh-CN" altLang="en-US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】</a:t>
            </a:r>
            <a:r>
              <a:rPr lang="en-US" altLang="zh-CN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—&gt;</a:t>
            </a:r>
            <a:r>
              <a:rPr lang="zh-CN" altLang="en-US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【创建接口】进入创建接口界面</a:t>
            </a:r>
            <a:r>
              <a:rPr lang="en-US" altLang="zh-CN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zh-CN" altLang="en-US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，创建接口支持接口调试、前后脚本、数据库操作、自动生成请求数据、接口文档等功能。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7" name="图片 6" descr="/Users/lixuejun/Library/Containers/com.kingsoft.wpsoffice.mac/Data/tmp/picturecompress_20240320112614/output_14.pngoutput_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535920" y="3114040"/>
            <a:ext cx="12045950" cy="4953000"/>
          </a:xfrm>
          <a:prstGeom prst="rect">
            <a:avLst/>
          </a:prstGeom>
        </p:spPr>
      </p:pic>
      <p:pic>
        <p:nvPicPr>
          <p:cNvPr id="9" name="图片 8" descr="/Users/lixuejun/Library/Containers/com.kingsoft.wpsoffice.mac/Data/tmp/picturecompress_20240320112614/output_15.pngoutput_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501630" y="7251700"/>
            <a:ext cx="13564870" cy="52971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104870" y="5186363"/>
            <a:ext cx="1558925" cy="8807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8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kumimoji="0" lang="en-US" altLang="zh-CN" sz="4800" b="1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455640" y="10313988"/>
            <a:ext cx="1558925" cy="8807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8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kumimoji="0" lang="en-US" altLang="zh-CN" sz="4800" b="1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671830" y="378460"/>
            <a:ext cx="8260080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</a:t>
            </a:r>
            <a:r>
              <a:rPr 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.</a:t>
            </a: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</a:t>
            </a:r>
            <a:r>
              <a:rPr 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</a:t>
            </a: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Apifox </a:t>
            </a:r>
            <a:r>
              <a:rPr lang="zh-CN" alt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工具介绍（续）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接口测试模块的典型工作流"/>
          <p:cNvSpPr txBox="1"/>
          <p:nvPr/>
        </p:nvSpPr>
        <p:spPr>
          <a:xfrm>
            <a:off x="113665" y="1523365"/>
            <a:ext cx="24270335" cy="1104900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altLang="zh-CN" sz="6000" dirty="0" err="1">
                <a:latin typeface="+mn-ea"/>
                <a:ea typeface="+mn-ea"/>
                <a:sym typeface="+mn-ea"/>
              </a:rPr>
              <a:t>Apifox </a:t>
            </a:r>
            <a:r>
              <a:rPr sz="6000" dirty="0" err="1">
                <a:latin typeface="+mn-ea"/>
                <a:ea typeface="+mn-ea"/>
              </a:rPr>
              <a:t>接口</a:t>
            </a:r>
            <a:r>
              <a:rPr lang="zh-CN" altLang="en-US" sz="6000" dirty="0">
                <a:latin typeface="+mn-ea"/>
                <a:ea typeface="+mn-ea"/>
              </a:rPr>
              <a:t>管理</a:t>
            </a:r>
            <a:r>
              <a:rPr lang="en-US" sz="6000" dirty="0">
                <a:latin typeface="+mn-ea"/>
                <a:ea typeface="+mn-ea"/>
              </a:rPr>
              <a:t>-</a:t>
            </a:r>
            <a:r>
              <a:rPr lang="zh-CN" altLang="en-US" sz="6000" dirty="0">
                <a:latin typeface="+mn-ea"/>
                <a:ea typeface="+mn-ea"/>
              </a:rPr>
              <a:t>接口用例</a:t>
            </a:r>
            <a:endParaRPr sz="6000" dirty="0">
              <a:latin typeface="+mn-ea"/>
              <a:ea typeface="+mn-ea"/>
            </a:endParaRPr>
          </a:p>
        </p:txBody>
      </p:sp>
      <p:sp>
        <p:nvSpPr>
          <p:cNvPr id="425" name="线条"/>
          <p:cNvSpPr/>
          <p:nvPr/>
        </p:nvSpPr>
        <p:spPr>
          <a:xfrm>
            <a:off x="460425" y="6586474"/>
            <a:ext cx="23463150" cy="0"/>
          </a:xfrm>
          <a:prstGeom prst="line">
            <a:avLst/>
          </a:prstGeom>
          <a:ln w="12700" cap="rnd" cmpd="sng">
            <a:solidFill>
              <a:schemeClr val="accent1">
                <a:shade val="50000"/>
              </a:schemeClr>
            </a:solidFill>
            <a:custDash>
              <a:ds d="1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sz="3200"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0375" y="3686175"/>
            <a:ext cx="6592570" cy="47859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R="0" indent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接口用例</a:t>
            </a:r>
            <a:r>
              <a:rPr kumimoji="0" lang="en-US" altLang="zh-CN" sz="3600" b="1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(1)</a:t>
            </a: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：</a:t>
            </a:r>
            <a:endParaRPr kumimoji="0" lang="en-US" altLang="zh-CN" sz="3600" b="1" i="0" u="none" strike="noStrike" cap="none" spc="0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R="0" indent="81280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3877492575"/>
                </a:ext>
              </a:extLst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在接口界面输入请求参数，鼠标点击发送可以调试接口，调试通过后可以点击【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v</a:t>
            </a: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】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-&gt;</a:t>
            </a: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【保存为用例】将接口保存为用例。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9" name="图片 8" descr="/Users/lixuejun/Library/Containers/com.kingsoft.wpsoffice.mac/Data/tmp/picturecompress_20240320112614/output_16.pngoutput_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12050" y="4194175"/>
            <a:ext cx="16554450" cy="646430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71830" y="378460"/>
            <a:ext cx="8260080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</a:t>
            </a:r>
            <a:r>
              <a:rPr 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.</a:t>
            </a: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</a:t>
            </a:r>
            <a:r>
              <a:rPr 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</a:t>
            </a: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Apifox </a:t>
            </a:r>
            <a:r>
              <a:rPr lang="zh-CN" alt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工具介绍（续）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接口测试模块的典型工作流"/>
          <p:cNvSpPr txBox="1"/>
          <p:nvPr/>
        </p:nvSpPr>
        <p:spPr>
          <a:xfrm>
            <a:off x="113665" y="1523365"/>
            <a:ext cx="24270335" cy="1104900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altLang="zh-CN" sz="6000" dirty="0" err="1">
                <a:latin typeface="+mn-ea"/>
                <a:ea typeface="+mn-ea"/>
                <a:sym typeface="+mn-ea"/>
              </a:rPr>
              <a:t>Apifox </a:t>
            </a:r>
            <a:r>
              <a:rPr sz="6000" dirty="0" err="1">
                <a:latin typeface="+mn-ea"/>
                <a:ea typeface="+mn-ea"/>
              </a:rPr>
              <a:t>接口</a:t>
            </a:r>
            <a:r>
              <a:rPr lang="zh-CN" altLang="en-US" sz="6000" dirty="0">
                <a:latin typeface="+mn-ea"/>
                <a:ea typeface="+mn-ea"/>
              </a:rPr>
              <a:t>管理</a:t>
            </a:r>
            <a:r>
              <a:rPr lang="en-US" sz="6000" dirty="0">
                <a:latin typeface="+mn-ea"/>
                <a:ea typeface="+mn-ea"/>
              </a:rPr>
              <a:t>-</a:t>
            </a:r>
            <a:r>
              <a:rPr lang="zh-CN" altLang="en-US" sz="6000" dirty="0">
                <a:latin typeface="+mn-ea"/>
                <a:ea typeface="+mn-ea"/>
              </a:rPr>
              <a:t>接口用例</a:t>
            </a:r>
            <a:endParaRPr sz="6000" dirty="0">
              <a:latin typeface="+mn-ea"/>
              <a:ea typeface="+mn-ea"/>
            </a:endParaRPr>
          </a:p>
        </p:txBody>
      </p:sp>
      <p:sp>
        <p:nvSpPr>
          <p:cNvPr id="425" name="线条"/>
          <p:cNvSpPr/>
          <p:nvPr/>
        </p:nvSpPr>
        <p:spPr>
          <a:xfrm>
            <a:off x="460425" y="6586474"/>
            <a:ext cx="23463150" cy="0"/>
          </a:xfrm>
          <a:prstGeom prst="line">
            <a:avLst/>
          </a:prstGeom>
          <a:ln w="12700" cap="rnd" cmpd="sng">
            <a:solidFill>
              <a:schemeClr val="accent1">
                <a:shade val="50000"/>
              </a:schemeClr>
            </a:solidFill>
            <a:custDash>
              <a:ds d="1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sz="3200"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0425" y="3685981"/>
            <a:ext cx="5772424" cy="46666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R="0" indent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接口用例</a:t>
            </a:r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(2)</a:t>
            </a: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：</a:t>
            </a:r>
            <a:endParaRPr kumimoji="0" lang="en-US" altLang="zh-CN" sz="3600" b="1" i="0" u="none" strike="noStrike" cap="none" spc="0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R="0" indent="81280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3877492575"/>
                </a:ext>
              </a:extLst>
            </a:pPr>
            <a:r>
              <a:rPr lang="zh-CN" altLang="en-US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平台以树状模块方式进行管理接口用例的。每个模块相当于一个接口，模块里对应接口的用例。模块上显示接口数量。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5" name="图片 4" descr="/Users/lixuejun/Library/Containers/com.kingsoft.wpsoffice.mac/Data/tmp/picturecompress_20240320112614/output_17.pngoutput_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55560" y="3834130"/>
            <a:ext cx="16554450" cy="646430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671830" y="378460"/>
            <a:ext cx="8260080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</a:t>
            </a:r>
            <a:r>
              <a:rPr 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.</a:t>
            </a: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</a:t>
            </a:r>
            <a:r>
              <a:rPr 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</a:t>
            </a: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Apifox </a:t>
            </a:r>
            <a:r>
              <a:rPr lang="zh-CN" alt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工具介绍（续）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接口测试模块的典型工作流"/>
          <p:cNvSpPr txBox="1"/>
          <p:nvPr/>
        </p:nvSpPr>
        <p:spPr>
          <a:xfrm>
            <a:off x="113665" y="1523365"/>
            <a:ext cx="24270335" cy="1104900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altLang="zh-CN" sz="6000" dirty="0" err="1">
                <a:latin typeface="+mn-ea"/>
                <a:ea typeface="+mn-ea"/>
                <a:sym typeface="+mn-ea"/>
              </a:rPr>
              <a:t>Apifox</a:t>
            </a:r>
            <a:r>
              <a:rPr lang="zh-CN" altLang="en-US" sz="6000" dirty="0">
                <a:latin typeface="+mn-ea"/>
                <a:ea typeface="+mn-ea"/>
              </a:rPr>
              <a:t> </a:t>
            </a:r>
            <a:r>
              <a:rPr lang="en-US" altLang="zh-CN" sz="6000" dirty="0">
                <a:latin typeface="+mn-ea"/>
                <a:ea typeface="+mn-ea"/>
              </a:rPr>
              <a:t>Mock </a:t>
            </a:r>
            <a:r>
              <a:rPr lang="zh-CN" altLang="en-US" sz="6000" dirty="0">
                <a:latin typeface="+mn-ea"/>
                <a:ea typeface="+mn-ea"/>
              </a:rPr>
              <a:t>功能</a:t>
            </a:r>
            <a:endParaRPr sz="6000" dirty="0">
              <a:latin typeface="+mn-ea"/>
              <a:ea typeface="+mn-ea"/>
            </a:endParaRPr>
          </a:p>
        </p:txBody>
      </p:sp>
      <p:sp>
        <p:nvSpPr>
          <p:cNvPr id="425" name="线条"/>
          <p:cNvSpPr/>
          <p:nvPr/>
        </p:nvSpPr>
        <p:spPr>
          <a:xfrm>
            <a:off x="460425" y="6586474"/>
            <a:ext cx="23463150" cy="0"/>
          </a:xfrm>
          <a:prstGeom prst="line">
            <a:avLst/>
          </a:prstGeom>
          <a:ln w="12700" cap="rnd" cmpd="sng">
            <a:solidFill>
              <a:schemeClr val="accent1">
                <a:shade val="50000"/>
              </a:schemeClr>
            </a:solidFill>
            <a:custDash>
              <a:ds d="1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sz="3200"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3100" y="3775710"/>
            <a:ext cx="7767320" cy="35667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Mock </a:t>
            </a: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功能：</a:t>
            </a:r>
            <a:endParaRPr kumimoji="0" lang="en-US" altLang="zh-CN" sz="3600" b="1" i="0" u="none" strike="noStrike" cap="none" spc="0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800" b="1" i="0" u="none" strike="noStrike" cap="none" spc="0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R="0" indent="81280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3877492575"/>
                </a:ext>
              </a:extLst>
            </a:pPr>
            <a:r>
              <a:rPr lang="zh-CN" altLang="en-US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集成 </a:t>
            </a:r>
            <a:r>
              <a:rPr lang="en-US" altLang="zh-CN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Mock</a:t>
            </a:r>
            <a:r>
              <a:rPr lang="zh-CN" altLang="en-US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功能，支持正则表达式、通配符匹配，支持本地 </a:t>
            </a:r>
            <a:r>
              <a:rPr lang="en-US" altLang="zh-CN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Mock</a:t>
            </a:r>
            <a:r>
              <a:rPr lang="zh-CN" altLang="en-US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和云端</a:t>
            </a:r>
            <a:r>
              <a:rPr lang="en-US" altLang="zh-CN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Mock</a:t>
            </a:r>
            <a:r>
              <a:rPr lang="zh-CN" altLang="en-US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两种模式。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6" name="图片 5" descr="/Users/lixuejun/Library/Containers/com.kingsoft.wpsoffice.mac/Data/tmp/picturecompress_20240320112614/output_18.pngoutput_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9350" y="3165365"/>
            <a:ext cx="14754225" cy="4695825"/>
          </a:xfrm>
          <a:prstGeom prst="rect">
            <a:avLst/>
          </a:prstGeom>
        </p:spPr>
      </p:pic>
      <p:pic>
        <p:nvPicPr>
          <p:cNvPr id="8" name="图片 7" descr="/Users/lixuejun/Library/Containers/com.kingsoft.wpsoffice.mac/Data/tmp/picturecompress_20240320112614/output_19.pngoutput_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2490" y="7861190"/>
            <a:ext cx="6593972" cy="549862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769433" y="5318174"/>
            <a:ext cx="1161288" cy="10675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000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kumimoji="0" lang="zh-CN" altLang="en-US" sz="6000" b="1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364076" y="10016835"/>
            <a:ext cx="1161288" cy="10675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000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kumimoji="0" lang="zh-CN" altLang="en-US" sz="6000" b="1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671830" y="378460"/>
            <a:ext cx="8260080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</a:t>
            </a:r>
            <a:r>
              <a:rPr 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.</a:t>
            </a: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</a:t>
            </a:r>
            <a:r>
              <a:rPr 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</a:t>
            </a: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Apifox </a:t>
            </a:r>
            <a:r>
              <a:rPr lang="zh-CN" alt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工具介绍（续）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接口测试模块的典型工作流"/>
          <p:cNvSpPr txBox="1"/>
          <p:nvPr/>
        </p:nvSpPr>
        <p:spPr>
          <a:xfrm>
            <a:off x="113665" y="1523365"/>
            <a:ext cx="24270335" cy="1107994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altLang="zh-CN" sz="6000" dirty="0" err="1">
                <a:latin typeface="+mn-ea"/>
                <a:ea typeface="+mn-ea"/>
                <a:sym typeface="+mn-ea"/>
              </a:rPr>
              <a:t>Apifox</a:t>
            </a:r>
            <a:r>
              <a:rPr sz="6000" dirty="0" err="1">
                <a:latin typeface="+mn-ea"/>
                <a:ea typeface="+mn-ea"/>
              </a:rPr>
              <a:t>接口</a:t>
            </a:r>
            <a:r>
              <a:rPr lang="zh-CN" altLang="en-US" sz="6000" dirty="0">
                <a:latin typeface="+mn-ea"/>
                <a:ea typeface="+mn-ea"/>
              </a:rPr>
              <a:t>管理</a:t>
            </a:r>
            <a:r>
              <a:rPr lang="en-US" sz="6000" dirty="0">
                <a:latin typeface="+mn-ea"/>
                <a:ea typeface="+mn-ea"/>
              </a:rPr>
              <a:t>-</a:t>
            </a:r>
            <a:r>
              <a:rPr lang="zh-CN" altLang="en-US" sz="6000" dirty="0">
                <a:latin typeface="+mn-ea"/>
                <a:ea typeface="+mn-ea"/>
              </a:rPr>
              <a:t>接口文档</a:t>
            </a:r>
            <a:endParaRPr sz="6000" dirty="0">
              <a:latin typeface="+mn-ea"/>
              <a:ea typeface="+mn-ea"/>
            </a:endParaRPr>
          </a:p>
        </p:txBody>
      </p:sp>
      <p:sp>
        <p:nvSpPr>
          <p:cNvPr id="425" name="线条"/>
          <p:cNvSpPr/>
          <p:nvPr/>
        </p:nvSpPr>
        <p:spPr>
          <a:xfrm>
            <a:off x="460425" y="6586474"/>
            <a:ext cx="23463150" cy="0"/>
          </a:xfrm>
          <a:prstGeom prst="line">
            <a:avLst/>
          </a:prstGeom>
          <a:ln w="12700" cap="rnd" cmpd="sng">
            <a:solidFill>
              <a:schemeClr val="accent1">
                <a:shade val="50000"/>
              </a:schemeClr>
            </a:solidFill>
            <a:custDash>
              <a:ds d="1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sz="3200"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9090" y="4629785"/>
            <a:ext cx="5512435" cy="27470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接口文档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微软雅黑" panose="020B0503020204020204" charset="-122"/>
                <a:sym typeface="微软雅黑" panose="020B0503020204020204" charset="-122"/>
              </a:rPr>
              <a:t>：</a:t>
            </a:r>
            <a:endParaRPr lang="en-US" altLang="zh-CN" sz="2800" b="0" dirty="0">
              <a:solidFill>
                <a:schemeClr val="accent6">
                  <a:lumMod val="50000"/>
                </a:schemeClr>
              </a:solidFill>
              <a:latin typeface="华文细黑" panose="02010600040101010101" charset="-122"/>
              <a:ea typeface="华文细黑" panose="02010600040101010101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2800" b="0" dirty="0">
              <a:solidFill>
                <a:schemeClr val="accent6">
                  <a:lumMod val="50000"/>
                </a:schemeClr>
              </a:solidFill>
              <a:latin typeface="华文细黑" panose="02010600040101010101" charset="-122"/>
              <a:ea typeface="华文细黑" panose="02010600040101010101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R="0" indent="81280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3877492575"/>
                </a:ext>
              </a:extLst>
            </a:pPr>
            <a:r>
              <a:rPr lang="zh-CN" altLang="en-US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在接口界面的文档模式与调试模式都可以查看接口文档，但文档模式的接口文档可以编辑、运行</a:t>
            </a:r>
            <a:r>
              <a:rPr lang="zh-CN" altLang="en-US" sz="28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。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13" name="图片 12" descr="/Users/lixuejun/Library/Containers/com.kingsoft.wpsoffice.mac/Data/tmp/picturecompress_20240320112614/output_20.pngoutput_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7519" y="3175882"/>
            <a:ext cx="18126056" cy="937259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71830" y="378460"/>
            <a:ext cx="8260080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</a:t>
            </a:r>
            <a:r>
              <a:rPr 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.</a:t>
            </a: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</a:t>
            </a:r>
            <a:r>
              <a:rPr 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</a:t>
            </a: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Apifox </a:t>
            </a:r>
            <a:r>
              <a:rPr lang="zh-CN" alt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工具介绍（续）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/Users/lixuejun/Library/Containers/com.kingsoft.wpsoffice.mac/Data/tmp/picturecompress_20240320112614/output_21.pngoutput_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09902" y="2631359"/>
            <a:ext cx="13055835" cy="5847401"/>
          </a:xfrm>
          <a:prstGeom prst="rect">
            <a:avLst/>
          </a:prstGeom>
        </p:spPr>
      </p:pic>
      <p:pic>
        <p:nvPicPr>
          <p:cNvPr id="8" name="图片 7" descr="/Users/lixuejun/Library/Containers/com.kingsoft.wpsoffice.mac/Data/tmp/picturecompress_20240320112614/output_22.pngoutput_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864" y="7819118"/>
            <a:ext cx="11328542" cy="5369014"/>
          </a:xfrm>
          <a:prstGeom prst="rect">
            <a:avLst/>
          </a:prstGeom>
        </p:spPr>
      </p:pic>
      <p:sp>
        <p:nvSpPr>
          <p:cNvPr id="417" name="接口测试模块的典型工作流"/>
          <p:cNvSpPr txBox="1"/>
          <p:nvPr/>
        </p:nvSpPr>
        <p:spPr>
          <a:xfrm>
            <a:off x="113665" y="1523365"/>
            <a:ext cx="24270335" cy="1104900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altLang="zh-CN" sz="6000" dirty="0" err="1">
                <a:latin typeface="+mn-ea"/>
                <a:ea typeface="+mn-ea"/>
                <a:sym typeface="+mn-ea"/>
              </a:rPr>
              <a:t>Apifox </a:t>
            </a:r>
            <a:r>
              <a:rPr lang="zh-CN" altLang="en-US" sz="6000" dirty="0">
                <a:latin typeface="+mn-ea"/>
                <a:ea typeface="+mn-ea"/>
                <a:sym typeface="+mn-ea"/>
              </a:rPr>
              <a:t>自动化测试</a:t>
            </a:r>
            <a:endParaRPr sz="6000" dirty="0">
              <a:latin typeface="+mn-ea"/>
              <a:ea typeface="+mn-ea"/>
            </a:endParaRPr>
          </a:p>
        </p:txBody>
      </p:sp>
      <p:sp>
        <p:nvSpPr>
          <p:cNvPr id="425" name="线条"/>
          <p:cNvSpPr/>
          <p:nvPr/>
        </p:nvSpPr>
        <p:spPr>
          <a:xfrm>
            <a:off x="597585" y="6330442"/>
            <a:ext cx="23463150" cy="0"/>
          </a:xfrm>
          <a:prstGeom prst="line">
            <a:avLst/>
          </a:prstGeom>
          <a:ln w="12700" cap="rnd" cmpd="sng">
            <a:solidFill>
              <a:schemeClr val="accent1">
                <a:shade val="50000"/>
              </a:schemeClr>
            </a:solidFill>
            <a:custDash>
              <a:ds d="1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sz="3200"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7720" y="2621915"/>
            <a:ext cx="7451090" cy="37096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自动化测试</a:t>
            </a:r>
            <a:r>
              <a:rPr lang="zh-CN" altLang="en-US" sz="36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：</a:t>
            </a:r>
            <a:endParaRPr lang="en-US" altLang="zh-CN" sz="3600" b="0" dirty="0"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3600" b="0" dirty="0"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R="0" indent="71120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en-US" altLang="zh-CN" sz="28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zh-CN" altLang="en-US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支持接口、用例、场景导入，流程化操作，可以做性能测试，支持</a:t>
            </a:r>
            <a:r>
              <a:rPr lang="en-US" altLang="zh-CN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CI/CD</a:t>
            </a:r>
            <a:r>
              <a:rPr lang="zh-CN" altLang="en-US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等功能。</a:t>
            </a:r>
            <a:endParaRPr lang="zh-CN" altLang="en-US" b="0" dirty="0"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029432" y="4307967"/>
            <a:ext cx="1161288" cy="10675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000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kumimoji="0" lang="zh-CN" altLang="en-US" sz="6000" b="1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567491" y="10029526"/>
            <a:ext cx="1161288" cy="10675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6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kumimoji="0" lang="zh-CN" altLang="en-US" sz="6000" b="1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10" name="图片 9" descr="/Users/lixuejun/Library/Containers/com.kingsoft.wpsoffice.mac/Data/tmp/picturecompress_20240320112614/output_23.pngoutput_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8324" y="8379381"/>
            <a:ext cx="9779475" cy="436788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421452" y="9589994"/>
            <a:ext cx="1161288" cy="10675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6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kumimoji="0" lang="zh-CN" altLang="en-US" sz="6000" b="1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671830" y="378460"/>
            <a:ext cx="8260080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</a:t>
            </a:r>
            <a:r>
              <a:rPr 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.</a:t>
            </a: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</a:t>
            </a:r>
            <a:r>
              <a:rPr 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</a:t>
            </a: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Apifox </a:t>
            </a:r>
            <a:r>
              <a:rPr lang="zh-CN" alt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工具介绍（续）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一、测试跟踪"/>
          <p:cNvSpPr txBox="1"/>
          <p:nvPr/>
        </p:nvSpPr>
        <p:spPr>
          <a:xfrm>
            <a:off x="167640" y="2178050"/>
            <a:ext cx="24384000" cy="116649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</a:defRPr>
            </a:lvl1pPr>
          </a:lstStyle>
          <a:p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"/>
              </a:rPr>
              <a:t>Apipost 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39257" y="4564026"/>
            <a:ext cx="21890752" cy="38354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1.API </a:t>
            </a:r>
            <a:r>
              <a:rPr lang="zh-CN" altLang="en-US" sz="4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自动化测试一体化平台。</a:t>
            </a:r>
            <a:endParaRPr lang="en-US" altLang="zh-CN" sz="4800" b="0" dirty="0">
              <a:solidFill>
                <a:srgbClr val="5E5E5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4800" b="0" dirty="0">
              <a:solidFill>
                <a:srgbClr val="5E5E5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l"/>
            <a:r>
              <a:rPr lang="en-US" altLang="zh-CN" sz="4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2.</a:t>
            </a:r>
            <a:r>
              <a:rPr lang="zh-CN" altLang="en-US" sz="4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涵盖</a:t>
            </a:r>
            <a:r>
              <a:rPr lang="en-US" altLang="zh-CN" sz="4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API </a:t>
            </a:r>
            <a:r>
              <a:rPr lang="zh-CN" altLang="en-US" sz="4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设计、</a:t>
            </a:r>
            <a:r>
              <a:rPr lang="en-US" altLang="zh-CN" sz="4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API </a:t>
            </a:r>
            <a:r>
              <a:rPr lang="zh-CN" altLang="en-US" sz="4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调试、</a:t>
            </a:r>
            <a:r>
              <a:rPr lang="en-US" altLang="zh-CN" sz="4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API </a:t>
            </a:r>
            <a:r>
              <a:rPr lang="zh-CN" altLang="en-US" sz="4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文档、自动化测试等功能。</a:t>
            </a:r>
            <a:endParaRPr lang="en-US" altLang="zh-CN" sz="4800" b="0" dirty="0">
              <a:solidFill>
                <a:srgbClr val="5E5E5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l"/>
            <a:endParaRPr lang="en-US" altLang="zh-CN" sz="4800" b="0" dirty="0">
              <a:solidFill>
                <a:srgbClr val="5E5E5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3.</a:t>
            </a:r>
            <a:r>
              <a:rPr lang="zh-CN" altLang="en-US" sz="4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分为 </a:t>
            </a:r>
            <a:r>
              <a:rPr lang="en-US" altLang="zh-CN" sz="4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Web </a:t>
            </a:r>
            <a:r>
              <a:rPr lang="zh-CN" altLang="en-US" sz="4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端和 </a:t>
            </a:r>
            <a:r>
              <a:rPr lang="en-US" altLang="zh-CN" sz="4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Client </a:t>
            </a:r>
            <a:r>
              <a:rPr lang="zh-CN" altLang="en-US" sz="4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端。</a:t>
            </a:r>
            <a:endParaRPr lang="en-US" altLang="zh-CN" sz="4800" b="0" dirty="0">
              <a:solidFill>
                <a:srgbClr val="5E5E5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57245" y="8875395"/>
            <a:ext cx="7004050" cy="10560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no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官网：</a:t>
            </a:r>
            <a:r>
              <a:rPr lang="en-US" altLang="zh-CN" sz="2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https://www.apipost.cn/</a:t>
            </a:r>
            <a:endParaRPr lang="en-US" altLang="zh-CN" sz="2800" b="0" dirty="0">
              <a:solidFill>
                <a:srgbClr val="5E5E5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4" name="图片 3" descr="/Users/lixuejun/Library/Containers/com.kingsoft.wpsoffice.mac/Data/tmp/picturecompress_20240320112614/output_24.pngoutput_2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093575" y="6753225"/>
            <a:ext cx="196850" cy="209550"/>
          </a:xfrm>
          <a:prstGeom prst="rect">
            <a:avLst/>
          </a:prstGeom>
        </p:spPr>
      </p:pic>
      <p:pic>
        <p:nvPicPr>
          <p:cNvPr id="5" name="图片 4" descr="/Users/lixuejun/Library/Containers/com.kingsoft.wpsoffice.mac/Data/tmp/picturecompress_20240320112614/output_25.pngoutput_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599930" y="2322195"/>
            <a:ext cx="901700" cy="90170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671830" y="378460"/>
            <a:ext cx="8260080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</a:t>
            </a:r>
            <a:r>
              <a:rPr 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.</a:t>
            </a: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</a:t>
            </a:r>
            <a:r>
              <a:rPr 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</a:t>
            </a: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Apipost </a:t>
            </a:r>
            <a:r>
              <a:rPr lang="zh-CN" alt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工具介绍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 descr="7b0a202020202262756c6c6574223a20227b5c2263617465676f727949645c223a31303030352c5c2274656d706c61746549645c223a32303233313539397d220a7d0a"/>
          <p:cNvSpPr txBox="1"/>
          <p:nvPr>
            <p:custDataLst>
              <p:tags r:id="rId1"/>
            </p:custDataLst>
          </p:nvPr>
        </p:nvSpPr>
        <p:spPr>
          <a:xfrm>
            <a:off x="1680210" y="2538095"/>
            <a:ext cx="20286980" cy="34950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127000" tIns="50800" rIns="127000" bIns="50800" anchor="t" anchorCtr="0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r>
              <a:rPr lang="zh-CN" altLang="en-US" sz="3600" b="1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Apipost </a:t>
            </a:r>
            <a:r>
              <a:rPr lang="zh-CN" altLang="en-US" sz="3600" b="1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安装：</a:t>
            </a:r>
            <a:endParaRPr lang="zh-CN" altLang="en-US" sz="2800" b="1" i="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812800" lvl="1" indent="0" algn="l" eaLnBrk="1">
              <a:lnSpc>
                <a:spcPct val="150000"/>
              </a:lnSpc>
              <a:buNone/>
              <a:extLst>
                <a:ext uri="{35155182-B16C-46BC-9424-99874614C6A1}">
                  <wpsdc:marlchars xmlns:wpsdc="http://www.wps.cn/officeDocument/2017/drawingmlCustomData" val="200" checksum="34799616"/>
                </a:ext>
              </a:extLst>
            </a:pPr>
            <a:r>
              <a:rPr lang="en-US" altLang="zh-CN" b="0" kern="120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b="0" kern="120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、访问</a:t>
            </a:r>
            <a:r>
              <a:rPr lang="en-US" altLang="zh-CN" b="0" kern="120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b="0" kern="120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https://www.apipost.cn/，根据自己电脑的操作系统下载对应的安装包，这里以下载</a:t>
            </a:r>
            <a:r>
              <a:rPr lang="en-US" altLang="zh-CN" b="0" kern="120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b="0" kern="120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Windows</a:t>
            </a:r>
            <a:r>
              <a:rPr lang="en-US" altLang="zh-CN" b="0" kern="120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b="0" kern="120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7.2.5 </a:t>
            </a:r>
            <a:r>
              <a:rPr lang="en-US" altLang="zh-CN" b="0" kern="120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64</a:t>
            </a:r>
            <a:r>
              <a:rPr lang="zh-CN" altLang="en-US" b="0" kern="120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位安装包为例。</a:t>
            </a:r>
            <a:endParaRPr lang="zh-CN" altLang="en-US" b="0" kern="1200" spc="140" smtClean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12800" lvl="1" indent="0" algn="l" eaLnBrk="1">
              <a:lnSpc>
                <a:spcPct val="150000"/>
              </a:lnSpc>
              <a:buNone/>
              <a:extLst>
                <a:ext uri="{35155182-B16C-46BC-9424-99874614C6A1}">
                  <wpsdc:marlchars xmlns:wpsdc="http://www.wps.cn/officeDocument/2017/drawingmlCustomData" val="200" checksum="34799616"/>
                </a:ext>
              </a:extLst>
            </a:pPr>
            <a:r>
              <a:rPr lang="en-US" altLang="zh-CN" b="0" kern="120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2</a:t>
            </a:r>
            <a:r>
              <a:rPr lang="zh-CN" altLang="en-US" b="0" kern="120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zh-CN" altLang="en-US" b="0" kern="120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单击图中的</a:t>
            </a:r>
            <a:r>
              <a:rPr lang="en-US" altLang="zh-CN" b="0" kern="120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b="0" kern="120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Windows</a:t>
            </a:r>
            <a:r>
              <a:rPr lang="en-US" altLang="zh-CN" b="0" kern="120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b="0" kern="120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7.2.5 </a:t>
            </a:r>
            <a:r>
              <a:rPr lang="en-US" altLang="zh-CN" b="0" kern="120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64</a:t>
            </a:r>
            <a:r>
              <a:rPr lang="zh-CN" altLang="en-US" b="0" kern="120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位 进行下载，下载后的文件名为 apipost_win_x64_7.2.5.exe。</a:t>
            </a:r>
            <a:endParaRPr lang="zh-CN" altLang="en-US" b="0" kern="1200" spc="140" smtClean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457200" lvl="1" indent="0" algn="l">
              <a:lnSpc>
                <a:spcPct val="150000"/>
              </a:lnSpc>
              <a:buNone/>
            </a:pPr>
            <a:endParaRPr lang="zh-CN" altLang="en-US" sz="3260" b="0" i="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zh-CN" altLang="en-US" sz="28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  <a:buFont typeface="Wingdings" panose="05000000000000000000" charset="0"/>
            </a:pPr>
            <a:endParaRPr sz="28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 descr="/Users/lixuejun/Library/Containers/com.kingsoft.wpsoffice.mac/Data/tmp/picturecompress_20240320112614/output_26.pngoutput_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59935" y="5561965"/>
            <a:ext cx="13967460" cy="695896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71830" y="378460"/>
            <a:ext cx="8260080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</a:t>
            </a:r>
            <a:r>
              <a:rPr 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.</a:t>
            </a: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</a:t>
            </a:r>
            <a:r>
              <a:rPr 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</a:t>
            </a: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Apipost </a:t>
            </a:r>
            <a:r>
              <a:rPr lang="zh-CN" alt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工具介绍（续）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 descr="7b0a202020202262756c6c6574223a20227b5c2263617465676f727949645c223a31303030352c5c2274656d706c61746549645c223a32303233313539397d220a7d0a"/>
          <p:cNvSpPr txBox="1"/>
          <p:nvPr>
            <p:custDataLst>
              <p:tags r:id="rId1"/>
            </p:custDataLst>
          </p:nvPr>
        </p:nvSpPr>
        <p:spPr>
          <a:xfrm>
            <a:off x="1680210" y="2538095"/>
            <a:ext cx="20286980" cy="34950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127000" tIns="50800" rIns="127000" bIns="50800" anchor="t" anchorCtr="0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r>
              <a:rPr lang="zh-CN" altLang="en-US" sz="3600" b="1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接口创建</a:t>
            </a:r>
            <a:r>
              <a:rPr lang="zh-CN" altLang="en-US" sz="36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altLang="en-US" sz="2800" b="0" i="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lvl="1" indent="863600" algn="l" eaLnBrk="1">
              <a:lnSpc>
                <a:spcPct val="15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1238311891"/>
                </a:ext>
              </a:extLst>
            </a:pPr>
            <a:r>
              <a:rPr lang="zh-CN" altLang="en-US" sz="3260" b="0" i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打开软件，可以根据接口协议创建</a:t>
            </a:r>
            <a:r>
              <a:rPr lang="en-US" altLang="zh-CN" sz="3260" b="0" i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HTTP</a:t>
            </a:r>
            <a:r>
              <a:rPr lang="zh-CN" altLang="en-US" sz="3260" b="0" i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en-US" altLang="zh-CN" sz="3260" b="0" i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gRPC</a:t>
            </a:r>
            <a:r>
              <a:rPr lang="zh-CN" altLang="en-US" sz="3260" b="0" i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en-US" altLang="zh-CN" sz="3260" b="0" i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WebSocket</a:t>
            </a:r>
            <a:r>
              <a:rPr lang="zh-CN" altLang="en-US" sz="3260" b="0" i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en-US" altLang="zh-CN" sz="3260" b="0" i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TCP </a:t>
            </a:r>
            <a:r>
              <a:rPr lang="zh-CN" altLang="en-US" sz="3260" b="0" i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等类型的接口，以创建</a:t>
            </a:r>
            <a:r>
              <a:rPr lang="en-US" altLang="zh-CN" sz="3260" b="0" i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HTTP </a:t>
            </a:r>
            <a:r>
              <a:rPr lang="zh-CN" altLang="en-US" sz="3260" b="0" i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协议接口为例，点击【新建</a:t>
            </a:r>
            <a:r>
              <a:rPr lang="en-US" altLang="zh-CN" sz="3260" b="0" i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HTTP</a:t>
            </a:r>
            <a:r>
              <a:rPr lang="zh-CN" altLang="en-US" sz="3260" b="0" i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接口】可以创建</a:t>
            </a:r>
            <a:r>
              <a:rPr lang="en-US" altLang="zh-CN" sz="3260" b="0" i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HTTP </a:t>
            </a:r>
            <a:r>
              <a:rPr lang="zh-CN" altLang="en-US" sz="3260" b="0" i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接口。</a:t>
            </a:r>
            <a:endParaRPr lang="zh-CN" altLang="en-US" sz="3260" b="0" i="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zh-CN" altLang="en-US" sz="28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  <a:buFont typeface="Wingdings" panose="05000000000000000000" charset="0"/>
            </a:pPr>
            <a:endParaRPr sz="28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/Users/lixuejun/Library/Containers/com.kingsoft.wpsoffice.mac/Data/tmp/picturecompress_20240320112614/output_27.pngoutput_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63900" y="5274310"/>
            <a:ext cx="16173450" cy="823595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71830" y="378460"/>
            <a:ext cx="8260080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</a:t>
            </a:r>
            <a:r>
              <a:rPr 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.</a:t>
            </a: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</a:t>
            </a:r>
            <a:r>
              <a:rPr 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</a:t>
            </a: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Apipost </a:t>
            </a:r>
            <a:r>
              <a:rPr lang="zh-CN" alt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工具介绍（续）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 descr="7b0a202020202262756c6c6574223a20227b5c2263617465676f727949645c223a31303030352c5c2274656d706c61746549645c223a32303233313539397d220a7d0a"/>
          <p:cNvSpPr txBox="1"/>
          <p:nvPr>
            <p:custDataLst>
              <p:tags r:id="rId1"/>
            </p:custDataLst>
          </p:nvPr>
        </p:nvSpPr>
        <p:spPr>
          <a:xfrm>
            <a:off x="1680210" y="2538095"/>
            <a:ext cx="20286980" cy="34950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127000" tIns="50800" rIns="127000" bIns="50800" anchor="t" anchorCtr="0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r>
              <a:rPr altLang="zh-CN" sz="3600" b="1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HTTP</a:t>
            </a:r>
            <a:r>
              <a:rPr lang="zh-CN" altLang="en-US" sz="3600" b="1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接口创建</a:t>
            </a:r>
            <a:r>
              <a:rPr lang="zh-CN" altLang="en-US" sz="3600" b="1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altLang="en-US" sz="2800" b="1" i="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lvl="1" indent="848360" algn="l" eaLnBrk="1">
              <a:lnSpc>
                <a:spcPct val="15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547875102"/>
                </a:ext>
              </a:extLst>
            </a:pPr>
            <a:r>
              <a:rPr lang="zh-CN" b="0" i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在接口创建界面需要维护</a:t>
            </a:r>
            <a:r>
              <a:rPr lang="zh-CN" i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接口名、请求地址、请求参数、请求头</a:t>
            </a:r>
            <a:r>
              <a:rPr lang="zh-CN" b="0" i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等信息，预执行操作和后执行操作中可以添加</a:t>
            </a:r>
            <a:r>
              <a:rPr lang="zh-CN" i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自定义脚本</a:t>
            </a:r>
            <a:r>
              <a:rPr lang="zh-CN" b="0" i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和</a:t>
            </a:r>
            <a:r>
              <a:rPr lang="zh-CN" i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数据库</a:t>
            </a:r>
            <a:r>
              <a:rPr lang="zh-CN" b="0" i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操作，创建接口时可以</a:t>
            </a:r>
            <a:r>
              <a:rPr lang="zh-CN" i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调试</a:t>
            </a:r>
            <a:r>
              <a:rPr lang="zh-CN" b="0" i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和</a:t>
            </a:r>
            <a:r>
              <a:rPr lang="zh-CN" i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保存</a:t>
            </a:r>
            <a:r>
              <a:rPr lang="zh-CN" b="0" i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接口</a:t>
            </a:r>
            <a:r>
              <a:rPr lang="zh-CN" altLang="en-US" b="0" i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。</a:t>
            </a:r>
            <a:endParaRPr lang="zh-CN" altLang="en-US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  <a:buFont typeface="Wingdings" panose="05000000000000000000" charset="0"/>
            </a:pPr>
            <a:endParaRPr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 descr="/Users/lixuejun/Library/Containers/com.kingsoft.wpsoffice.mac/Data/tmp/picturecompress_20240320112614/output_28.pngoutput_2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119755" y="5346065"/>
            <a:ext cx="16154400" cy="723900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71830" y="378460"/>
            <a:ext cx="8260080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</a:t>
            </a:r>
            <a:r>
              <a:rPr 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.</a:t>
            </a: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</a:t>
            </a:r>
            <a:r>
              <a:rPr 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</a:t>
            </a: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Apipost </a:t>
            </a:r>
            <a:r>
              <a:rPr lang="zh-CN" alt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工具介绍（续）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1287558" y="1567542"/>
            <a:ext cx="3096442" cy="5627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>
              <a:solidFill>
                <a:schemeClr val="accent2">
                  <a:lumMod val="7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1"/>
          <p:cNvSpPr txBox="1"/>
          <p:nvPr>
            <p:custDataLst>
              <p:tags r:id="rId2"/>
            </p:custDataLst>
          </p:nvPr>
        </p:nvSpPr>
        <p:spPr>
          <a:xfrm>
            <a:off x="2431690" y="6427522"/>
            <a:ext cx="8099244" cy="1789378"/>
          </a:xfrm>
          <a:prstGeom prst="rect">
            <a:avLst/>
          </a:prstGeom>
          <a:noFill/>
        </p:spPr>
        <p:txBody>
          <a:bodyPr wrap="square" lIns="182880" tIns="0" rIns="182880" bIns="91440" rtlCol="0" anchor="t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300" b="1" spc="150">
                <a:solidFill>
                  <a:schemeClr val="accent1">
                    <a:lumMod val="50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微软雅黑" panose="020B0503020204020204" charset="-122"/>
              </a:rPr>
              <a:t>通过本课程的学习，您将可以</a:t>
            </a:r>
            <a:endParaRPr lang="zh-CN" altLang="en-US" sz="2300" b="1" spc="150">
              <a:solidFill>
                <a:schemeClr val="accent1">
                  <a:lumMod val="50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文本框 60"/>
          <p:cNvSpPr txBox="1"/>
          <p:nvPr>
            <p:custDataLst>
              <p:tags r:id="rId3"/>
            </p:custDataLst>
          </p:nvPr>
        </p:nvSpPr>
        <p:spPr>
          <a:xfrm>
            <a:off x="2431690" y="4457700"/>
            <a:ext cx="8099244" cy="1944680"/>
          </a:xfrm>
          <a:prstGeom prst="rect">
            <a:avLst/>
          </a:prstGeom>
          <a:noFill/>
        </p:spPr>
        <p:txBody>
          <a:bodyPr wrap="square" lIns="182880" tIns="91440" rIns="182880" bIns="0" rtlCol="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400" b="1" spc="380">
                <a:solidFill>
                  <a:schemeClr val="accent1">
                    <a:lumMod val="50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微软雅黑" panose="020B0503020204020204" charset="-122"/>
              </a:rPr>
              <a:t>课程目标</a:t>
            </a:r>
            <a:endParaRPr lang="zh-CN" altLang="en-US" sz="5400" b="1" spc="380">
              <a:solidFill>
                <a:schemeClr val="accent1">
                  <a:lumMod val="50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文本框 58"/>
          <p:cNvSpPr txBox="1"/>
          <p:nvPr>
            <p:custDataLst>
              <p:tags r:id="rId4"/>
            </p:custDataLst>
          </p:nvPr>
        </p:nvSpPr>
        <p:spPr>
          <a:xfrm>
            <a:off x="12149770" y="2924066"/>
            <a:ext cx="2036466" cy="1448906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0" b="1" spc="300" dirty="0">
                <a:solidFill>
                  <a:schemeClr val="accent1">
                    <a:lumMod val="50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微软雅黑" panose="020B0503020204020204" charset="-122"/>
              </a:rPr>
              <a:t>01.</a:t>
            </a:r>
            <a:endParaRPr lang="en-US" altLang="zh-CN" sz="8000" b="1" spc="300" dirty="0">
              <a:solidFill>
                <a:schemeClr val="accent1">
                  <a:lumMod val="50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文本框 61"/>
          <p:cNvSpPr txBox="1"/>
          <p:nvPr>
            <p:custDataLst>
              <p:tags r:id="rId5"/>
            </p:custDataLst>
          </p:nvPr>
        </p:nvSpPr>
        <p:spPr>
          <a:xfrm>
            <a:off x="14231956" y="2924066"/>
            <a:ext cx="7055602" cy="144890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微软雅黑" panose="020B0503020204020204" charset="-122"/>
              </a:rPr>
              <a:t>了解</a:t>
            </a:r>
            <a:r>
              <a:rPr lang="en-US" altLang="zh-CN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zh-CN" altLang="en-US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+mn-ea"/>
              </a:rPr>
              <a:t>Apifox</a:t>
            </a:r>
            <a:r>
              <a:rPr lang="en-US" altLang="zh-CN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+mn-ea"/>
              </a:rPr>
              <a:t>工具使用。</a:t>
            </a:r>
            <a:endParaRPr lang="zh-CN" altLang="en-US" sz="3200" spc="24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3" name="文本框 58"/>
          <p:cNvSpPr txBox="1"/>
          <p:nvPr>
            <p:custDataLst>
              <p:tags r:id="rId6"/>
            </p:custDataLst>
          </p:nvPr>
        </p:nvSpPr>
        <p:spPr>
          <a:xfrm>
            <a:off x="12149770" y="4732008"/>
            <a:ext cx="2036466" cy="1448906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0" b="1" spc="300" dirty="0">
                <a:solidFill>
                  <a:schemeClr val="accent1">
                    <a:lumMod val="50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微软雅黑" panose="020B0503020204020204" charset="-122"/>
              </a:rPr>
              <a:t>02.</a:t>
            </a:r>
            <a:endParaRPr lang="en-US" altLang="zh-CN" sz="8000" b="1" spc="300" dirty="0">
              <a:solidFill>
                <a:schemeClr val="accent1"/>
              </a:solidFill>
              <a:latin typeface="Arial" panose="020B0604020202090204" pitchFamily="3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4" name="文本框 61"/>
          <p:cNvSpPr txBox="1"/>
          <p:nvPr>
            <p:custDataLst>
              <p:tags r:id="rId7"/>
            </p:custDataLst>
          </p:nvPr>
        </p:nvSpPr>
        <p:spPr>
          <a:xfrm>
            <a:off x="14231956" y="4732008"/>
            <a:ext cx="7055602" cy="144890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+mn-ea"/>
              </a:rPr>
              <a:t>了解如何编写测试报告。</a:t>
            </a:r>
            <a:endParaRPr lang="zh-CN" altLang="en-US" sz="3200" spc="24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6" name="文本框 58"/>
          <p:cNvSpPr txBox="1"/>
          <p:nvPr>
            <p:custDataLst>
              <p:tags r:id="rId8"/>
            </p:custDataLst>
          </p:nvPr>
        </p:nvSpPr>
        <p:spPr>
          <a:xfrm>
            <a:off x="12149770" y="6539948"/>
            <a:ext cx="2036466" cy="1448906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0" b="1" spc="300" dirty="0">
                <a:solidFill>
                  <a:schemeClr val="accent1">
                    <a:lumMod val="50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微软雅黑" panose="020B0503020204020204" charset="-122"/>
              </a:rPr>
              <a:t>03.</a:t>
            </a:r>
            <a:endParaRPr lang="en-US" altLang="zh-CN" sz="8000" b="1" spc="300" dirty="0">
              <a:solidFill>
                <a:schemeClr val="accent1">
                  <a:lumMod val="50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7" name="文本框 61"/>
          <p:cNvSpPr txBox="1"/>
          <p:nvPr>
            <p:custDataLst>
              <p:tags r:id="rId9"/>
            </p:custDataLst>
          </p:nvPr>
        </p:nvSpPr>
        <p:spPr>
          <a:xfrm>
            <a:off x="14231956" y="6539948"/>
            <a:ext cx="7055602" cy="144890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+mn-ea"/>
              </a:rPr>
              <a:t>掌握</a:t>
            </a:r>
            <a:r>
              <a:rPr lang="en-US" altLang="zh-CN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+mn-ea"/>
              </a:rPr>
              <a:t>Apifox</a:t>
            </a:r>
            <a:r>
              <a:rPr lang="en-US" altLang="zh-CN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+mn-ea"/>
              </a:rPr>
              <a:t>工具使用</a:t>
            </a:r>
            <a:r>
              <a:rPr lang="zh-CN" altLang="en-US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+mn-ea"/>
              </a:rPr>
              <a:t>。</a:t>
            </a:r>
            <a:endParaRPr lang="zh-CN" altLang="en-US" sz="3200" spc="24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2" name="文本框 58"/>
          <p:cNvSpPr txBox="1"/>
          <p:nvPr>
            <p:custDataLst>
              <p:tags r:id="rId10"/>
            </p:custDataLst>
          </p:nvPr>
        </p:nvSpPr>
        <p:spPr>
          <a:xfrm>
            <a:off x="12149770" y="8347888"/>
            <a:ext cx="2036466" cy="1448906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0" b="1" spc="300" dirty="0">
                <a:solidFill>
                  <a:schemeClr val="accent1">
                    <a:lumMod val="50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微软雅黑" panose="020B0503020204020204" charset="-122"/>
              </a:rPr>
              <a:t>04.</a:t>
            </a:r>
            <a:endParaRPr lang="en-US" altLang="zh-CN" sz="8000" b="1" spc="300" dirty="0">
              <a:solidFill>
                <a:schemeClr val="accent1">
                  <a:lumMod val="50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3" name="文本框 61"/>
          <p:cNvSpPr txBox="1"/>
          <p:nvPr>
            <p:custDataLst>
              <p:tags r:id="rId11"/>
            </p:custDataLst>
          </p:nvPr>
        </p:nvSpPr>
        <p:spPr>
          <a:xfrm>
            <a:off x="14231956" y="8347888"/>
            <a:ext cx="7055602" cy="144890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+mn-ea"/>
              </a:rPr>
              <a:t>掌握如何编写测试报告。</a:t>
            </a:r>
            <a:endParaRPr lang="zh-CN" altLang="en-US" sz="3200" spc="24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custDataLst>
      <p:tags r:id="rId12"/>
    </p:custData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 descr="7b0a202020202262756c6c6574223a20227b5c2263617465676f727949645c223a31303030352c5c2274656d706c61746549645c223a32303233313539397d220a7d0a"/>
          <p:cNvSpPr txBox="1"/>
          <p:nvPr>
            <p:custDataLst>
              <p:tags r:id="rId1"/>
            </p:custDataLst>
          </p:nvPr>
        </p:nvSpPr>
        <p:spPr>
          <a:xfrm>
            <a:off x="1680210" y="2538095"/>
            <a:ext cx="20286980" cy="34950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127000" tIns="50800" rIns="127000" bIns="50800" anchor="t" anchorCtr="0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r>
              <a:rPr lang="zh-CN" altLang="en-US" sz="3600" b="1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接口用例：</a:t>
            </a:r>
            <a:endParaRPr lang="zh-CN" altLang="en-US" sz="2800" b="1" i="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lvl="1" indent="848360" algn="l" eaLnBrk="1">
              <a:lnSpc>
                <a:spcPct val="150000"/>
              </a:lnSpc>
              <a:buFont typeface="Wingdings" panose="05000000000000000000" charset="0"/>
              <a:extLst>
                <a:ext uri="{35155182-B16C-46BC-9424-99874614C6A1}">
                  <wpsdc:indentchars xmlns:wpsdc="http://www.wps.cn/officeDocument/2017/drawingmlCustomData" val="200" checksum="547875102"/>
                </a:ext>
              </a:extLst>
            </a:pPr>
            <a:r>
              <a:rPr lang="zh-CN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在接口界面点击【</a:t>
            </a:r>
            <a:r>
              <a:rPr lang="zh-CN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接口名</a:t>
            </a:r>
            <a:r>
              <a:rPr lang="zh-CN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】</a:t>
            </a:r>
            <a:r>
              <a:rPr lang="en-US" altLang="zh-CN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-&gt;</a:t>
            </a:r>
            <a:r>
              <a:rPr lang="zh-CN" altLang="en-US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</a:t>
            </a:r>
            <a:r>
              <a:rPr lang="zh-CN" altLang="en-US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接口用例</a:t>
            </a:r>
            <a:r>
              <a:rPr lang="zh-CN" altLang="en-US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】</a:t>
            </a:r>
            <a:r>
              <a:rPr lang="en-US" altLang="zh-CN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</a:t>
            </a:r>
            <a:r>
              <a:rPr lang="zh-CN" altLang="en-US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添加用例</a:t>
            </a:r>
            <a:r>
              <a:rPr lang="zh-CN" altLang="en-US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】可以为接口添加用例，在新建接口用例界面需要维护</a:t>
            </a:r>
            <a:r>
              <a:rPr lang="zh-CN" altLang="en-US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用例名、请求参数</a:t>
            </a:r>
            <a:r>
              <a:rPr lang="zh-CN" altLang="en-US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等信息。如果需要用到脚本或者查数据库，可以在预执行操作和后执行操作中添加，最后点击</a:t>
            </a:r>
            <a:r>
              <a:rPr lang="zh-CN" altLang="en-US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保存</a:t>
            </a:r>
            <a:r>
              <a:rPr lang="zh-CN" altLang="en-US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b="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7" name="图片 6" descr="/Users/lixuejun/Library/Containers/com.kingsoft.wpsoffice.mac/Data/tmp/picturecompress_20240320112614/output_29.pngoutput_2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11785" y="5561965"/>
            <a:ext cx="13011150" cy="2527300"/>
          </a:xfrm>
          <a:prstGeom prst="rect">
            <a:avLst/>
          </a:prstGeom>
        </p:spPr>
      </p:pic>
      <p:pic>
        <p:nvPicPr>
          <p:cNvPr id="8" name="图片 7" descr="/Users/lixuejun/Library/Containers/com.kingsoft.wpsoffice.mac/Data/tmp/picturecompress_20240320112614/output_30.pngoutput_3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3488035" y="5850255"/>
            <a:ext cx="9645650" cy="531495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671830" y="378460"/>
            <a:ext cx="8260080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</a:t>
            </a:r>
            <a:r>
              <a:rPr 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.</a:t>
            </a: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</a:t>
            </a:r>
            <a:r>
              <a:rPr 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</a:t>
            </a: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Apipost </a:t>
            </a:r>
            <a:r>
              <a:rPr lang="zh-CN" alt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工具介绍（续）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 descr="7b0a202020202262756c6c6574223a20227b5c2263617465676f727949645c223a31303030352c5c2274656d706c61746549645c223a32303233313539397d220a7d0a"/>
          <p:cNvSpPr txBox="1"/>
          <p:nvPr>
            <p:custDataLst>
              <p:tags r:id="rId1"/>
            </p:custDataLst>
          </p:nvPr>
        </p:nvSpPr>
        <p:spPr>
          <a:xfrm>
            <a:off x="1698625" y="2075180"/>
            <a:ext cx="20268565" cy="395795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127000" tIns="50800" rIns="127000" bIns="50800" anchor="t" anchorCtr="0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r>
              <a:rPr lang="zh-CN" altLang="en-US" sz="3600" b="1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断言：</a:t>
            </a:r>
            <a:endParaRPr lang="zh-CN" altLang="en-US" sz="2800" b="1" i="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lvl="1" indent="848360" algn="l" eaLnBrk="1">
              <a:lnSpc>
                <a:spcPct val="150000"/>
              </a:lnSpc>
              <a:buFont typeface="Wingdings" panose="05000000000000000000" charset="0"/>
              <a:extLst>
                <a:ext uri="{35155182-B16C-46BC-9424-99874614C6A1}">
                  <wpsdc:indentchars xmlns:wpsdc="http://www.wps.cn/officeDocument/2017/drawingmlCustomData" val="200" checksum="547875102"/>
                </a:ext>
              </a:extLst>
            </a:pPr>
            <a:r>
              <a:rPr lang="zh-CN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在接口用例界面鼠标点击【</a:t>
            </a:r>
            <a:r>
              <a:rPr lang="zh-CN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接口用例</a:t>
            </a:r>
            <a:r>
              <a:rPr lang="zh-CN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】</a:t>
            </a:r>
            <a:r>
              <a:rPr lang="en-US" altLang="zh-CN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-&gt;</a:t>
            </a:r>
            <a:r>
              <a:rPr lang="zh-CN" altLang="en-US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</a:t>
            </a:r>
            <a:r>
              <a:rPr lang="zh-CN" altLang="en-US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后执行操作</a:t>
            </a:r>
            <a:r>
              <a:rPr lang="zh-CN" altLang="en-US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】</a:t>
            </a:r>
            <a:r>
              <a:rPr lang="en-US" altLang="zh-CN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-&gt;</a:t>
            </a:r>
            <a:r>
              <a:rPr lang="zh-CN" altLang="en-US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</a:t>
            </a:r>
            <a:r>
              <a:rPr lang="zh-CN" altLang="en-US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断言</a:t>
            </a:r>
            <a:r>
              <a:rPr lang="zh-CN" altLang="en-US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】可以为用例添加断言，断言的作用是</a:t>
            </a:r>
            <a:r>
              <a:rPr lang="zh-CN" altLang="en-US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检查接口返回是否符合预期值</a:t>
            </a:r>
            <a:r>
              <a:rPr lang="zh-CN" altLang="en-US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。如果检查失败的话会提示找不到断言的内容，断言成功说明接口返回满足预期。</a:t>
            </a:r>
            <a:endParaRPr lang="zh-CN" altLang="en-US" b="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 descr="/Users/lixuejun/Library/Containers/com.kingsoft.wpsoffice.mac/Data/tmp/picturecompress_20240320112614/output_31.pngoutput_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751965" y="5130165"/>
            <a:ext cx="8959850" cy="4610100"/>
          </a:xfrm>
          <a:prstGeom prst="rect">
            <a:avLst/>
          </a:prstGeom>
        </p:spPr>
      </p:pic>
      <p:pic>
        <p:nvPicPr>
          <p:cNvPr id="3" name="图片 2" descr="/Users/lixuejun/Library/Containers/com.kingsoft.wpsoffice.mac/Data/tmp/picturecompress_20240320112614/output_32.pngoutput_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327765" y="4914265"/>
            <a:ext cx="9607550" cy="733425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671830" y="378460"/>
            <a:ext cx="8260080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</a:t>
            </a:r>
            <a:r>
              <a:rPr 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.</a:t>
            </a: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</a:t>
            </a:r>
            <a:r>
              <a:rPr 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</a:t>
            </a: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Apipost </a:t>
            </a:r>
            <a:r>
              <a:rPr lang="zh-CN" alt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工具介绍（续）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 descr="7b0a202020202262756c6c6574223a20227b5c2263617465676f727949645c223a31303030352c5c2274656d706c61746549645c223a32303233313539397d220a7d0a"/>
          <p:cNvSpPr txBox="1"/>
          <p:nvPr>
            <p:custDataLst>
              <p:tags r:id="rId1"/>
            </p:custDataLst>
          </p:nvPr>
        </p:nvSpPr>
        <p:spPr>
          <a:xfrm>
            <a:off x="1680210" y="2538095"/>
            <a:ext cx="20266660" cy="727265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127000" tIns="50800" rIns="127000" bIns="508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r>
              <a:rPr lang="zh-CN" altLang="en-US" sz="3600" b="1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断言类型：</a:t>
            </a:r>
            <a:endParaRPr lang="zh-CN" altLang="en-US" sz="3600" b="1" i="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812800" lvl="1" indent="0" algn="l" eaLnBrk="1">
              <a:lnSpc>
                <a:spcPct val="150000"/>
              </a:lnSpc>
              <a:buFont typeface="Wingdings" panose="05000000000000000000" charset="0"/>
              <a:extLst>
                <a:ext uri="{35155182-B16C-46BC-9424-99874614C6A1}">
                  <wpsdc:marlchars xmlns:wpsdc="http://www.wps.cn/officeDocument/2017/drawingmlCustomData" val="200" checksum="34799616"/>
                </a:ext>
              </a:extLst>
            </a:pPr>
            <a:r>
              <a:rPr lang="en-US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Response JSON: </a:t>
            </a:r>
            <a:r>
              <a:rPr lang="zh-CN" altLang="en-US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检查返回为</a:t>
            </a:r>
            <a:r>
              <a:rPr lang="en-US" altLang="zh-CN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JSON </a:t>
            </a:r>
            <a:r>
              <a:rPr lang="zh-CN" altLang="en-US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类型的值</a:t>
            </a:r>
            <a:r>
              <a:rPr lang="zh-CN" altLang="en-US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b="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12800" lvl="1" indent="0" algn="l" eaLnBrk="1">
              <a:lnSpc>
                <a:spcPct val="150000"/>
              </a:lnSpc>
              <a:buFont typeface="Wingdings" panose="05000000000000000000" charset="0"/>
              <a:extLst>
                <a:ext uri="{35155182-B16C-46BC-9424-99874614C6A1}">
                  <wpsdc:marlchars xmlns:wpsdc="http://www.wps.cn/officeDocument/2017/drawingmlCustomData" val="200" checksum="34799616"/>
                </a:ext>
              </a:extLst>
            </a:pPr>
            <a:r>
              <a:rPr lang="en-US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Response XML: </a:t>
            </a:r>
            <a:r>
              <a:rPr lang="zh-CN" altLang="en-US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检查返回为</a:t>
            </a:r>
            <a:r>
              <a:rPr lang="en-US" altLang="zh-CN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XML </a:t>
            </a:r>
            <a:r>
              <a:rPr lang="zh-CN" altLang="en-US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类型数据。</a:t>
            </a:r>
            <a:endParaRPr lang="zh-CN" altLang="en-US" b="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12800" lvl="3" indent="0" algn="l" eaLnBrk="1">
              <a:lnSpc>
                <a:spcPct val="150000"/>
              </a:lnSpc>
              <a:buFont typeface="Wingdings" panose="05000000000000000000" charset="0"/>
              <a:extLst>
                <a:ext uri="{35155182-B16C-46BC-9424-99874614C6A1}">
                  <wpsdc:marlchars xmlns:wpsdc="http://www.wps.cn/officeDocument/2017/drawingmlCustomData" val="200" checksum="34799616"/>
                </a:ext>
              </a:extLst>
            </a:pPr>
            <a:r>
              <a:rPr lang="en-US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Response Test: </a:t>
            </a:r>
            <a:r>
              <a:rPr lang="zh-CN" altLang="en-US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检查返回为文本类型数据。</a:t>
            </a:r>
            <a:endParaRPr lang="zh-CN" altLang="en-US" b="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12800" lvl="3" indent="0" algn="l" eaLnBrk="1">
              <a:lnSpc>
                <a:spcPct val="150000"/>
              </a:lnSpc>
              <a:buFont typeface="Wingdings" panose="05000000000000000000" charset="0"/>
              <a:extLst>
                <a:ext uri="{35155182-B16C-46BC-9424-99874614C6A1}">
                  <wpsdc:marlchars xmlns:wpsdc="http://www.wps.cn/officeDocument/2017/drawingmlCustomData" val="200" checksum="34799616"/>
                </a:ext>
              </a:extLst>
            </a:pPr>
            <a:r>
              <a:rPr lang="en-US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Response Header: </a:t>
            </a:r>
            <a:r>
              <a:rPr lang="zh-CN" altLang="en-US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检查返回消息头。</a:t>
            </a:r>
            <a:endParaRPr lang="zh-CN" altLang="en-US" b="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12800" lvl="3" indent="0" algn="l" eaLnBrk="1">
              <a:lnSpc>
                <a:spcPct val="150000"/>
              </a:lnSpc>
              <a:buFont typeface="Wingdings" panose="05000000000000000000" charset="0"/>
              <a:extLst>
                <a:ext uri="{35155182-B16C-46BC-9424-99874614C6A1}">
                  <wpsdc:marlchars xmlns:wpsdc="http://www.wps.cn/officeDocument/2017/drawingmlCustomData" val="200" checksum="34799616"/>
                </a:ext>
              </a:extLst>
            </a:pPr>
            <a:r>
              <a:rPr lang="en-US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Response Cookie</a:t>
            </a:r>
            <a:r>
              <a:rPr lang="zh-CN" altLang="en-US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：检查返回</a:t>
            </a:r>
            <a:r>
              <a:rPr lang="en-US" altLang="zh-CN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Cookie</a:t>
            </a:r>
            <a:r>
              <a:rPr lang="zh-CN" altLang="en-US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b="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12800" lvl="3" indent="0" algn="l" eaLnBrk="1">
              <a:lnSpc>
                <a:spcPct val="150000"/>
              </a:lnSpc>
              <a:buFont typeface="Wingdings" panose="05000000000000000000" charset="0"/>
              <a:extLst>
                <a:ext uri="{35155182-B16C-46BC-9424-99874614C6A1}">
                  <wpsdc:marlchars xmlns:wpsdc="http://www.wps.cn/officeDocument/2017/drawingmlCustomData" val="200" checksum="34799616"/>
                </a:ext>
              </a:extLst>
            </a:pPr>
            <a:r>
              <a:rPr lang="zh-CN" altLang="en-US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响应码：检查接口状态码。</a:t>
            </a:r>
            <a:endParaRPr lang="zh-CN" altLang="en-US" b="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12800" lvl="3" indent="0" algn="l" eaLnBrk="1">
              <a:lnSpc>
                <a:spcPct val="150000"/>
              </a:lnSpc>
              <a:buFont typeface="Wingdings" panose="05000000000000000000" charset="0"/>
              <a:extLst>
                <a:ext uri="{35155182-B16C-46BC-9424-99874614C6A1}">
                  <wpsdc:marlchars xmlns:wpsdc="http://www.wps.cn/officeDocument/2017/drawingmlCustomData" val="200" checksum="34799616"/>
                </a:ext>
              </a:extLst>
            </a:pPr>
            <a:r>
              <a:rPr lang="zh-CN" altLang="en-US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响应时间：检查接口返回的响应时间。</a:t>
            </a:r>
            <a:endParaRPr lang="zh-CN" altLang="en-US" b="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12800" lvl="3" indent="0" algn="l" eaLnBrk="1">
              <a:lnSpc>
                <a:spcPct val="150000"/>
              </a:lnSpc>
              <a:buFont typeface="Wingdings" panose="05000000000000000000" charset="0"/>
              <a:extLst>
                <a:ext uri="{35155182-B16C-46BC-9424-99874614C6A1}">
                  <wpsdc:marlchars xmlns:wpsdc="http://www.wps.cn/officeDocument/2017/drawingmlCustomData" val="200" checksum="34799616"/>
                </a:ext>
              </a:extLst>
            </a:pPr>
            <a:r>
              <a:rPr lang="zh-CN" altLang="en-US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备注：以上都支持精确、模糊、正则匹配等方式</a:t>
            </a:r>
            <a:endParaRPr lang="zh-CN" altLang="en-US" b="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2" indent="457200" algn="l">
              <a:lnSpc>
                <a:spcPct val="150000"/>
              </a:lnSpc>
              <a:buFont typeface="Wingdings" panose="05000000000000000000" charset="0"/>
            </a:pPr>
            <a:endParaRPr lang="zh-CN" altLang="en-US" sz="2800" b="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1" indent="457200" algn="l">
              <a:lnSpc>
                <a:spcPct val="150000"/>
              </a:lnSpc>
              <a:buFont typeface="Wingdings" panose="05000000000000000000" charset="0"/>
            </a:pPr>
            <a:endParaRPr lang="zh-CN" altLang="en-US" sz="2800" b="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 descr="/Users/lixuejun/Library/Containers/com.kingsoft.wpsoffice.mac/Data/tmp/picturecompress_20240320112614/output_33.pngoutput_3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903710" y="2970530"/>
            <a:ext cx="11839575" cy="698436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71830" y="378460"/>
            <a:ext cx="8260080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</a:t>
            </a:r>
            <a:r>
              <a:rPr 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.</a:t>
            </a: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</a:t>
            </a:r>
            <a:r>
              <a:rPr 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</a:t>
            </a: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Apipost </a:t>
            </a:r>
            <a:r>
              <a:rPr lang="zh-CN" alt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工具介绍（续）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 descr="7b0a202020202262756c6c6574223a20227b5c2263617465676f727949645c223a31303030352c5c2274656d706c61746549645c223a32303233313539397d220a7d0a"/>
          <p:cNvSpPr txBox="1"/>
          <p:nvPr>
            <p:custDataLst>
              <p:tags r:id="rId1"/>
            </p:custDataLst>
          </p:nvPr>
        </p:nvSpPr>
        <p:spPr>
          <a:xfrm>
            <a:off x="1607820" y="1674495"/>
            <a:ext cx="21432520" cy="708723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127000" tIns="50800" rIns="127000" bIns="508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r>
              <a:rPr lang="zh-CN" altLang="en-US" sz="3600" b="1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脚本断言：</a:t>
            </a:r>
            <a:endParaRPr lang="zh-CN" altLang="en-US" sz="3600" b="1" i="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R="0" indent="848360" algn="l" defTabSz="82169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547875102"/>
                </a:ext>
              </a:extLst>
            </a:pPr>
            <a:r>
              <a:rPr lang="zh-CN" altLang="en-US" sz="3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在【</a:t>
            </a:r>
            <a:r>
              <a:rPr lang="zh-CN" altLang="en-US" sz="3200" b="1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后执行操作</a:t>
            </a:r>
            <a:r>
              <a:rPr lang="zh-CN" altLang="en-US" sz="3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】界面，点击【</a:t>
            </a:r>
            <a:r>
              <a:rPr lang="zh-CN" altLang="en-US" sz="3200" b="1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添加操作项</a:t>
            </a:r>
            <a:r>
              <a:rPr lang="zh-CN" altLang="en-US" sz="3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】</a:t>
            </a:r>
            <a:r>
              <a:rPr altLang="zh-CN" sz="3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3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</a:t>
            </a:r>
            <a:r>
              <a:rPr lang="zh-CN" altLang="en-US" sz="3200" b="1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自定义脚本</a:t>
            </a:r>
            <a:r>
              <a:rPr lang="zh-CN" altLang="en-US" sz="3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】可以添加自定义脚本，通过脚本可以验证返回数据是否符合预期。</a:t>
            </a:r>
            <a:endParaRPr lang="zh-CN" altLang="en-US" sz="3200" b="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848360" algn="l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47875102"/>
                </a:ext>
              </a:extLst>
            </a:pPr>
            <a:r>
              <a:rPr altLang="zh-CN" sz="3200" b="1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</a:t>
            </a:r>
            <a:r>
              <a:rPr lang="zh-CN" altLang="en-US" sz="3200" b="1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tatus code</a:t>
            </a:r>
            <a:r>
              <a:rPr lang="zh-CN" altLang="en-US" sz="3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：状态码，表示判断</a:t>
            </a:r>
            <a:r>
              <a:rPr altLang="zh-CN" sz="3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3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HTTP</a:t>
            </a:r>
            <a:r>
              <a:rPr altLang="zh-CN" sz="3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3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返回的状态；本例中第一条断言代码的含义是判断响应状态码是否为200，Status code is 200是断言名称，可以自行修改。</a:t>
            </a:r>
            <a:endParaRPr lang="zh-CN" altLang="en-US" sz="3200" b="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indent="848360" algn="l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47875102"/>
                </a:ext>
              </a:extLst>
            </a:pPr>
            <a:r>
              <a:rPr lang="zh-CN" altLang="en-US" sz="3200" b="1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Response body</a:t>
            </a:r>
            <a:r>
              <a:rPr lang="zh-CN" altLang="en-US" sz="3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：响应正文（Contains string）。本例中第二条断言代码的含义是判断响应的文本内容中errstr字段的值是否等于</a:t>
            </a:r>
            <a:r>
              <a:rPr altLang="zh-CN" sz="3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3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success。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457200" lvl="1" indent="457200" algn="l">
              <a:lnSpc>
                <a:spcPct val="150000"/>
              </a:lnSpc>
              <a:buFont typeface="Wingdings" panose="05000000000000000000" charset="0"/>
            </a:pPr>
            <a:endParaRPr lang="zh-CN" altLang="en-US" sz="2800" b="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2" indent="457200" algn="l">
              <a:lnSpc>
                <a:spcPct val="150000"/>
              </a:lnSpc>
              <a:buFont typeface="Wingdings" panose="05000000000000000000" charset="0"/>
            </a:pPr>
            <a:endParaRPr lang="zh-CN" altLang="en-US" sz="2800" b="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1" indent="457200" algn="l">
              <a:lnSpc>
                <a:spcPct val="150000"/>
              </a:lnSpc>
              <a:buFont typeface="Wingdings" panose="05000000000000000000" charset="0"/>
            </a:pPr>
            <a:endParaRPr lang="zh-CN" altLang="en-US" sz="2800" b="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 descr="/Users/lixuejun/Library/Containers/com.kingsoft.wpsoffice.mac/Data/tmp/picturecompress_20240320112614/output_34.pngoutput_3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192000" y="6481445"/>
            <a:ext cx="9759950" cy="697230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671830" y="378460"/>
            <a:ext cx="8260080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</a:t>
            </a:r>
            <a:r>
              <a:rPr 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.</a:t>
            </a: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</a:t>
            </a:r>
            <a:r>
              <a:rPr 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</a:t>
            </a: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Apipost </a:t>
            </a:r>
            <a:r>
              <a:rPr lang="zh-CN" alt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工具介绍（续）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 descr="7b0a202020202262756c6c6574223a20227b5c2263617465676f727949645c223a31303030352c5c2274656d706c61746549645c223a32303233313539397d220a7d0a"/>
          <p:cNvSpPr txBox="1"/>
          <p:nvPr>
            <p:custDataLst>
              <p:tags r:id="rId1"/>
            </p:custDataLst>
          </p:nvPr>
        </p:nvSpPr>
        <p:spPr>
          <a:xfrm>
            <a:off x="1823720" y="1890395"/>
            <a:ext cx="20266660" cy="727265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127000" tIns="50800" rIns="127000" bIns="508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r>
              <a:rPr lang="zh-CN" altLang="en-US" sz="3600" b="1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自动化测试：</a:t>
            </a:r>
            <a:endParaRPr lang="zh-CN" altLang="en-US" sz="2800" b="1" i="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457200" lvl="1" indent="457200" algn="l">
              <a:lnSpc>
                <a:spcPct val="150000"/>
              </a:lnSpc>
              <a:buFont typeface="Wingdings" panose="05000000000000000000" charset="0"/>
            </a:pPr>
            <a:r>
              <a:rPr lang="zh-CN" altLang="en-US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点击【</a:t>
            </a:r>
            <a:r>
              <a:rPr lang="zh-CN" altLang="en-US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自动化测试</a:t>
            </a:r>
            <a:r>
              <a:rPr lang="zh-CN" altLang="en-US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】</a:t>
            </a:r>
            <a:r>
              <a:rPr lang="en-US" altLang="zh-CN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-&gt;</a:t>
            </a:r>
            <a:r>
              <a:rPr lang="zh-CN" altLang="en-US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</a:t>
            </a:r>
            <a:r>
              <a:rPr lang="zh-CN" altLang="en-US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测试用例</a:t>
            </a:r>
            <a:r>
              <a:rPr lang="zh-CN" altLang="en-US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】</a:t>
            </a:r>
            <a:r>
              <a:rPr lang="en-US" altLang="zh-CN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-&gt;</a:t>
            </a:r>
            <a:r>
              <a:rPr lang="zh-CN" altLang="en-US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</a:t>
            </a:r>
            <a:r>
              <a:rPr lang="en-US" altLang="zh-CN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</a:t>
            </a:r>
            <a:r>
              <a:rPr lang="zh-CN" altLang="en-US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】</a:t>
            </a:r>
            <a:r>
              <a:rPr lang="en-US" altLang="zh-CN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-&gt;</a:t>
            </a:r>
            <a:r>
              <a:rPr lang="zh-CN" altLang="en-US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</a:t>
            </a:r>
            <a:r>
              <a:rPr lang="zh-CN" altLang="en-US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添加测试用例</a:t>
            </a:r>
            <a:r>
              <a:rPr lang="zh-CN" altLang="en-US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】可以添加自动化场景，在自动化场景中可以</a:t>
            </a:r>
            <a:r>
              <a:rPr lang="zh-CN" altLang="en-US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添加接口，流程化操作、脚本、断言</a:t>
            </a:r>
            <a:r>
              <a:rPr lang="zh-CN" altLang="en-US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等操作。点击【</a:t>
            </a:r>
            <a:r>
              <a:rPr lang="zh-CN" altLang="en-US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保存】</a:t>
            </a:r>
            <a:r>
              <a:rPr lang="zh-CN" altLang="en-US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按钮保存场景，如果想调试场景可以点击【</a:t>
            </a:r>
            <a:r>
              <a:rPr lang="zh-CN" altLang="en-US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保存并执行</a:t>
            </a:r>
            <a:r>
              <a:rPr lang="zh-CN" altLang="en-US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】或者【</a:t>
            </a:r>
            <a:r>
              <a:rPr lang="zh-CN" altLang="en-US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执行</a:t>
            </a:r>
            <a:r>
              <a:rPr lang="zh-CN" altLang="en-US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】按钮。</a:t>
            </a:r>
            <a:endParaRPr lang="zh-CN" altLang="en-US" b="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1" indent="457200" algn="l">
              <a:lnSpc>
                <a:spcPct val="150000"/>
              </a:lnSpc>
              <a:buFont typeface="Wingdings" panose="05000000000000000000" charset="0"/>
            </a:pPr>
            <a:endParaRPr lang="zh-CN" altLang="en-US" b="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8" name="图片 7" descr="/Users/lixuejun/Library/Containers/com.kingsoft.wpsoffice.mac/Data/tmp/picturecompress_20240320112614/output_35.pngoutput_3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52190" y="5490210"/>
            <a:ext cx="16313150" cy="781050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71830" y="378460"/>
            <a:ext cx="8260080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</a:t>
            </a:r>
            <a:r>
              <a:rPr 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.</a:t>
            </a: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</a:t>
            </a:r>
            <a:r>
              <a:rPr 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</a:t>
            </a: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Apipost </a:t>
            </a:r>
            <a:r>
              <a:rPr lang="zh-CN" alt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工具介绍（续）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 descr="7b0a202020202262756c6c6574223a20227b5c2263617465676f727949645c223a31303030352c5c2274656d706c61746549645c223a32303233313539397d220a7d0a"/>
          <p:cNvSpPr txBox="1"/>
          <p:nvPr>
            <p:custDataLst>
              <p:tags r:id="rId1"/>
            </p:custDataLst>
          </p:nvPr>
        </p:nvSpPr>
        <p:spPr>
          <a:xfrm>
            <a:off x="744220" y="2609850"/>
            <a:ext cx="6944360" cy="719137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127000" tIns="50800" rIns="127000" bIns="508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r>
              <a:rPr lang="zh-CN" altLang="en-US" sz="3600" b="1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自动化测试报告：</a:t>
            </a:r>
            <a:endParaRPr lang="zh-CN" altLang="en-US" sz="3600" b="1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848360" algn="l" font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extLst>
                <a:ext uri="{35155182-B16C-46BC-9424-99874614C6A1}">
                  <wpsdc:indentchars xmlns:wpsdc="http://www.wps.cn/officeDocument/2017/drawingmlCustomData" val="200" checksum="547875102"/>
                </a:ext>
              </a:extLst>
            </a:pPr>
            <a:r>
              <a:rPr lang="zh-CN" altLang="en-US" sz="3200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点击运行会生成一份测试报告，在报告中有统计</a:t>
            </a:r>
            <a:r>
              <a:rPr lang="zh-CN" altLang="en-US" sz="3200" b="1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接口通过</a:t>
            </a:r>
            <a:r>
              <a:rPr altLang="zh-CN" sz="3200" b="1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3200" b="1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失败、断言通过</a:t>
            </a:r>
            <a:r>
              <a:rPr altLang="zh-CN" sz="3200" b="1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3200" b="1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失败数据</a:t>
            </a:r>
            <a:r>
              <a:rPr lang="zh-CN" altLang="en-US" sz="3200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，以及接口、断言通过率。除了这些，还可以看到每个</a:t>
            </a:r>
            <a:r>
              <a:rPr lang="zh-CN" altLang="en-US" sz="3200" b="1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接口请求和响应数据</a:t>
            </a:r>
            <a:r>
              <a:rPr lang="zh-CN" altLang="en-US" sz="3200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altLang="zh-CN" sz="3200" b="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 descr="/Users/lixuejun/Library/Containers/com.kingsoft.wpsoffice.mac/Data/tmp/picturecompress_20240320112614/output_36.pngoutput_3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727950" y="1818005"/>
            <a:ext cx="16256000" cy="103632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671830" y="378460"/>
            <a:ext cx="8260080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</a:t>
            </a:r>
            <a:r>
              <a:rPr 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.</a:t>
            </a: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</a:t>
            </a:r>
            <a:r>
              <a:rPr 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</a:t>
            </a: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Apipost </a:t>
            </a:r>
            <a:r>
              <a:rPr lang="zh-CN" alt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工具介绍（续）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1819910" y="1355090"/>
            <a:ext cx="16343630" cy="935990"/>
          </a:xfrm>
          <a:ln>
            <a:noFill/>
          </a:ln>
        </p:spPr>
        <p:txBody>
          <a:bodyPr>
            <a:normAutofit fontScale="80000"/>
          </a:bodyPr>
          <a:lstStyle/>
          <a:p>
            <a:pPr marL="0" indent="0">
              <a:buNone/>
            </a:pPr>
            <a:r>
              <a:rPr lang="zh-CN" altLang="en-US" sz="6400" b="1">
                <a:solidFill>
                  <a:schemeClr val="accent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小结</a:t>
            </a:r>
            <a:endParaRPr lang="zh-CN" altLang="en-US" sz="6400" b="1">
              <a:solidFill>
                <a:schemeClr val="accent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047240" y="2537460"/>
            <a:ext cx="20946110" cy="9792970"/>
          </a:xfrm>
          <a:prstGeom prst="rect">
            <a:avLst/>
          </a:prstGeom>
          <a:noFill/>
          <a:ln>
            <a:noFill/>
          </a:ln>
        </p:spPr>
        <p:txBody>
          <a:bodyPr vert="horz" wrap="square" lIns="182880" tIns="91440" rIns="182880" bIns="91440" numCol="1" anchor="t" anchorCtr="0" compatLnSpc="1"/>
          <a:lstStyle>
            <a:lvl1pPr marL="480695" indent="-480695" algn="l" defTabSz="912495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思源黑体 CN Regular" panose="020B0400000000000000" pitchFamily="34" charset="-128"/>
                <a:ea typeface="思源黑体 CN Regular" panose="020B0400000000000000" pitchFamily="34" charset="-128"/>
                <a:cs typeface="+mn-cs"/>
                <a:sym typeface="Calibri" panose="020F0502020204030204" charset="0"/>
              </a:defRPr>
            </a:lvl1pPr>
            <a:lvl2pPr marL="836295" lvl="1" indent="-355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b="0" kern="1200">
                <a:solidFill>
                  <a:schemeClr val="tx1"/>
                </a:solidFill>
                <a:latin typeface="思源黑体 CN Regular" panose="020B0400000000000000" pitchFamily="34" charset="-128"/>
                <a:ea typeface="思源黑体 CN Regular" panose="020B0400000000000000" pitchFamily="34" charset="-128"/>
                <a:cs typeface="+mn-cs"/>
                <a:sym typeface="Calibri" panose="020F0502020204030204" charset="0"/>
              </a:defRPr>
            </a:lvl2pPr>
            <a:lvl3pPr marL="1143000" lvl="2" indent="-228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 sz="1800" b="0" kern="1200">
                <a:solidFill>
                  <a:schemeClr val="tx1"/>
                </a:solidFill>
                <a:latin typeface="思源黑体 CN Regular" panose="020B0400000000000000" pitchFamily="34" charset="-128"/>
                <a:ea typeface="思源黑体 CN Regular" panose="020B0400000000000000" pitchFamily="34" charset="-128"/>
                <a:cs typeface="+mn-cs"/>
                <a:sym typeface="Calibri" panose="020F0502020204030204" charset="0"/>
              </a:defRPr>
            </a:lvl3pPr>
            <a:lvl4pPr marL="1598930" lvl="3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90204" pitchFamily="34" charset="0"/>
              <a:buChar char="•"/>
              <a:defRPr sz="1600" b="0" kern="1200">
                <a:solidFill>
                  <a:schemeClr val="tx1"/>
                </a:solidFill>
                <a:latin typeface="思源黑体 CN Regular" panose="020B0400000000000000" pitchFamily="34" charset="-128"/>
                <a:ea typeface="思源黑体 CN Regular" panose="020B0400000000000000" pitchFamily="34" charset="-128"/>
                <a:cs typeface="+mn-cs"/>
                <a:sym typeface="Calibri" panose="020F0502020204030204" charset="0"/>
              </a:defRPr>
            </a:lvl4pPr>
            <a:lvl5pPr marL="2056130" lvl="4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90204" pitchFamily="34" charset="0"/>
              <a:buChar char="•"/>
              <a:defRPr sz="1400" b="0" kern="1200">
                <a:solidFill>
                  <a:schemeClr val="tx1"/>
                </a:solidFill>
                <a:latin typeface="思源黑体 CN Regular" panose="020B0400000000000000" pitchFamily="34" charset="-128"/>
                <a:ea typeface="思源黑体 CN Regular" panose="020B0400000000000000" pitchFamily="34" charset="-128"/>
                <a:cs typeface="+mn-cs"/>
                <a:sym typeface="Calibri" panose="020F0502020204030204" charset="0"/>
              </a:defRPr>
            </a:lvl5pPr>
            <a:lvl6pPr marL="3352800" lvl="5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3962400" lvl="6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4572000" lvl="7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5181600" lvl="8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r>
              <a:rPr lang="zh-CN" altLang="en-US" sz="4800" b="0" kern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介绍Apifox如何接口测试。</a:t>
            </a:r>
            <a:endParaRPr lang="zh-CN" altLang="en-US" sz="4800" b="0" kern="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4800" b="0" kern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介绍Apipost如何接口测试</a:t>
            </a:r>
            <a:r>
              <a:rPr lang="zh-CN" altLang="en-US" sz="4800" b="0" kern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4800" b="0" kern="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4800" b="0" kern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掌握Apifox工具使用。</a:t>
            </a:r>
            <a:endParaRPr lang="zh-CN" altLang="en-US" sz="4800" b="0" kern="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4800" b="0" kern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掌握Apipost工具使用。</a:t>
            </a:r>
            <a:endParaRPr lang="zh-CN" altLang="en-US" sz="4800" b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4800" b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1819910" y="1355090"/>
            <a:ext cx="16343630" cy="935990"/>
          </a:xfrm>
          <a:ln>
            <a:noFill/>
          </a:ln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zh-CN" altLang="en-US" sz="6400" b="1">
                <a:solidFill>
                  <a:schemeClr val="accent1">
                    <a:lumMod val="50000"/>
                  </a:schemeClr>
                </a:solidFill>
                <a:cs typeface="黑体" panose="02010609060101010101" charset="-122"/>
                <a:sym typeface="+mn-ea"/>
              </a:rPr>
              <a:t>课堂作业</a:t>
            </a:r>
            <a:endParaRPr lang="en-US" altLang="zh-CN" sz="6400" b="1">
              <a:solidFill>
                <a:schemeClr val="accent1">
                  <a:lumMod val="50000"/>
                </a:schemeClr>
              </a:solidFill>
              <a:cs typeface="黑体" panose="02010609060101010101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047240" y="2537460"/>
            <a:ext cx="20946110" cy="9792970"/>
          </a:xfrm>
          <a:prstGeom prst="rect">
            <a:avLst/>
          </a:prstGeom>
          <a:noFill/>
          <a:ln>
            <a:noFill/>
          </a:ln>
        </p:spPr>
        <p:txBody>
          <a:bodyPr vert="horz" wrap="square" lIns="182880" tIns="91440" rIns="182880" bIns="91440" numCol="1" anchor="t" anchorCtr="0" compatLnSpc="1"/>
          <a:lstStyle>
            <a:lvl1pPr marL="480695" indent="-480695" algn="l" defTabSz="912495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思源黑体 CN Regular" panose="020B0400000000000000" pitchFamily="34" charset="-128"/>
                <a:ea typeface="思源黑体 CN Regular" panose="020B0400000000000000" pitchFamily="34" charset="-128"/>
                <a:cs typeface="+mn-cs"/>
                <a:sym typeface="Calibri" panose="020F0502020204030204" charset="0"/>
              </a:defRPr>
            </a:lvl1pPr>
            <a:lvl2pPr marL="836295" lvl="1" indent="-355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b="0" kern="1200">
                <a:solidFill>
                  <a:schemeClr val="tx1"/>
                </a:solidFill>
                <a:latin typeface="思源黑体 CN Regular" panose="020B0400000000000000" pitchFamily="34" charset="-128"/>
                <a:ea typeface="思源黑体 CN Regular" panose="020B0400000000000000" pitchFamily="34" charset="-128"/>
                <a:cs typeface="+mn-cs"/>
                <a:sym typeface="Calibri" panose="020F0502020204030204" charset="0"/>
              </a:defRPr>
            </a:lvl2pPr>
            <a:lvl3pPr marL="1143000" lvl="2" indent="-228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 sz="1800" b="0" kern="1200">
                <a:solidFill>
                  <a:schemeClr val="tx1"/>
                </a:solidFill>
                <a:latin typeface="思源黑体 CN Regular" panose="020B0400000000000000" pitchFamily="34" charset="-128"/>
                <a:ea typeface="思源黑体 CN Regular" panose="020B0400000000000000" pitchFamily="34" charset="-128"/>
                <a:cs typeface="+mn-cs"/>
                <a:sym typeface="Calibri" panose="020F0502020204030204" charset="0"/>
              </a:defRPr>
            </a:lvl3pPr>
            <a:lvl4pPr marL="1598930" lvl="3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90204" pitchFamily="34" charset="0"/>
              <a:buChar char="•"/>
              <a:defRPr sz="1600" b="0" kern="1200">
                <a:solidFill>
                  <a:schemeClr val="tx1"/>
                </a:solidFill>
                <a:latin typeface="思源黑体 CN Regular" panose="020B0400000000000000" pitchFamily="34" charset="-128"/>
                <a:ea typeface="思源黑体 CN Regular" panose="020B0400000000000000" pitchFamily="34" charset="-128"/>
                <a:cs typeface="+mn-cs"/>
                <a:sym typeface="Calibri" panose="020F0502020204030204" charset="0"/>
              </a:defRPr>
            </a:lvl4pPr>
            <a:lvl5pPr marL="2056130" lvl="4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90204" pitchFamily="34" charset="0"/>
              <a:buChar char="•"/>
              <a:defRPr sz="1400" b="0" kern="1200">
                <a:solidFill>
                  <a:schemeClr val="tx1"/>
                </a:solidFill>
                <a:latin typeface="思源黑体 CN Regular" panose="020B0400000000000000" pitchFamily="34" charset="-128"/>
                <a:ea typeface="思源黑体 CN Regular" panose="020B0400000000000000" pitchFamily="34" charset="-128"/>
                <a:cs typeface="+mn-cs"/>
                <a:sym typeface="Calibri" panose="020F0502020204030204" charset="0"/>
              </a:defRPr>
            </a:lvl5pPr>
            <a:lvl6pPr marL="3352800" lvl="5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3962400" lvl="6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4572000" lvl="7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5181600" lvl="8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r>
              <a:rPr lang="en-US" altLang="zh-CN" sz="4800" b="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sz="4800" b="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通过了一系统的学习，下面要给你们布置一个任务</a:t>
            </a:r>
            <a:endParaRPr lang="zh-CN" sz="4800" b="0" spc="24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sz="4800" b="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作业内容：使用</a:t>
            </a:r>
            <a:r>
              <a:rPr lang="en-US" altLang="zh-CN" sz="4800" b="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Apifox </a:t>
            </a:r>
            <a:r>
              <a:rPr lang="zh-CN" altLang="en-US" sz="4800" b="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百度</a:t>
            </a:r>
            <a:endParaRPr lang="en-US" altLang="zh-CN" sz="4800" b="0" spc="24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4800" b="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要求如下：</a:t>
            </a:r>
            <a:endParaRPr lang="zh-CN" altLang="en-US" sz="4800" b="0" spc="24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80695" lvl="1" indent="0">
              <a:buNone/>
            </a:pPr>
            <a:r>
              <a:rPr lang="en-US" altLang="zh-CN" sz="4000" b="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4000" b="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、在</a:t>
            </a:r>
            <a:r>
              <a:rPr lang="en-US" altLang="zh-CN" sz="4000" b="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Apifox </a:t>
            </a:r>
            <a:r>
              <a:rPr lang="zh-CN" altLang="en-US" sz="4000" b="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官网下载安装包</a:t>
            </a:r>
            <a:endParaRPr lang="en-US" altLang="zh-CN" sz="4000" b="0" spc="24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80695" lvl="1" indent="0">
              <a:buNone/>
            </a:pPr>
            <a:r>
              <a:rPr lang="en-US" altLang="zh-CN" sz="4000" b="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4000" b="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zh-CN" sz="4000" b="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电脑上安装</a:t>
            </a:r>
            <a:r>
              <a:rPr lang="en-US" altLang="zh-CN" sz="4000" b="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Apifox</a:t>
            </a:r>
            <a:endParaRPr lang="en-US" altLang="zh-CN" sz="4000" b="0" spc="24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80695" lvl="1" indent="0">
              <a:buNone/>
            </a:pPr>
            <a:r>
              <a:rPr lang="en-US" altLang="zh-CN" sz="4000" b="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4000" b="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、在</a:t>
            </a:r>
            <a:r>
              <a:rPr lang="en-US" altLang="zh-CN" sz="4000" b="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Apifox </a:t>
            </a:r>
            <a:r>
              <a:rPr lang="zh-CN" altLang="en-US" sz="4000" b="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创建百度接口</a:t>
            </a:r>
            <a:endParaRPr lang="en-US" altLang="zh-CN" sz="4000" b="0" spc="24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80695" lvl="1" indent="0">
              <a:buNone/>
            </a:pPr>
            <a:r>
              <a:rPr lang="en-US" altLang="zh-CN" sz="4000" b="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4000" b="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、使用</a:t>
            </a:r>
            <a:r>
              <a:rPr lang="en-US" altLang="zh-CN" sz="4000" b="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sz="4000" b="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Apifox </a:t>
            </a:r>
            <a:r>
              <a:rPr lang="zh-CN" altLang="en-US" sz="4000" b="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百度接口</a:t>
            </a:r>
            <a:endParaRPr lang="zh-CN" altLang="en-US" sz="4000" b="0" spc="24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1819910" y="1355090"/>
            <a:ext cx="16343630" cy="935990"/>
          </a:xfrm>
          <a:ln>
            <a:noFill/>
          </a:ln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zh-CN" altLang="en-US" sz="6400" b="1">
                <a:solidFill>
                  <a:schemeClr val="accent1">
                    <a:lumMod val="50000"/>
                  </a:schemeClr>
                </a:solidFill>
                <a:cs typeface="黑体" panose="02010609060101010101" charset="-122"/>
                <a:sym typeface="+mn-ea"/>
              </a:rPr>
              <a:t>课堂答案</a:t>
            </a:r>
            <a:endParaRPr lang="en-US" altLang="zh-CN" sz="6400" b="1">
              <a:solidFill>
                <a:schemeClr val="accent1">
                  <a:lumMod val="50000"/>
                </a:schemeClr>
              </a:solidFill>
              <a:cs typeface="黑体" panose="02010609060101010101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047240" y="2537460"/>
            <a:ext cx="21005800" cy="10565765"/>
          </a:xfrm>
          <a:prstGeom prst="rect">
            <a:avLst/>
          </a:prstGeom>
          <a:noFill/>
          <a:ln>
            <a:noFill/>
          </a:ln>
        </p:spPr>
        <p:txBody>
          <a:bodyPr vert="horz" wrap="square" lIns="182880" tIns="91440" rIns="182880" bIns="91440" numCol="1" anchor="t" anchorCtr="0" compatLnSpc="1"/>
          <a:lstStyle>
            <a:lvl1pPr marL="480695" indent="-480695" algn="l" defTabSz="912495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思源黑体 CN Regular" panose="020B0400000000000000" pitchFamily="34" charset="-128"/>
                <a:ea typeface="思源黑体 CN Regular" panose="020B0400000000000000" pitchFamily="34" charset="-128"/>
                <a:cs typeface="+mn-cs"/>
                <a:sym typeface="Calibri" panose="020F0502020204030204" charset="0"/>
              </a:defRPr>
            </a:lvl1pPr>
            <a:lvl2pPr marL="836295" lvl="1" indent="-355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b="0" kern="1200">
                <a:solidFill>
                  <a:schemeClr val="tx1"/>
                </a:solidFill>
                <a:latin typeface="思源黑体 CN Regular" panose="020B0400000000000000" pitchFamily="34" charset="-128"/>
                <a:ea typeface="思源黑体 CN Regular" panose="020B0400000000000000" pitchFamily="34" charset="-128"/>
                <a:cs typeface="+mn-cs"/>
                <a:sym typeface="Calibri" panose="020F0502020204030204" charset="0"/>
              </a:defRPr>
            </a:lvl2pPr>
            <a:lvl3pPr marL="1143000" lvl="2" indent="-228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 sz="1800" b="0" kern="1200">
                <a:solidFill>
                  <a:schemeClr val="tx1"/>
                </a:solidFill>
                <a:latin typeface="思源黑体 CN Regular" panose="020B0400000000000000" pitchFamily="34" charset="-128"/>
                <a:ea typeface="思源黑体 CN Regular" panose="020B0400000000000000" pitchFamily="34" charset="-128"/>
                <a:cs typeface="+mn-cs"/>
                <a:sym typeface="Calibri" panose="020F0502020204030204" charset="0"/>
              </a:defRPr>
            </a:lvl3pPr>
            <a:lvl4pPr marL="1598930" lvl="3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90204" pitchFamily="34" charset="0"/>
              <a:buChar char="•"/>
              <a:defRPr sz="1600" b="0" kern="1200">
                <a:solidFill>
                  <a:schemeClr val="tx1"/>
                </a:solidFill>
                <a:latin typeface="思源黑体 CN Regular" panose="020B0400000000000000" pitchFamily="34" charset="-128"/>
                <a:ea typeface="思源黑体 CN Regular" panose="020B0400000000000000" pitchFamily="34" charset="-128"/>
                <a:cs typeface="+mn-cs"/>
                <a:sym typeface="Calibri" panose="020F0502020204030204" charset="0"/>
              </a:defRPr>
            </a:lvl4pPr>
            <a:lvl5pPr marL="2056130" lvl="4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90204" pitchFamily="34" charset="0"/>
              <a:buChar char="•"/>
              <a:defRPr sz="1400" b="0" kern="1200">
                <a:solidFill>
                  <a:schemeClr val="tx1"/>
                </a:solidFill>
                <a:latin typeface="思源黑体 CN Regular" panose="020B0400000000000000" pitchFamily="34" charset="-128"/>
                <a:ea typeface="思源黑体 CN Regular" panose="020B0400000000000000" pitchFamily="34" charset="-128"/>
                <a:cs typeface="+mn-cs"/>
                <a:sym typeface="Calibri" panose="020F0502020204030204" charset="0"/>
              </a:defRPr>
            </a:lvl5pPr>
            <a:lvl6pPr marL="3352800" lvl="5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3962400" lvl="6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4572000" lvl="7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5181600" lvl="8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40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zh-CN" sz="240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安装包下载</a:t>
            </a:r>
            <a:endParaRPr lang="zh-CN" altLang="en-US" sz="2400" spc="24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80695" lvl="1" indent="457200">
              <a:lnSpc>
                <a:spcPct val="150000"/>
              </a:lnSpc>
              <a:buNone/>
            </a:pPr>
            <a:r>
              <a:rPr lang="zh-CN" altLang="en-US" sz="240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打开浏览器访问</a:t>
            </a:r>
            <a:r>
              <a:rPr lang="en-US" altLang="zh-CN" sz="240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https://apifox.com/，根据电脑系统下载安装包。</a:t>
            </a:r>
            <a:endParaRPr lang="zh-CN" altLang="en-US" sz="2400">
              <a:solidFill>
                <a:srgbClr val="5E5E5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L="480695" lvl="0" indent="-480695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2</a:t>
            </a:r>
            <a:r>
              <a:rPr lang="zh-CN" altLang="en-US" sz="240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、</a:t>
            </a:r>
            <a:r>
              <a:rPr lang="zh-CN" sz="240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安装</a:t>
            </a:r>
            <a:r>
              <a:rPr lang="en-US" altLang="zh-CN" sz="240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 Apifox</a:t>
            </a:r>
            <a:endParaRPr lang="en-US" altLang="zh-CN" sz="2400">
              <a:solidFill>
                <a:srgbClr val="5E5E5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L="812800" lvl="0" indent="0">
              <a:lnSpc>
                <a:spcPct val="150000"/>
              </a:lnSpc>
              <a:buNone/>
              <a:extLst>
                <a:ext uri="{35155182-B16C-46BC-9424-99874614C6A1}">
                  <wpsdc:marlchars xmlns:wpsdc="http://www.wps.cn/officeDocument/2017/drawingmlCustomData" val="200" checksum="34799616"/>
                </a:ext>
              </a:extLst>
            </a:pPr>
            <a:r>
              <a:rPr lang="zh-CN" altLang="en-US" sz="2400" b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双击安装包</a:t>
            </a:r>
            <a:endParaRPr lang="en-US" altLang="zh-CN" sz="2400" b="0">
              <a:solidFill>
                <a:srgbClr val="5E5E5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L="480695" lvl="1" indent="0">
              <a:buNone/>
            </a:pPr>
            <a:endParaRPr lang="zh-CN" altLang="en-US" sz="2400" b="0" spc="24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8" name="因为热爱-01.png" descr="/Users/lixuejun/Library/Containers/com.kingsoft.wpsoffice.mac/Data/tmp/picturecompress_20240320112614/output_37.pngoutput_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9522" y="4804412"/>
            <a:ext cx="16484955" cy="41071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89" name="MeterSphere-反白.png" descr="/Users/lixuejun/Library/Containers/com.kingsoft.wpsoffice.mac/Data/tmp/picturecompress_20240320112614/output_38.pngoutput_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17" y="792011"/>
            <a:ext cx="5747928" cy="108297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17736185" y="10817543"/>
            <a:ext cx="4759960" cy="13728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0" b="1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微软雅黑" panose="020B0503020204020204" charset="-122"/>
                <a:sym typeface="微软雅黑" panose="020B0503020204020204" charset="-122"/>
              </a:rPr>
              <a:t>谢谢！</a:t>
            </a:r>
            <a:endParaRPr kumimoji="0" lang="zh-CN" altLang="en-US" sz="8000" b="1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98"/>
          <p:cNvSpPr>
            <a:spLocks noChangeArrowheads="1"/>
          </p:cNvSpPr>
          <p:nvPr/>
        </p:nvSpPr>
        <p:spPr bwMode="auto">
          <a:xfrm>
            <a:off x="3322446" y="4480424"/>
            <a:ext cx="5334568" cy="5334566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76200">
            <a:solidFill>
              <a:srgbClr val="FFFFFF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91440" rIns="182880" bIns="91440"/>
          <a:lstStyle/>
          <a:p>
            <a:pPr eaLnBrk="0" hangingPunct="0"/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9" name="Shape 99"/>
          <p:cNvSpPr>
            <a:spLocks noChangeArrowheads="1"/>
          </p:cNvSpPr>
          <p:nvPr/>
        </p:nvSpPr>
        <p:spPr bwMode="auto">
          <a:xfrm>
            <a:off x="2760294" y="3918274"/>
            <a:ext cx="6458870" cy="6458864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FFFFFF">
                <a:alpha val="65097"/>
              </a:srgbClr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91440" rIns="182880" bIns="91440"/>
          <a:lstStyle/>
          <a:p>
            <a:pPr eaLnBrk="0" hangingPunct="0"/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10859770" y="5401310"/>
            <a:ext cx="10325100" cy="1276350"/>
          </a:xfrm>
          <a:prstGeom prst="rect">
            <a:avLst/>
          </a:prstGeom>
          <a:noFill/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0" bIns="0" anchor="ctr">
            <a:normAutofit/>
          </a:bodyPr>
          <a:p>
            <a:pPr>
              <a:defRPr/>
            </a:pPr>
            <a:r>
              <a:rPr lang="en-US" altLang="zh-CN" sz="4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     </a:t>
            </a:r>
            <a:r>
              <a:rPr lang="zh-CN" altLang="en-US" sz="4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第二节 </a:t>
            </a:r>
            <a:r>
              <a:rPr lang="zh-CN" sz="4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接口测试常用工具介绍</a:t>
            </a:r>
            <a:endParaRPr lang="zh-CN" sz="48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5" name="MH_Others_1"/>
          <p:cNvSpPr/>
          <p:nvPr>
            <p:custDataLst>
              <p:tags r:id="rId2"/>
            </p:custDataLst>
          </p:nvPr>
        </p:nvSpPr>
        <p:spPr>
          <a:xfrm>
            <a:off x="10728990" y="5401350"/>
            <a:ext cx="136524" cy="127635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>
              <a:defRPr/>
            </a:pPr>
            <a:endParaRPr lang="zh-CN" altLang="en-US" sz="4800">
              <a:solidFill>
                <a:schemeClr val="accent1">
                  <a:lumMod val="50000"/>
                </a:schemeClr>
              </a:solidFill>
              <a:latin typeface="思源黑体 CN Regular" panose="020B0400000000000000" pitchFamily="34" charset="-128"/>
              <a:ea typeface="思源黑体 CN Regular" panose="020B0400000000000000" pitchFamily="34" charset="-128"/>
              <a:cs typeface="+mn-ea"/>
              <a:sym typeface="+mn-lt"/>
            </a:endParaRPr>
          </a:p>
        </p:txBody>
      </p:sp>
      <p:sp>
        <p:nvSpPr>
          <p:cNvPr id="12" name="MH_Others_4"/>
          <p:cNvSpPr txBox="1"/>
          <p:nvPr>
            <p:custDataLst>
              <p:tags r:id="rId3"/>
            </p:custDataLst>
          </p:nvPr>
        </p:nvSpPr>
        <p:spPr>
          <a:xfrm rot="5400000">
            <a:off x="544830" y="6278880"/>
            <a:ext cx="8252460" cy="107632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defRPr/>
            </a:pPr>
            <a:r>
              <a:rPr lang="en-US" altLang="zh-CN" sz="6400" spc="400" dirty="0">
                <a:solidFill>
                  <a:srgbClr val="DDDDDD"/>
                </a:solidFill>
                <a:latin typeface="思源黑体 CN Regular" panose="020B0400000000000000" pitchFamily="34" charset="-128"/>
                <a:ea typeface="思源黑体 CN Regular" panose="020B0400000000000000" pitchFamily="34" charset="-128"/>
                <a:cs typeface="+mn-ea"/>
                <a:sym typeface="+mn-lt"/>
              </a:rPr>
              <a:t>CONTENTS</a:t>
            </a:r>
            <a:endParaRPr lang="zh-CN" altLang="en-US" sz="6400" spc="400" dirty="0">
              <a:solidFill>
                <a:srgbClr val="DDDDDD"/>
              </a:solidFill>
              <a:latin typeface="思源黑体 CN Regular" panose="020B0400000000000000" pitchFamily="34" charset="-128"/>
              <a:ea typeface="思源黑体 CN Regular" panose="020B0400000000000000" pitchFamily="34" charset="-128"/>
              <a:cs typeface="+mn-ea"/>
              <a:sym typeface="+mn-lt"/>
            </a:endParaRPr>
          </a:p>
        </p:txBody>
      </p:sp>
      <p:sp>
        <p:nvSpPr>
          <p:cNvPr id="2" name="MH_Others_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55160" y="3870960"/>
            <a:ext cx="3432810" cy="6059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3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目</a:t>
            </a:r>
            <a:endParaRPr lang="en-US" altLang="zh-CN" sz="132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/>
            <a:r>
              <a:rPr lang="zh-CN" altLang="en-US" sz="13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录</a:t>
            </a:r>
            <a:endParaRPr lang="zh-CN" altLang="en-US" sz="132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MH_Entry_1"/>
          <p:cNvSpPr/>
          <p:nvPr>
            <p:custDataLst>
              <p:tags r:id="rId5"/>
            </p:custDataLst>
          </p:nvPr>
        </p:nvSpPr>
        <p:spPr>
          <a:xfrm>
            <a:off x="10860405" y="6786245"/>
            <a:ext cx="10325100" cy="1276350"/>
          </a:xfrm>
          <a:prstGeom prst="rect">
            <a:avLst/>
          </a:prstGeom>
          <a:noFill/>
          <a:ln w="31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0" bIns="0" anchor="ctr">
            <a:normAutofit/>
          </a:bodyPr>
          <a:p>
            <a:pPr>
              <a:defRPr/>
            </a:pPr>
            <a:r>
              <a:rPr lang="zh-CN" altLang="en-US" sz="4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第三节 </a:t>
            </a:r>
            <a:r>
              <a:rPr lang="zh-CN" sz="4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如何编写测试报告</a:t>
            </a:r>
            <a:endParaRPr lang="zh-CN" sz="48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6" name="MH_Others_1"/>
          <p:cNvSpPr/>
          <p:nvPr>
            <p:custDataLst>
              <p:tags r:id="rId6"/>
            </p:custDataLst>
          </p:nvPr>
        </p:nvSpPr>
        <p:spPr>
          <a:xfrm>
            <a:off x="10729625" y="6786285"/>
            <a:ext cx="136524" cy="127635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>
              <a:defRPr/>
            </a:pPr>
            <a:endParaRPr lang="zh-CN" altLang="en-US" sz="4800">
              <a:solidFill>
                <a:schemeClr val="accent1">
                  <a:lumMod val="75000"/>
                </a:schemeClr>
              </a:solidFill>
              <a:latin typeface="思源黑体 CN Regular" panose="020B0400000000000000" pitchFamily="34" charset="-128"/>
              <a:ea typeface="思源黑体 CN Regular" panose="020B0400000000000000" pitchFamily="34" charset="-128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Tm="3000">
        <p:fade/>
      </p:transition>
    </mc:Choice>
    <mc:Fallback>
      <p:transition spd="med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98"/>
          <p:cNvSpPr>
            <a:spLocks noChangeArrowheads="1"/>
          </p:cNvSpPr>
          <p:nvPr/>
        </p:nvSpPr>
        <p:spPr bwMode="auto">
          <a:xfrm>
            <a:off x="3322446" y="4480424"/>
            <a:ext cx="5334568" cy="5334566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76200">
            <a:solidFill>
              <a:srgbClr val="FFFFFF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91440" rIns="182880" bIns="91440"/>
          <a:lstStyle/>
          <a:p>
            <a:pPr eaLnBrk="0" hangingPunct="0"/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9" name="Shape 99"/>
          <p:cNvSpPr>
            <a:spLocks noChangeArrowheads="1"/>
          </p:cNvSpPr>
          <p:nvPr/>
        </p:nvSpPr>
        <p:spPr bwMode="auto">
          <a:xfrm>
            <a:off x="2760294" y="3918274"/>
            <a:ext cx="6458870" cy="6458864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FFFFFF">
                <a:alpha val="65097"/>
              </a:srgbClr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91440" rIns="182880" bIns="91440"/>
          <a:lstStyle/>
          <a:p>
            <a:pPr eaLnBrk="0" hangingPunct="0"/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MH_Others_4"/>
          <p:cNvSpPr txBox="1"/>
          <p:nvPr>
            <p:custDataLst>
              <p:tags r:id="rId1"/>
            </p:custDataLst>
          </p:nvPr>
        </p:nvSpPr>
        <p:spPr>
          <a:xfrm rot="5400000">
            <a:off x="544830" y="6278880"/>
            <a:ext cx="8252460" cy="107632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defRPr/>
            </a:pPr>
            <a:r>
              <a:rPr lang="en-US" altLang="zh-CN" sz="6400" spc="400" dirty="0">
                <a:solidFill>
                  <a:srgbClr val="DDDDDD"/>
                </a:solidFill>
                <a:latin typeface="思源黑体 CN Regular" panose="020B0400000000000000" pitchFamily="34" charset="-128"/>
                <a:ea typeface="思源黑体 CN Regular" panose="020B0400000000000000" pitchFamily="34" charset="-128"/>
                <a:cs typeface="+mn-ea"/>
                <a:sym typeface="+mn-lt"/>
              </a:rPr>
              <a:t>CONTENTS</a:t>
            </a:r>
            <a:endParaRPr lang="zh-CN" altLang="en-US" sz="6400" spc="400" dirty="0">
              <a:solidFill>
                <a:srgbClr val="DDDDDD"/>
              </a:solidFill>
              <a:latin typeface="思源黑体 CN Regular" panose="020B0400000000000000" pitchFamily="34" charset="-128"/>
              <a:ea typeface="思源黑体 CN Regular" panose="020B0400000000000000" pitchFamily="34" charset="-128"/>
              <a:cs typeface="+mn-ea"/>
              <a:sym typeface="+mn-lt"/>
            </a:endParaRPr>
          </a:p>
        </p:txBody>
      </p:sp>
      <p:sp>
        <p:nvSpPr>
          <p:cNvPr id="2" name="MH_Others_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55160" y="3870960"/>
            <a:ext cx="3432810" cy="6059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3200" dirty="0">
                <a:solidFill>
                  <a:schemeClr val="accent1">
                    <a:lumMod val="50000"/>
                  </a:schemeClr>
                </a:solidFill>
                <a:latin typeface="思源黑体 CN Regular" panose="020B0400000000000000" pitchFamily="34" charset="-128"/>
                <a:ea typeface="思源黑体 CN Regular" panose="020B0400000000000000" pitchFamily="34" charset="-128"/>
                <a:cs typeface="+mn-ea"/>
                <a:sym typeface="+mn-lt"/>
              </a:rPr>
              <a:t>章</a:t>
            </a:r>
            <a:endParaRPr lang="en-US" altLang="zh-CN" sz="13200" dirty="0">
              <a:solidFill>
                <a:schemeClr val="accent1">
                  <a:lumMod val="50000"/>
                </a:schemeClr>
              </a:solidFill>
              <a:latin typeface="思源黑体 CN Regular" panose="020B0400000000000000" pitchFamily="34" charset="-128"/>
              <a:ea typeface="思源黑体 CN Regular" panose="020B0400000000000000" pitchFamily="34" charset="-128"/>
              <a:cs typeface="+mn-ea"/>
              <a:sym typeface="+mn-lt"/>
            </a:endParaRPr>
          </a:p>
          <a:p>
            <a:pPr algn="ctr"/>
            <a:r>
              <a:rPr lang="zh-CN" altLang="en-US" sz="13200" dirty="0">
                <a:solidFill>
                  <a:schemeClr val="accent1">
                    <a:lumMod val="50000"/>
                  </a:schemeClr>
                </a:solidFill>
                <a:latin typeface="思源黑体 CN Regular" panose="020B0400000000000000" pitchFamily="34" charset="-128"/>
                <a:ea typeface="思源黑体 CN Regular" panose="020B0400000000000000" pitchFamily="34" charset="-128"/>
                <a:cs typeface="+mn-ea"/>
                <a:sym typeface="+mn-lt"/>
              </a:rPr>
              <a:t>节</a:t>
            </a:r>
            <a:endParaRPr lang="zh-CN" altLang="en-US" sz="13200" dirty="0">
              <a:solidFill>
                <a:schemeClr val="accent1">
                  <a:lumMod val="50000"/>
                </a:schemeClr>
              </a:solidFill>
              <a:latin typeface="思源黑体 CN Regular" panose="020B0400000000000000" pitchFamily="34" charset="-128"/>
              <a:ea typeface="思源黑体 CN Regular" panose="020B0400000000000000" pitchFamily="34" charset="-128"/>
              <a:cs typeface="+mn-ea"/>
              <a:sym typeface="+mn-lt"/>
            </a:endParaRPr>
          </a:p>
        </p:txBody>
      </p:sp>
      <p:sp>
        <p:nvSpPr>
          <p:cNvPr id="3" name="直接连接符 27"/>
          <p:cNvSpPr/>
          <p:nvPr>
            <p:custDataLst>
              <p:tags r:id="rId3"/>
            </p:custDataLst>
          </p:nvPr>
        </p:nvSpPr>
        <p:spPr>
          <a:xfrm>
            <a:off x="10038110" y="5236446"/>
            <a:ext cx="81582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任意多边形: 形状 29"/>
          <p:cNvSpPr/>
          <p:nvPr>
            <p:custDataLst>
              <p:tags r:id="rId4"/>
            </p:custDataLst>
          </p:nvPr>
        </p:nvSpPr>
        <p:spPr>
          <a:xfrm>
            <a:off x="10880564" y="5297906"/>
            <a:ext cx="6404262" cy="1488124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0" tIns="152400" rIns="152400" bIns="152400" numCol="1" spcCol="1270" anchor="ctr" anchorCtr="0">
            <a:noAutofit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000" b="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2.3 Apifox </a:t>
            </a:r>
            <a:r>
              <a:rPr lang="zh-CN" altLang="en-US" sz="4000" b="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工具介绍</a:t>
            </a:r>
            <a:endParaRPr lang="zh-CN" altLang="en-US" sz="4000" b="0" kern="12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9" name="直接连接符 30"/>
          <p:cNvSpPr/>
          <p:nvPr>
            <p:custDataLst>
              <p:tags r:id="rId5"/>
            </p:custDataLst>
          </p:nvPr>
        </p:nvSpPr>
        <p:spPr>
          <a:xfrm>
            <a:off x="10758190" y="6786032"/>
            <a:ext cx="652663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任意多边形: 形状 31"/>
          <p:cNvSpPr/>
          <p:nvPr>
            <p:custDataLst>
              <p:tags r:id="rId6"/>
            </p:custDataLst>
          </p:nvPr>
        </p:nvSpPr>
        <p:spPr>
          <a:xfrm>
            <a:off x="10880564" y="6840118"/>
            <a:ext cx="6404262" cy="1488124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0" tIns="152400" rIns="152400" bIns="152400" numCol="1" spcCol="1270" anchor="ctr" anchorCtr="0">
            <a:noAutofit/>
          </a:bodyPr>
          <a:p>
            <a:pPr marL="0" lvl="0" algn="l" defTabSz="914400" rtl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zh-CN" sz="4000" b="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</a:t>
            </a:r>
            <a:r>
              <a:rPr lang="zh-CN" sz="4000" b="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.</a:t>
            </a:r>
            <a:r>
              <a:rPr lang="en-US" altLang="zh-CN" sz="4000" b="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</a:t>
            </a:r>
            <a:r>
              <a:rPr lang="zh-CN" sz="4000" b="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</a:t>
            </a:r>
            <a:r>
              <a:rPr lang="en-US" altLang="zh-CN" sz="4000" b="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Apipost </a:t>
            </a:r>
            <a:r>
              <a:rPr lang="zh-CN" altLang="en-US" sz="4000" b="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工具介绍</a:t>
            </a:r>
            <a:endParaRPr lang="zh-CN" altLang="en-US" sz="4000" b="0" kern="12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1" name="直接连接符 32"/>
          <p:cNvSpPr/>
          <p:nvPr>
            <p:custDataLst>
              <p:tags r:id="rId7"/>
            </p:custDataLst>
          </p:nvPr>
        </p:nvSpPr>
        <p:spPr>
          <a:xfrm>
            <a:off x="10758190" y="8348564"/>
            <a:ext cx="652663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MH_Entry_1"/>
          <p:cNvSpPr/>
          <p:nvPr>
            <p:custDataLst>
              <p:tags r:id="rId8"/>
            </p:custDataLst>
          </p:nvPr>
        </p:nvSpPr>
        <p:spPr>
          <a:xfrm>
            <a:off x="10169150" y="3810040"/>
            <a:ext cx="9255124" cy="1276350"/>
          </a:xfrm>
          <a:prstGeom prst="rect">
            <a:avLst/>
          </a:prstGeom>
          <a:noFill/>
          <a:ln w="31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0" bIns="0" anchor="ctr">
            <a:normAutofit/>
          </a:bodyPr>
          <a:p>
            <a:pPr>
              <a:defRPr/>
            </a:pPr>
            <a:r>
              <a:rPr lang="zh-CN" altLang="en-US" sz="4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第二节</a:t>
            </a:r>
            <a:r>
              <a:rPr lang="en-US" altLang="zh-CN" sz="4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</a:t>
            </a:r>
            <a:r>
              <a:rPr lang="zh-CN" altLang="en-US" sz="4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接口测试常用工具介绍 </a:t>
            </a:r>
            <a:endParaRPr lang="zh-CN" altLang="en-US" sz="48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4" name="MH_Others_1"/>
          <p:cNvSpPr/>
          <p:nvPr>
            <p:custDataLst>
              <p:tags r:id="rId9"/>
            </p:custDataLst>
          </p:nvPr>
        </p:nvSpPr>
        <p:spPr>
          <a:xfrm>
            <a:off x="10038974" y="3810040"/>
            <a:ext cx="136526" cy="12763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>
              <a:defRPr/>
            </a:pPr>
            <a:endParaRPr lang="zh-CN" altLang="en-US" sz="4800">
              <a:solidFill>
                <a:schemeClr val="accent1">
                  <a:lumMod val="50000"/>
                </a:schemeClr>
              </a:solidFill>
              <a:latin typeface="思源黑体 CN Regular" panose="020B0400000000000000" pitchFamily="34" charset="-128"/>
              <a:ea typeface="思源黑体 CN Regular" panose="020B0400000000000000" pitchFamily="34" charset="-128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Tm="3000">
        <p:fade/>
      </p:transition>
    </mc:Choice>
    <mc:Fallback>
      <p:transition spd="med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一、测试跟踪"/>
          <p:cNvSpPr txBox="1"/>
          <p:nvPr/>
        </p:nvSpPr>
        <p:spPr>
          <a:xfrm>
            <a:off x="167640" y="2178050"/>
            <a:ext cx="24384000" cy="116649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</a:defRPr>
            </a:lvl1pPr>
          </a:lstStyle>
          <a:p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"/>
              </a:rPr>
              <a:t> Apifox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"/>
              </a:rPr>
              <a:t>是什么？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39257" y="4564026"/>
            <a:ext cx="21890752" cy="38354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1.API </a:t>
            </a:r>
            <a:r>
              <a:rPr lang="zh-CN" altLang="en-US" sz="4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自动化测试一体化协作平台。</a:t>
            </a:r>
            <a:endParaRPr lang="en-US" altLang="zh-CN" sz="4800" b="0" dirty="0">
              <a:solidFill>
                <a:srgbClr val="5E5E5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4800" b="0" dirty="0">
              <a:solidFill>
                <a:srgbClr val="5E5E5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l"/>
            <a:r>
              <a:rPr lang="en-US" altLang="zh-CN" sz="4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2.</a:t>
            </a:r>
            <a:r>
              <a:rPr lang="zh-CN" altLang="en-US" sz="4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涵盖</a:t>
            </a:r>
            <a:r>
              <a:rPr lang="en-US" altLang="zh-CN" sz="4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API </a:t>
            </a:r>
            <a:r>
              <a:rPr lang="zh-CN" altLang="en-US" sz="4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文档、</a:t>
            </a:r>
            <a:r>
              <a:rPr lang="en-US" altLang="zh-CN" sz="4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API </a:t>
            </a:r>
            <a:r>
              <a:rPr lang="zh-CN" altLang="en-US" sz="4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调试、</a:t>
            </a:r>
            <a:r>
              <a:rPr lang="en-US" altLang="zh-CN" sz="4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Mock</a:t>
            </a:r>
            <a:r>
              <a:rPr lang="zh-CN" altLang="en-US" sz="4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、自动化、性能测试、团队协作等功能。</a:t>
            </a:r>
            <a:endParaRPr lang="en-US" altLang="zh-CN" sz="4800" b="0" dirty="0">
              <a:solidFill>
                <a:srgbClr val="5E5E5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l"/>
            <a:endParaRPr lang="en-US" altLang="zh-CN" sz="4800" b="0" dirty="0">
              <a:solidFill>
                <a:srgbClr val="5E5E5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3.</a:t>
            </a:r>
            <a:r>
              <a:rPr lang="zh-CN" altLang="en-US" sz="4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分为 </a:t>
            </a:r>
            <a:r>
              <a:rPr lang="en-US" altLang="zh-CN" sz="4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Web </a:t>
            </a:r>
            <a:r>
              <a:rPr lang="zh-CN" altLang="en-US" sz="4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端和 </a:t>
            </a:r>
            <a:r>
              <a:rPr lang="en-US" altLang="zh-CN" sz="4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Client </a:t>
            </a:r>
            <a:r>
              <a:rPr lang="zh-CN" altLang="en-US" sz="4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端。</a:t>
            </a:r>
            <a:endParaRPr lang="en-US" altLang="zh-CN" sz="4800" b="0" dirty="0">
              <a:solidFill>
                <a:srgbClr val="5E5E5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6" name="图片 5" descr="/Users/lixuejun/Library/Containers/com.kingsoft.wpsoffice.mac/Data/tmp/picturecompress_20240320112614/output_1.pngoutput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03895" y="2178243"/>
            <a:ext cx="987552" cy="98755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57245" y="8875395"/>
            <a:ext cx="7004050" cy="10560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no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官网：</a:t>
            </a:r>
            <a:r>
              <a:rPr lang="en-US" altLang="zh-CN" sz="36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https://apifox.com/</a:t>
            </a:r>
            <a:endParaRPr lang="zh-CN" altLang="en-US" sz="3600" b="0" dirty="0">
              <a:solidFill>
                <a:srgbClr val="5E5E5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671830" y="378460"/>
            <a:ext cx="8260080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</a:t>
            </a:r>
            <a:r>
              <a:rPr 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.</a:t>
            </a: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</a:t>
            </a:r>
            <a:r>
              <a:rPr 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</a:t>
            </a: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Apifox </a:t>
            </a:r>
            <a:r>
              <a:rPr lang="zh-CN" alt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工具介绍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 descr="7b0a202020202262756c6c6574223a20227b5c2263617465676f727949645c223a31303030352c5c2274656d706c61746549645c223a32303233313539397d220a7d0a"/>
          <p:cNvSpPr txBox="1"/>
          <p:nvPr>
            <p:custDataLst>
              <p:tags r:id="rId1"/>
            </p:custDataLst>
          </p:nvPr>
        </p:nvSpPr>
        <p:spPr>
          <a:xfrm>
            <a:off x="1680210" y="2538095"/>
            <a:ext cx="20286980" cy="34950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127000" tIns="50800" rIns="127000" bIns="50800" anchor="t" anchorCtr="0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r>
              <a:rPr altLang="zh-CN" sz="3600" b="1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Apifox </a:t>
            </a:r>
            <a:r>
              <a:rPr lang="zh-CN" altLang="en-US" sz="3600" b="1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安装：</a:t>
            </a:r>
            <a:endParaRPr lang="zh-CN" altLang="en-US" sz="3600" b="1" i="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812800" lvl="1" indent="0" algn="l" eaLnBrk="1">
              <a:lnSpc>
                <a:spcPct val="150000"/>
              </a:lnSpc>
              <a:buNone/>
              <a:extLst>
                <a:ext uri="{35155182-B16C-46BC-9424-99874614C6A1}">
                  <wpsdc:marlchars xmlns:wpsdc="http://www.wps.cn/officeDocument/2017/drawingmlCustomData" val="200" checksum="34799616"/>
                </a:ext>
              </a:extLst>
            </a:pPr>
            <a:r>
              <a:rPr lang="en-US" altLang="zh-CN" b="0" kern="120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b="0" kern="120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、访问</a:t>
            </a:r>
            <a:r>
              <a:rPr lang="en-US" altLang="zh-CN" b="0" kern="120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b="0" kern="120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https://apifox.com/，根据自己电脑的操作系统下载对应的安装包，这里以下载</a:t>
            </a:r>
            <a:r>
              <a:rPr lang="en-US" altLang="zh-CN" b="0" kern="120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b="0" kern="120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Windows</a:t>
            </a:r>
            <a:r>
              <a:rPr lang="en-US" altLang="zh-CN" b="0" kern="120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b="0" kern="120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桌面版</a:t>
            </a:r>
            <a:r>
              <a:rPr lang="en-US" altLang="zh-CN" b="0" kern="120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(64</a:t>
            </a:r>
            <a:r>
              <a:rPr lang="zh-CN" altLang="en-US" b="0" kern="120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位）</a:t>
            </a:r>
            <a:r>
              <a:rPr lang="zh-CN" altLang="en-US" b="0" kern="120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安装包为例。</a:t>
            </a:r>
            <a:endParaRPr lang="zh-CN" altLang="en-US" b="0" kern="1200" spc="140" smtClean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12800" lvl="1" indent="0" algn="l" eaLnBrk="1">
              <a:lnSpc>
                <a:spcPct val="150000"/>
              </a:lnSpc>
              <a:buNone/>
              <a:extLst>
                <a:ext uri="{35155182-B16C-46BC-9424-99874614C6A1}">
                  <wpsdc:marlchars xmlns:wpsdc="http://www.wps.cn/officeDocument/2017/drawingmlCustomData" val="200" checksum="34799616"/>
                </a:ext>
              </a:extLst>
            </a:pPr>
            <a:r>
              <a:rPr lang="en-US" altLang="zh-CN" b="0" kern="120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2</a:t>
            </a:r>
            <a:r>
              <a:rPr lang="zh-CN" altLang="en-US" b="0" kern="120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zh-CN" altLang="en-US" b="0" kern="120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单击图中的</a:t>
            </a:r>
            <a:r>
              <a:rPr lang="en-US" altLang="zh-CN" b="0" kern="120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b="0" kern="120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Windows</a:t>
            </a:r>
            <a:r>
              <a:rPr lang="en-US" altLang="zh-CN" b="0" kern="120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b="0" kern="120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桌面版</a:t>
            </a:r>
            <a:r>
              <a:rPr lang="en-US" altLang="zh-CN" b="0" kern="120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(64</a:t>
            </a:r>
            <a:r>
              <a:rPr lang="zh-CN" altLang="en-US" b="0" kern="120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位） 进行下载，下载后的文件名为 Apifox-2.3.25.exe。</a:t>
            </a:r>
            <a:endParaRPr lang="zh-CN" altLang="en-US" b="0" kern="1200" spc="140" smtClean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457200" lvl="1" indent="0" algn="l">
              <a:lnSpc>
                <a:spcPct val="150000"/>
              </a:lnSpc>
              <a:buNone/>
            </a:pPr>
            <a:endParaRPr lang="zh-CN" altLang="en-US" sz="3260" b="0" i="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zh-CN" altLang="en-US" sz="28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  <a:buFont typeface="Wingdings" panose="05000000000000000000" charset="0"/>
            </a:pPr>
            <a:endParaRPr sz="28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 descr="/Users/lixuejun/Library/Containers/com.kingsoft.wpsoffice.mac/Data/tmp/picturecompress_20240320112614/output_2.pngoutput_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623945" y="6353810"/>
            <a:ext cx="16006445" cy="671004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671830" y="378460"/>
            <a:ext cx="8260080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</a:t>
            </a:r>
            <a:r>
              <a:rPr 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.</a:t>
            </a: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</a:t>
            </a:r>
            <a:r>
              <a:rPr 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</a:t>
            </a: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Apifox </a:t>
            </a:r>
            <a:r>
              <a:rPr lang="zh-CN" alt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工具介绍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819736" y="3831370"/>
            <a:ext cx="6744520" cy="5611300"/>
            <a:chOff x="3929638" y="2100643"/>
            <a:chExt cx="4332720" cy="3604733"/>
          </a:xfrm>
        </p:grpSpPr>
        <p:sp>
          <p:nvSpPr>
            <p:cNvPr id="6" name="椭圆 5"/>
            <p:cNvSpPr/>
            <p:nvPr/>
          </p:nvSpPr>
          <p:spPr>
            <a:xfrm>
              <a:off x="4283703" y="2100643"/>
              <a:ext cx="3604733" cy="3604733"/>
            </a:xfrm>
            <a:prstGeom prst="ellipse">
              <a:avLst/>
            </a:prstGeom>
            <a:noFill/>
            <a:ln w="9525" cap="flat" cmpd="sng">
              <a:solidFill>
                <a:srgbClr val="7030A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 sz="6400" dirty="0">
                <a:solidFill>
                  <a:schemeClr val="tx1"/>
                </a:solidFill>
                <a:latin typeface="Arial" panose="020B0604020202090204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528481" y="2241107"/>
              <a:ext cx="744340" cy="74434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txBody>
            <a:bodyPr anchor="ctr"/>
            <a:lstStyle/>
            <a:p>
              <a:pPr algn="ctr"/>
              <a:endParaRPr sz="6400" dirty="0">
                <a:solidFill>
                  <a:schemeClr val="tx1"/>
                </a:solidFill>
                <a:latin typeface="Arial" panose="020B0604020202090204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528481" y="4812987"/>
              <a:ext cx="744340" cy="74434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txBody>
            <a:bodyPr anchor="ctr"/>
            <a:lstStyle/>
            <a:p>
              <a:pPr algn="ctr"/>
              <a:endParaRPr sz="6400">
                <a:solidFill>
                  <a:schemeClr val="tx1"/>
                </a:solidFill>
                <a:latin typeface="Arial" panose="020B0604020202090204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929638" y="3527047"/>
              <a:ext cx="744340" cy="74434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txBody>
            <a:bodyPr anchor="ctr"/>
            <a:lstStyle/>
            <a:p>
              <a:pPr algn="ctr"/>
              <a:endParaRPr sz="6400">
                <a:solidFill>
                  <a:schemeClr val="tx1"/>
                </a:solidFill>
                <a:latin typeface="Arial" panose="020B0604020202090204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919176" y="4812987"/>
              <a:ext cx="744340" cy="74434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txBody>
            <a:bodyPr anchor="ctr"/>
            <a:lstStyle/>
            <a:p>
              <a:pPr algn="ctr"/>
              <a:endParaRPr sz="6400">
                <a:solidFill>
                  <a:schemeClr val="tx1"/>
                </a:solidFill>
                <a:latin typeface="Arial" panose="020B0604020202090204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919176" y="2241107"/>
              <a:ext cx="744340" cy="74434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txBody>
            <a:bodyPr anchor="ctr"/>
            <a:lstStyle/>
            <a:p>
              <a:pPr algn="ctr"/>
              <a:endParaRPr sz="6400">
                <a:solidFill>
                  <a:schemeClr val="tx1"/>
                </a:solidFill>
                <a:latin typeface="Arial" panose="020B0604020202090204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7518018" y="3527047"/>
              <a:ext cx="744340" cy="74434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txBody>
            <a:bodyPr anchor="ctr"/>
            <a:lstStyle/>
            <a:p>
              <a:pPr algn="ctr"/>
              <a:endParaRPr sz="6400">
                <a:solidFill>
                  <a:schemeClr val="tx1"/>
                </a:solidFill>
                <a:latin typeface="Arial" panose="020B0604020202090204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114994" y="2918214"/>
              <a:ext cx="1962008" cy="1962008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txBody>
            <a:bodyPr anchor="ctr"/>
            <a:lstStyle/>
            <a:p>
              <a:pPr algn="ctr"/>
              <a:endParaRPr sz="6400" dirty="0">
                <a:solidFill>
                  <a:schemeClr val="tx1"/>
                </a:solidFill>
                <a:latin typeface="Arial" panose="020B0604020202090204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endParaRPr>
            </a:p>
          </p:txBody>
        </p:sp>
        <p:sp>
          <p:nvSpPr>
            <p:cNvPr id="14" name="文本框 22"/>
            <p:cNvSpPr txBox="1"/>
            <p:nvPr/>
          </p:nvSpPr>
          <p:spPr>
            <a:xfrm>
              <a:off x="5588865" y="3573611"/>
              <a:ext cx="1027978" cy="697776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lIns="0" tIns="0" rIns="0" bIns="0" anchor="t" anchorCtr="0">
              <a:normAutofit/>
            </a:bodyPr>
            <a:lstStyle/>
            <a:p>
              <a:pPr>
                <a:buSzPct val="25000"/>
              </a:pPr>
              <a:endParaRPr lang="en-US" sz="6400" b="0" dirty="0">
                <a:solidFill>
                  <a:schemeClr val="bg1"/>
                </a:solidFill>
                <a:latin typeface="Arial" panose="020B0604020202090204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endParaRPr>
            </a:p>
          </p:txBody>
        </p:sp>
        <p:sp>
          <p:nvSpPr>
            <p:cNvPr id="17" name="任意多边形: 形状 16"/>
            <p:cNvSpPr/>
            <p:nvPr/>
          </p:nvSpPr>
          <p:spPr>
            <a:xfrm>
              <a:off x="7121631" y="5027772"/>
              <a:ext cx="369475" cy="29630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80247"/>
                  </a:moveTo>
                  <a:lnTo>
                    <a:pt x="0" y="39752"/>
                  </a:lnTo>
                  <a:lnTo>
                    <a:pt x="0" y="39752"/>
                  </a:lnTo>
                  <a:lnTo>
                    <a:pt x="0" y="39009"/>
                  </a:lnTo>
                  <a:lnTo>
                    <a:pt x="296" y="38637"/>
                  </a:lnTo>
                  <a:lnTo>
                    <a:pt x="592" y="38266"/>
                  </a:lnTo>
                  <a:lnTo>
                    <a:pt x="1481" y="37894"/>
                  </a:lnTo>
                  <a:lnTo>
                    <a:pt x="1481" y="37894"/>
                  </a:lnTo>
                  <a:lnTo>
                    <a:pt x="2074" y="38266"/>
                  </a:lnTo>
                  <a:lnTo>
                    <a:pt x="2370" y="38637"/>
                  </a:lnTo>
                  <a:lnTo>
                    <a:pt x="2666" y="39009"/>
                  </a:lnTo>
                  <a:lnTo>
                    <a:pt x="2962" y="39752"/>
                  </a:lnTo>
                  <a:lnTo>
                    <a:pt x="2962" y="80247"/>
                  </a:lnTo>
                  <a:lnTo>
                    <a:pt x="2962" y="80247"/>
                  </a:lnTo>
                  <a:lnTo>
                    <a:pt x="2666" y="80990"/>
                  </a:lnTo>
                  <a:lnTo>
                    <a:pt x="2370" y="81733"/>
                  </a:lnTo>
                  <a:lnTo>
                    <a:pt x="2074" y="82105"/>
                  </a:lnTo>
                  <a:lnTo>
                    <a:pt x="1481" y="82105"/>
                  </a:lnTo>
                  <a:lnTo>
                    <a:pt x="1481" y="82105"/>
                  </a:lnTo>
                  <a:lnTo>
                    <a:pt x="592" y="82105"/>
                  </a:lnTo>
                  <a:lnTo>
                    <a:pt x="296" y="81733"/>
                  </a:lnTo>
                  <a:lnTo>
                    <a:pt x="0" y="80990"/>
                  </a:lnTo>
                  <a:lnTo>
                    <a:pt x="0" y="80247"/>
                  </a:lnTo>
                  <a:lnTo>
                    <a:pt x="0" y="80247"/>
                  </a:lnTo>
                  <a:close/>
                  <a:moveTo>
                    <a:pt x="114074" y="5944"/>
                  </a:moveTo>
                  <a:lnTo>
                    <a:pt x="114074" y="114055"/>
                  </a:lnTo>
                  <a:lnTo>
                    <a:pt x="114074" y="114055"/>
                  </a:lnTo>
                  <a:lnTo>
                    <a:pt x="113777" y="115170"/>
                  </a:lnTo>
                  <a:lnTo>
                    <a:pt x="112888" y="115541"/>
                  </a:lnTo>
                  <a:lnTo>
                    <a:pt x="112888" y="115541"/>
                  </a:lnTo>
                  <a:lnTo>
                    <a:pt x="112592" y="115913"/>
                  </a:lnTo>
                  <a:lnTo>
                    <a:pt x="112592" y="115913"/>
                  </a:lnTo>
                  <a:lnTo>
                    <a:pt x="112000" y="115913"/>
                  </a:lnTo>
                  <a:lnTo>
                    <a:pt x="111407" y="115541"/>
                  </a:lnTo>
                  <a:lnTo>
                    <a:pt x="109925" y="113684"/>
                  </a:lnTo>
                  <a:lnTo>
                    <a:pt x="109925" y="113684"/>
                  </a:lnTo>
                  <a:lnTo>
                    <a:pt x="105185" y="109597"/>
                  </a:lnTo>
                  <a:lnTo>
                    <a:pt x="101333" y="106253"/>
                  </a:lnTo>
                  <a:lnTo>
                    <a:pt x="101333" y="106253"/>
                  </a:lnTo>
                  <a:lnTo>
                    <a:pt x="97185" y="102910"/>
                  </a:lnTo>
                  <a:lnTo>
                    <a:pt x="90962" y="99195"/>
                  </a:lnTo>
                  <a:lnTo>
                    <a:pt x="90962" y="99195"/>
                  </a:lnTo>
                  <a:lnTo>
                    <a:pt x="87407" y="96965"/>
                  </a:lnTo>
                  <a:lnTo>
                    <a:pt x="83555" y="95108"/>
                  </a:lnTo>
                  <a:lnTo>
                    <a:pt x="79407" y="93622"/>
                  </a:lnTo>
                  <a:lnTo>
                    <a:pt x="74962" y="92507"/>
                  </a:lnTo>
                  <a:lnTo>
                    <a:pt x="74962" y="92507"/>
                  </a:lnTo>
                  <a:lnTo>
                    <a:pt x="70222" y="91393"/>
                  </a:lnTo>
                  <a:lnTo>
                    <a:pt x="65481" y="90650"/>
                  </a:lnTo>
                  <a:lnTo>
                    <a:pt x="60444" y="90278"/>
                  </a:lnTo>
                  <a:lnTo>
                    <a:pt x="55111" y="89907"/>
                  </a:lnTo>
                  <a:lnTo>
                    <a:pt x="39111" y="89907"/>
                  </a:lnTo>
                  <a:lnTo>
                    <a:pt x="39111" y="89907"/>
                  </a:lnTo>
                  <a:lnTo>
                    <a:pt x="39407" y="92507"/>
                  </a:lnTo>
                  <a:lnTo>
                    <a:pt x="40000" y="94736"/>
                  </a:lnTo>
                  <a:lnTo>
                    <a:pt x="40888" y="96594"/>
                  </a:lnTo>
                  <a:lnTo>
                    <a:pt x="42074" y="98080"/>
                  </a:lnTo>
                  <a:lnTo>
                    <a:pt x="42074" y="98080"/>
                  </a:lnTo>
                  <a:lnTo>
                    <a:pt x="43555" y="99566"/>
                  </a:lnTo>
                  <a:lnTo>
                    <a:pt x="45037" y="100681"/>
                  </a:lnTo>
                  <a:lnTo>
                    <a:pt x="47111" y="101424"/>
                  </a:lnTo>
                  <a:lnTo>
                    <a:pt x="49481" y="101424"/>
                  </a:lnTo>
                  <a:lnTo>
                    <a:pt x="49481" y="101424"/>
                  </a:lnTo>
                  <a:lnTo>
                    <a:pt x="50074" y="101424"/>
                  </a:lnTo>
                  <a:lnTo>
                    <a:pt x="50370" y="101795"/>
                  </a:lnTo>
                  <a:lnTo>
                    <a:pt x="50666" y="102538"/>
                  </a:lnTo>
                  <a:lnTo>
                    <a:pt x="50962" y="103281"/>
                  </a:lnTo>
                  <a:lnTo>
                    <a:pt x="50962" y="103281"/>
                  </a:lnTo>
                  <a:lnTo>
                    <a:pt x="50666" y="104024"/>
                  </a:lnTo>
                  <a:lnTo>
                    <a:pt x="50370" y="104767"/>
                  </a:lnTo>
                  <a:lnTo>
                    <a:pt x="50074" y="105139"/>
                  </a:lnTo>
                  <a:lnTo>
                    <a:pt x="49481" y="105139"/>
                  </a:lnTo>
                  <a:lnTo>
                    <a:pt x="49481" y="105139"/>
                  </a:lnTo>
                  <a:lnTo>
                    <a:pt x="46518" y="104767"/>
                  </a:lnTo>
                  <a:lnTo>
                    <a:pt x="44148" y="104024"/>
                  </a:lnTo>
                  <a:lnTo>
                    <a:pt x="41777" y="102910"/>
                  </a:lnTo>
                  <a:lnTo>
                    <a:pt x="40000" y="100681"/>
                  </a:lnTo>
                  <a:lnTo>
                    <a:pt x="40000" y="100681"/>
                  </a:lnTo>
                  <a:lnTo>
                    <a:pt x="38518" y="98823"/>
                  </a:lnTo>
                  <a:lnTo>
                    <a:pt x="37333" y="96222"/>
                  </a:lnTo>
                  <a:lnTo>
                    <a:pt x="36444" y="93622"/>
                  </a:lnTo>
                  <a:lnTo>
                    <a:pt x="36148" y="89907"/>
                  </a:lnTo>
                  <a:lnTo>
                    <a:pt x="26962" y="89907"/>
                  </a:lnTo>
                  <a:lnTo>
                    <a:pt x="26962" y="89907"/>
                  </a:lnTo>
                  <a:lnTo>
                    <a:pt x="27555" y="95851"/>
                  </a:lnTo>
                  <a:lnTo>
                    <a:pt x="29037" y="101052"/>
                  </a:lnTo>
                  <a:lnTo>
                    <a:pt x="29925" y="103281"/>
                  </a:lnTo>
                  <a:lnTo>
                    <a:pt x="30814" y="105510"/>
                  </a:lnTo>
                  <a:lnTo>
                    <a:pt x="32000" y="107368"/>
                  </a:lnTo>
                  <a:lnTo>
                    <a:pt x="33185" y="109226"/>
                  </a:lnTo>
                  <a:lnTo>
                    <a:pt x="33185" y="109226"/>
                  </a:lnTo>
                  <a:lnTo>
                    <a:pt x="34962" y="110712"/>
                  </a:lnTo>
                  <a:lnTo>
                    <a:pt x="36740" y="112198"/>
                  </a:lnTo>
                  <a:lnTo>
                    <a:pt x="38518" y="113684"/>
                  </a:lnTo>
                  <a:lnTo>
                    <a:pt x="40296" y="114427"/>
                  </a:lnTo>
                  <a:lnTo>
                    <a:pt x="42370" y="115170"/>
                  </a:lnTo>
                  <a:lnTo>
                    <a:pt x="44740" y="115913"/>
                  </a:lnTo>
                  <a:lnTo>
                    <a:pt x="46814" y="116284"/>
                  </a:lnTo>
                  <a:lnTo>
                    <a:pt x="49481" y="116284"/>
                  </a:lnTo>
                  <a:lnTo>
                    <a:pt x="49481" y="116284"/>
                  </a:lnTo>
                  <a:lnTo>
                    <a:pt x="50074" y="116284"/>
                  </a:lnTo>
                  <a:lnTo>
                    <a:pt x="50370" y="116656"/>
                  </a:lnTo>
                  <a:lnTo>
                    <a:pt x="50666" y="117399"/>
                  </a:lnTo>
                  <a:lnTo>
                    <a:pt x="50962" y="118142"/>
                  </a:lnTo>
                  <a:lnTo>
                    <a:pt x="50962" y="118142"/>
                  </a:lnTo>
                  <a:lnTo>
                    <a:pt x="50666" y="118885"/>
                  </a:lnTo>
                  <a:lnTo>
                    <a:pt x="50370" y="119628"/>
                  </a:lnTo>
                  <a:lnTo>
                    <a:pt x="50074" y="120000"/>
                  </a:lnTo>
                  <a:lnTo>
                    <a:pt x="49481" y="120000"/>
                  </a:lnTo>
                  <a:lnTo>
                    <a:pt x="49481" y="120000"/>
                  </a:lnTo>
                  <a:lnTo>
                    <a:pt x="46518" y="120000"/>
                  </a:lnTo>
                  <a:lnTo>
                    <a:pt x="43851" y="119628"/>
                  </a:lnTo>
                  <a:lnTo>
                    <a:pt x="41481" y="118885"/>
                  </a:lnTo>
                  <a:lnTo>
                    <a:pt x="39111" y="118142"/>
                  </a:lnTo>
                  <a:lnTo>
                    <a:pt x="37037" y="116656"/>
                  </a:lnTo>
                  <a:lnTo>
                    <a:pt x="34962" y="115541"/>
                  </a:lnTo>
                  <a:lnTo>
                    <a:pt x="32888" y="113684"/>
                  </a:lnTo>
                  <a:lnTo>
                    <a:pt x="31407" y="111826"/>
                  </a:lnTo>
                  <a:lnTo>
                    <a:pt x="31407" y="111826"/>
                  </a:lnTo>
                  <a:lnTo>
                    <a:pt x="29629" y="109597"/>
                  </a:lnTo>
                  <a:lnTo>
                    <a:pt x="28444" y="107368"/>
                  </a:lnTo>
                  <a:lnTo>
                    <a:pt x="27259" y="104767"/>
                  </a:lnTo>
                  <a:lnTo>
                    <a:pt x="26074" y="102167"/>
                  </a:lnTo>
                  <a:lnTo>
                    <a:pt x="25481" y="99566"/>
                  </a:lnTo>
                  <a:lnTo>
                    <a:pt x="24592" y="96594"/>
                  </a:lnTo>
                  <a:lnTo>
                    <a:pt x="24296" y="93622"/>
                  </a:lnTo>
                  <a:lnTo>
                    <a:pt x="24000" y="89907"/>
                  </a:lnTo>
                  <a:lnTo>
                    <a:pt x="13925" y="89907"/>
                  </a:lnTo>
                  <a:lnTo>
                    <a:pt x="13925" y="89907"/>
                  </a:lnTo>
                  <a:lnTo>
                    <a:pt x="12444" y="89907"/>
                  </a:lnTo>
                  <a:lnTo>
                    <a:pt x="10962" y="89164"/>
                  </a:lnTo>
                  <a:lnTo>
                    <a:pt x="9481" y="88421"/>
                  </a:lnTo>
                  <a:lnTo>
                    <a:pt x="8000" y="86934"/>
                  </a:lnTo>
                  <a:lnTo>
                    <a:pt x="8000" y="86934"/>
                  </a:lnTo>
                  <a:lnTo>
                    <a:pt x="7111" y="85448"/>
                  </a:lnTo>
                  <a:lnTo>
                    <a:pt x="6222" y="83962"/>
                  </a:lnTo>
                  <a:lnTo>
                    <a:pt x="5925" y="82105"/>
                  </a:lnTo>
                  <a:lnTo>
                    <a:pt x="5925" y="80247"/>
                  </a:lnTo>
                  <a:lnTo>
                    <a:pt x="5925" y="40123"/>
                  </a:lnTo>
                  <a:lnTo>
                    <a:pt x="5925" y="40123"/>
                  </a:lnTo>
                  <a:lnTo>
                    <a:pt x="5925" y="38266"/>
                  </a:lnTo>
                  <a:lnTo>
                    <a:pt x="6222" y="36408"/>
                  </a:lnTo>
                  <a:lnTo>
                    <a:pt x="7111" y="34551"/>
                  </a:lnTo>
                  <a:lnTo>
                    <a:pt x="8000" y="33065"/>
                  </a:lnTo>
                  <a:lnTo>
                    <a:pt x="8000" y="33065"/>
                  </a:lnTo>
                  <a:lnTo>
                    <a:pt x="9481" y="31950"/>
                  </a:lnTo>
                  <a:lnTo>
                    <a:pt x="10962" y="30835"/>
                  </a:lnTo>
                  <a:lnTo>
                    <a:pt x="12444" y="30464"/>
                  </a:lnTo>
                  <a:lnTo>
                    <a:pt x="13925" y="30092"/>
                  </a:lnTo>
                  <a:lnTo>
                    <a:pt x="55407" y="30092"/>
                  </a:lnTo>
                  <a:lnTo>
                    <a:pt x="55407" y="30092"/>
                  </a:lnTo>
                  <a:lnTo>
                    <a:pt x="60740" y="30092"/>
                  </a:lnTo>
                  <a:lnTo>
                    <a:pt x="65777" y="29721"/>
                  </a:lnTo>
                  <a:lnTo>
                    <a:pt x="70518" y="28978"/>
                  </a:lnTo>
                  <a:lnTo>
                    <a:pt x="74962" y="27492"/>
                  </a:lnTo>
                  <a:lnTo>
                    <a:pt x="74962" y="27492"/>
                  </a:lnTo>
                  <a:lnTo>
                    <a:pt x="79407" y="26377"/>
                  </a:lnTo>
                  <a:lnTo>
                    <a:pt x="83555" y="24891"/>
                  </a:lnTo>
                  <a:lnTo>
                    <a:pt x="87407" y="23034"/>
                  </a:lnTo>
                  <a:lnTo>
                    <a:pt x="90962" y="21176"/>
                  </a:lnTo>
                  <a:lnTo>
                    <a:pt x="90962" y="21176"/>
                  </a:lnTo>
                  <a:lnTo>
                    <a:pt x="97185" y="17089"/>
                  </a:lnTo>
                  <a:lnTo>
                    <a:pt x="101333" y="14117"/>
                  </a:lnTo>
                  <a:lnTo>
                    <a:pt x="101333" y="14117"/>
                  </a:lnTo>
                  <a:lnTo>
                    <a:pt x="105185" y="10773"/>
                  </a:lnTo>
                  <a:lnTo>
                    <a:pt x="109925" y="6315"/>
                  </a:lnTo>
                  <a:lnTo>
                    <a:pt x="111407" y="4829"/>
                  </a:lnTo>
                  <a:lnTo>
                    <a:pt x="111407" y="4829"/>
                  </a:lnTo>
                  <a:lnTo>
                    <a:pt x="112296" y="4458"/>
                  </a:lnTo>
                  <a:lnTo>
                    <a:pt x="113185" y="4458"/>
                  </a:lnTo>
                  <a:lnTo>
                    <a:pt x="113185" y="4458"/>
                  </a:lnTo>
                  <a:lnTo>
                    <a:pt x="113777" y="5201"/>
                  </a:lnTo>
                  <a:lnTo>
                    <a:pt x="114074" y="5944"/>
                  </a:lnTo>
                  <a:lnTo>
                    <a:pt x="114074" y="5944"/>
                  </a:lnTo>
                  <a:close/>
                  <a:moveTo>
                    <a:pt x="10370" y="84334"/>
                  </a:moveTo>
                  <a:lnTo>
                    <a:pt x="10370" y="84334"/>
                  </a:lnTo>
                  <a:lnTo>
                    <a:pt x="11259" y="85448"/>
                  </a:lnTo>
                  <a:lnTo>
                    <a:pt x="11851" y="85820"/>
                  </a:lnTo>
                  <a:lnTo>
                    <a:pt x="12740" y="86191"/>
                  </a:lnTo>
                  <a:lnTo>
                    <a:pt x="13925" y="86191"/>
                  </a:lnTo>
                  <a:lnTo>
                    <a:pt x="24000" y="86191"/>
                  </a:lnTo>
                  <a:lnTo>
                    <a:pt x="24000" y="33808"/>
                  </a:lnTo>
                  <a:lnTo>
                    <a:pt x="13925" y="33808"/>
                  </a:lnTo>
                  <a:lnTo>
                    <a:pt x="13925" y="33808"/>
                  </a:lnTo>
                  <a:lnTo>
                    <a:pt x="12740" y="33808"/>
                  </a:lnTo>
                  <a:lnTo>
                    <a:pt x="11851" y="34179"/>
                  </a:lnTo>
                  <a:lnTo>
                    <a:pt x="11259" y="34922"/>
                  </a:lnTo>
                  <a:lnTo>
                    <a:pt x="10370" y="35665"/>
                  </a:lnTo>
                  <a:lnTo>
                    <a:pt x="10370" y="35665"/>
                  </a:lnTo>
                  <a:lnTo>
                    <a:pt x="9777" y="36780"/>
                  </a:lnTo>
                  <a:lnTo>
                    <a:pt x="9481" y="37894"/>
                  </a:lnTo>
                  <a:lnTo>
                    <a:pt x="8888" y="39009"/>
                  </a:lnTo>
                  <a:lnTo>
                    <a:pt x="8888" y="40123"/>
                  </a:lnTo>
                  <a:lnTo>
                    <a:pt x="8888" y="80247"/>
                  </a:lnTo>
                  <a:lnTo>
                    <a:pt x="8888" y="80247"/>
                  </a:lnTo>
                  <a:lnTo>
                    <a:pt x="8888" y="81362"/>
                  </a:lnTo>
                  <a:lnTo>
                    <a:pt x="9481" y="82476"/>
                  </a:lnTo>
                  <a:lnTo>
                    <a:pt x="9777" y="83591"/>
                  </a:lnTo>
                  <a:lnTo>
                    <a:pt x="10370" y="84334"/>
                  </a:lnTo>
                  <a:lnTo>
                    <a:pt x="10370" y="84334"/>
                  </a:lnTo>
                  <a:close/>
                  <a:moveTo>
                    <a:pt x="111111" y="10030"/>
                  </a:moveTo>
                  <a:lnTo>
                    <a:pt x="111111" y="10030"/>
                  </a:lnTo>
                  <a:lnTo>
                    <a:pt x="106370" y="14117"/>
                  </a:lnTo>
                  <a:lnTo>
                    <a:pt x="102222" y="17832"/>
                  </a:lnTo>
                  <a:lnTo>
                    <a:pt x="102222" y="17832"/>
                  </a:lnTo>
                  <a:lnTo>
                    <a:pt x="97777" y="21176"/>
                  </a:lnTo>
                  <a:lnTo>
                    <a:pt x="91555" y="24891"/>
                  </a:lnTo>
                  <a:lnTo>
                    <a:pt x="91555" y="24891"/>
                  </a:lnTo>
                  <a:lnTo>
                    <a:pt x="88000" y="26749"/>
                  </a:lnTo>
                  <a:lnTo>
                    <a:pt x="84148" y="28978"/>
                  </a:lnTo>
                  <a:lnTo>
                    <a:pt x="79703" y="30464"/>
                  </a:lnTo>
                  <a:lnTo>
                    <a:pt x="75259" y="31578"/>
                  </a:lnTo>
                  <a:lnTo>
                    <a:pt x="75259" y="31578"/>
                  </a:lnTo>
                  <a:lnTo>
                    <a:pt x="70814" y="32693"/>
                  </a:lnTo>
                  <a:lnTo>
                    <a:pt x="65777" y="33436"/>
                  </a:lnTo>
                  <a:lnTo>
                    <a:pt x="60740" y="33808"/>
                  </a:lnTo>
                  <a:lnTo>
                    <a:pt x="55407" y="33808"/>
                  </a:lnTo>
                  <a:lnTo>
                    <a:pt x="26962" y="33808"/>
                  </a:lnTo>
                  <a:lnTo>
                    <a:pt x="26962" y="86191"/>
                  </a:lnTo>
                  <a:lnTo>
                    <a:pt x="37037" y="86191"/>
                  </a:lnTo>
                  <a:lnTo>
                    <a:pt x="37037" y="86191"/>
                  </a:lnTo>
                  <a:lnTo>
                    <a:pt x="37629" y="86191"/>
                  </a:lnTo>
                  <a:lnTo>
                    <a:pt x="37629" y="86191"/>
                  </a:lnTo>
                  <a:lnTo>
                    <a:pt x="37925" y="86191"/>
                  </a:lnTo>
                  <a:lnTo>
                    <a:pt x="55111" y="86191"/>
                  </a:lnTo>
                  <a:lnTo>
                    <a:pt x="55111" y="86191"/>
                  </a:lnTo>
                  <a:lnTo>
                    <a:pt x="60740" y="86563"/>
                  </a:lnTo>
                  <a:lnTo>
                    <a:pt x="65777" y="86934"/>
                  </a:lnTo>
                  <a:lnTo>
                    <a:pt x="70518" y="87678"/>
                  </a:lnTo>
                  <a:lnTo>
                    <a:pt x="75259" y="88421"/>
                  </a:lnTo>
                  <a:lnTo>
                    <a:pt x="75259" y="88421"/>
                  </a:lnTo>
                  <a:lnTo>
                    <a:pt x="79703" y="89535"/>
                  </a:lnTo>
                  <a:lnTo>
                    <a:pt x="84148" y="91021"/>
                  </a:lnTo>
                  <a:lnTo>
                    <a:pt x="88000" y="93250"/>
                  </a:lnTo>
                  <a:lnTo>
                    <a:pt x="91555" y="95108"/>
                  </a:lnTo>
                  <a:lnTo>
                    <a:pt x="91555" y="95108"/>
                  </a:lnTo>
                  <a:lnTo>
                    <a:pt x="97481" y="98823"/>
                  </a:lnTo>
                  <a:lnTo>
                    <a:pt x="102222" y="102167"/>
                  </a:lnTo>
                  <a:lnTo>
                    <a:pt x="102222" y="102167"/>
                  </a:lnTo>
                  <a:lnTo>
                    <a:pt x="106370" y="105882"/>
                  </a:lnTo>
                  <a:lnTo>
                    <a:pt x="111111" y="109969"/>
                  </a:lnTo>
                  <a:lnTo>
                    <a:pt x="111111" y="10030"/>
                  </a:lnTo>
                  <a:close/>
                  <a:moveTo>
                    <a:pt x="120000" y="1857"/>
                  </a:moveTo>
                  <a:lnTo>
                    <a:pt x="120000" y="118142"/>
                  </a:lnTo>
                  <a:lnTo>
                    <a:pt x="120000" y="118142"/>
                  </a:lnTo>
                  <a:lnTo>
                    <a:pt x="119703" y="118885"/>
                  </a:lnTo>
                  <a:lnTo>
                    <a:pt x="119407" y="119628"/>
                  </a:lnTo>
                  <a:lnTo>
                    <a:pt x="119111" y="120000"/>
                  </a:lnTo>
                  <a:lnTo>
                    <a:pt x="118518" y="120000"/>
                  </a:lnTo>
                  <a:lnTo>
                    <a:pt x="118518" y="120000"/>
                  </a:lnTo>
                  <a:lnTo>
                    <a:pt x="117629" y="120000"/>
                  </a:lnTo>
                  <a:lnTo>
                    <a:pt x="117333" y="119628"/>
                  </a:lnTo>
                  <a:lnTo>
                    <a:pt x="117037" y="118885"/>
                  </a:lnTo>
                  <a:lnTo>
                    <a:pt x="117037" y="118142"/>
                  </a:lnTo>
                  <a:lnTo>
                    <a:pt x="117037" y="1857"/>
                  </a:lnTo>
                  <a:lnTo>
                    <a:pt x="117037" y="1857"/>
                  </a:lnTo>
                  <a:lnTo>
                    <a:pt x="117037" y="1114"/>
                  </a:lnTo>
                  <a:lnTo>
                    <a:pt x="117333" y="371"/>
                  </a:lnTo>
                  <a:lnTo>
                    <a:pt x="117629" y="0"/>
                  </a:lnTo>
                  <a:lnTo>
                    <a:pt x="118518" y="0"/>
                  </a:lnTo>
                  <a:lnTo>
                    <a:pt x="118518" y="0"/>
                  </a:lnTo>
                  <a:lnTo>
                    <a:pt x="119111" y="0"/>
                  </a:lnTo>
                  <a:lnTo>
                    <a:pt x="119407" y="371"/>
                  </a:lnTo>
                  <a:lnTo>
                    <a:pt x="119703" y="1114"/>
                  </a:lnTo>
                  <a:lnTo>
                    <a:pt x="120000" y="1857"/>
                  </a:lnTo>
                  <a:lnTo>
                    <a:pt x="120000" y="1857"/>
                  </a:lnTo>
                  <a:close/>
                </a:path>
              </a:pathLst>
            </a:custGeom>
            <a:solidFill>
              <a:schemeClr val="lt1"/>
            </a:solidFill>
            <a:ln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 sz="6400">
                <a:solidFill>
                  <a:schemeClr val="tx1"/>
                </a:solidFill>
                <a:latin typeface="Arial" panose="020B0604020202090204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endParaRPr>
            </a:p>
          </p:txBody>
        </p:sp>
        <p:sp>
          <p:nvSpPr>
            <p:cNvPr id="18" name="任意多边形: 形状 17"/>
            <p:cNvSpPr/>
            <p:nvPr/>
          </p:nvSpPr>
          <p:spPr>
            <a:xfrm>
              <a:off x="4705188" y="5009159"/>
              <a:ext cx="376075" cy="376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851"/>
                  </a:moveTo>
                  <a:lnTo>
                    <a:pt x="0" y="61481"/>
                  </a:lnTo>
                  <a:lnTo>
                    <a:pt x="0" y="61481"/>
                  </a:lnTo>
                  <a:lnTo>
                    <a:pt x="0" y="60740"/>
                  </a:lnTo>
                  <a:lnTo>
                    <a:pt x="0" y="6074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370" y="54074"/>
                  </a:lnTo>
                  <a:lnTo>
                    <a:pt x="1111" y="47777"/>
                  </a:lnTo>
                  <a:lnTo>
                    <a:pt x="2592" y="42222"/>
                  </a:lnTo>
                  <a:lnTo>
                    <a:pt x="4444" y="37037"/>
                  </a:lnTo>
                  <a:lnTo>
                    <a:pt x="7037" y="31851"/>
                  </a:lnTo>
                  <a:lnTo>
                    <a:pt x="10000" y="27037"/>
                  </a:lnTo>
                  <a:lnTo>
                    <a:pt x="13333" y="22222"/>
                  </a:lnTo>
                  <a:lnTo>
                    <a:pt x="17407" y="17407"/>
                  </a:lnTo>
                  <a:lnTo>
                    <a:pt x="17407" y="17407"/>
                  </a:lnTo>
                  <a:lnTo>
                    <a:pt x="22222" y="13333"/>
                  </a:lnTo>
                  <a:lnTo>
                    <a:pt x="27037" y="10000"/>
                  </a:lnTo>
                  <a:lnTo>
                    <a:pt x="31851" y="6666"/>
                  </a:lnTo>
                  <a:lnTo>
                    <a:pt x="37037" y="4444"/>
                  </a:lnTo>
                  <a:lnTo>
                    <a:pt x="42222" y="2592"/>
                  </a:lnTo>
                  <a:lnTo>
                    <a:pt x="47777" y="1111"/>
                  </a:lnTo>
                  <a:lnTo>
                    <a:pt x="54074" y="37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66296" y="370"/>
                  </a:lnTo>
                  <a:lnTo>
                    <a:pt x="71851" y="1111"/>
                  </a:lnTo>
                  <a:lnTo>
                    <a:pt x="77407" y="2592"/>
                  </a:lnTo>
                  <a:lnTo>
                    <a:pt x="83333" y="4444"/>
                  </a:lnTo>
                  <a:lnTo>
                    <a:pt x="88518" y="6666"/>
                  </a:lnTo>
                  <a:lnTo>
                    <a:pt x="93333" y="10000"/>
                  </a:lnTo>
                  <a:lnTo>
                    <a:pt x="97777" y="13333"/>
                  </a:lnTo>
                  <a:lnTo>
                    <a:pt x="102222" y="17407"/>
                  </a:lnTo>
                  <a:lnTo>
                    <a:pt x="102222" y="17407"/>
                  </a:lnTo>
                  <a:lnTo>
                    <a:pt x="106296" y="22222"/>
                  </a:lnTo>
                  <a:lnTo>
                    <a:pt x="110000" y="27037"/>
                  </a:lnTo>
                  <a:lnTo>
                    <a:pt x="113333" y="31851"/>
                  </a:lnTo>
                  <a:lnTo>
                    <a:pt x="115925" y="37037"/>
                  </a:lnTo>
                  <a:lnTo>
                    <a:pt x="117777" y="42222"/>
                  </a:lnTo>
                  <a:lnTo>
                    <a:pt x="118888" y="47777"/>
                  </a:lnTo>
                  <a:lnTo>
                    <a:pt x="120000" y="54074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20000" y="60740"/>
                  </a:lnTo>
                  <a:lnTo>
                    <a:pt x="120000" y="60740"/>
                  </a:lnTo>
                  <a:lnTo>
                    <a:pt x="120000" y="61481"/>
                  </a:lnTo>
                  <a:lnTo>
                    <a:pt x="120000" y="61851"/>
                  </a:lnTo>
                  <a:lnTo>
                    <a:pt x="120000" y="61851"/>
                  </a:lnTo>
                  <a:lnTo>
                    <a:pt x="120000" y="62592"/>
                  </a:lnTo>
                  <a:lnTo>
                    <a:pt x="120000" y="62592"/>
                  </a:lnTo>
                  <a:lnTo>
                    <a:pt x="119259" y="68518"/>
                  </a:lnTo>
                  <a:lnTo>
                    <a:pt x="118518" y="74074"/>
                  </a:lnTo>
                  <a:lnTo>
                    <a:pt x="117037" y="79259"/>
                  </a:lnTo>
                  <a:lnTo>
                    <a:pt x="114814" y="84814"/>
                  </a:lnTo>
                  <a:lnTo>
                    <a:pt x="111851" y="89629"/>
                  </a:lnTo>
                  <a:lnTo>
                    <a:pt x="108888" y="94444"/>
                  </a:lnTo>
                  <a:lnTo>
                    <a:pt x="105555" y="98888"/>
                  </a:lnTo>
                  <a:lnTo>
                    <a:pt x="101481" y="102962"/>
                  </a:lnTo>
                  <a:lnTo>
                    <a:pt x="101481" y="102962"/>
                  </a:lnTo>
                  <a:lnTo>
                    <a:pt x="97037" y="107037"/>
                  </a:lnTo>
                  <a:lnTo>
                    <a:pt x="92592" y="110370"/>
                  </a:lnTo>
                  <a:lnTo>
                    <a:pt x="87777" y="113333"/>
                  </a:lnTo>
                  <a:lnTo>
                    <a:pt x="82592" y="115925"/>
                  </a:lnTo>
                  <a:lnTo>
                    <a:pt x="77037" y="117777"/>
                  </a:lnTo>
                  <a:lnTo>
                    <a:pt x="71481" y="118888"/>
                  </a:lnTo>
                  <a:lnTo>
                    <a:pt x="65925" y="119629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54074" y="119629"/>
                  </a:lnTo>
                  <a:lnTo>
                    <a:pt x="48148" y="118888"/>
                  </a:lnTo>
                  <a:lnTo>
                    <a:pt x="42962" y="117777"/>
                  </a:lnTo>
                  <a:lnTo>
                    <a:pt x="37407" y="115925"/>
                  </a:lnTo>
                  <a:lnTo>
                    <a:pt x="32592" y="113333"/>
                  </a:lnTo>
                  <a:lnTo>
                    <a:pt x="27777" y="110370"/>
                  </a:lnTo>
                  <a:lnTo>
                    <a:pt x="23333" y="107037"/>
                  </a:lnTo>
                  <a:lnTo>
                    <a:pt x="18518" y="102962"/>
                  </a:lnTo>
                  <a:lnTo>
                    <a:pt x="18518" y="102962"/>
                  </a:lnTo>
                  <a:lnTo>
                    <a:pt x="14444" y="98888"/>
                  </a:lnTo>
                  <a:lnTo>
                    <a:pt x="10740" y="94444"/>
                  </a:lnTo>
                  <a:lnTo>
                    <a:pt x="7777" y="89629"/>
                  </a:lnTo>
                  <a:lnTo>
                    <a:pt x="5185" y="84814"/>
                  </a:lnTo>
                  <a:lnTo>
                    <a:pt x="3333" y="79259"/>
                  </a:lnTo>
                  <a:lnTo>
                    <a:pt x="1851" y="74074"/>
                  </a:lnTo>
                  <a:lnTo>
                    <a:pt x="740" y="68518"/>
                  </a:lnTo>
                  <a:lnTo>
                    <a:pt x="370" y="62592"/>
                  </a:lnTo>
                  <a:lnTo>
                    <a:pt x="370" y="62592"/>
                  </a:lnTo>
                  <a:lnTo>
                    <a:pt x="0" y="61851"/>
                  </a:lnTo>
                  <a:lnTo>
                    <a:pt x="0" y="61851"/>
                  </a:lnTo>
                  <a:close/>
                  <a:moveTo>
                    <a:pt x="3703" y="60000"/>
                  </a:moveTo>
                  <a:lnTo>
                    <a:pt x="18518" y="60000"/>
                  </a:lnTo>
                  <a:lnTo>
                    <a:pt x="18518" y="60000"/>
                  </a:lnTo>
                  <a:lnTo>
                    <a:pt x="18888" y="53333"/>
                  </a:lnTo>
                  <a:lnTo>
                    <a:pt x="19629" y="46296"/>
                  </a:lnTo>
                  <a:lnTo>
                    <a:pt x="21481" y="39629"/>
                  </a:lnTo>
                  <a:lnTo>
                    <a:pt x="23333" y="33333"/>
                  </a:lnTo>
                  <a:lnTo>
                    <a:pt x="23333" y="33333"/>
                  </a:lnTo>
                  <a:lnTo>
                    <a:pt x="18148" y="30740"/>
                  </a:lnTo>
                  <a:lnTo>
                    <a:pt x="13703" y="28148"/>
                  </a:lnTo>
                  <a:lnTo>
                    <a:pt x="13703" y="28148"/>
                  </a:lnTo>
                  <a:lnTo>
                    <a:pt x="11481" y="31481"/>
                  </a:lnTo>
                  <a:lnTo>
                    <a:pt x="9259" y="35185"/>
                  </a:lnTo>
                  <a:lnTo>
                    <a:pt x="7777" y="39259"/>
                  </a:lnTo>
                  <a:lnTo>
                    <a:pt x="6296" y="42962"/>
                  </a:lnTo>
                  <a:lnTo>
                    <a:pt x="5185" y="47037"/>
                  </a:lnTo>
                  <a:lnTo>
                    <a:pt x="4444" y="51481"/>
                  </a:lnTo>
                  <a:lnTo>
                    <a:pt x="4074" y="55925"/>
                  </a:lnTo>
                  <a:lnTo>
                    <a:pt x="3703" y="60000"/>
                  </a:lnTo>
                  <a:lnTo>
                    <a:pt x="3703" y="60000"/>
                  </a:lnTo>
                  <a:close/>
                  <a:moveTo>
                    <a:pt x="18888" y="63703"/>
                  </a:moveTo>
                  <a:lnTo>
                    <a:pt x="4074" y="63703"/>
                  </a:lnTo>
                  <a:lnTo>
                    <a:pt x="4074" y="63703"/>
                  </a:lnTo>
                  <a:lnTo>
                    <a:pt x="4444" y="67777"/>
                  </a:lnTo>
                  <a:lnTo>
                    <a:pt x="4814" y="71481"/>
                  </a:lnTo>
                  <a:lnTo>
                    <a:pt x="5925" y="74814"/>
                  </a:lnTo>
                  <a:lnTo>
                    <a:pt x="7037" y="78518"/>
                  </a:lnTo>
                  <a:lnTo>
                    <a:pt x="8148" y="81851"/>
                  </a:lnTo>
                  <a:lnTo>
                    <a:pt x="10000" y="85555"/>
                  </a:lnTo>
                  <a:lnTo>
                    <a:pt x="11851" y="88888"/>
                  </a:lnTo>
                  <a:lnTo>
                    <a:pt x="13703" y="92222"/>
                  </a:lnTo>
                  <a:lnTo>
                    <a:pt x="13703" y="92222"/>
                  </a:lnTo>
                  <a:lnTo>
                    <a:pt x="18148" y="89259"/>
                  </a:lnTo>
                  <a:lnTo>
                    <a:pt x="23333" y="86666"/>
                  </a:lnTo>
                  <a:lnTo>
                    <a:pt x="23333" y="86666"/>
                  </a:lnTo>
                  <a:lnTo>
                    <a:pt x="21851" y="81111"/>
                  </a:lnTo>
                  <a:lnTo>
                    <a:pt x="20000" y="75555"/>
                  </a:lnTo>
                  <a:lnTo>
                    <a:pt x="19259" y="69629"/>
                  </a:lnTo>
                  <a:lnTo>
                    <a:pt x="18888" y="63703"/>
                  </a:lnTo>
                  <a:lnTo>
                    <a:pt x="18888" y="63703"/>
                  </a:lnTo>
                  <a:close/>
                  <a:moveTo>
                    <a:pt x="15925" y="24814"/>
                  </a:moveTo>
                  <a:lnTo>
                    <a:pt x="15925" y="24814"/>
                  </a:lnTo>
                  <a:lnTo>
                    <a:pt x="20740" y="27407"/>
                  </a:lnTo>
                  <a:lnTo>
                    <a:pt x="24444" y="30000"/>
                  </a:lnTo>
                  <a:lnTo>
                    <a:pt x="24444" y="30000"/>
                  </a:lnTo>
                  <a:lnTo>
                    <a:pt x="27777" y="23333"/>
                  </a:lnTo>
                  <a:lnTo>
                    <a:pt x="31481" y="17037"/>
                  </a:lnTo>
                  <a:lnTo>
                    <a:pt x="35555" y="11851"/>
                  </a:lnTo>
                  <a:lnTo>
                    <a:pt x="37777" y="9629"/>
                  </a:lnTo>
                  <a:lnTo>
                    <a:pt x="40000" y="7407"/>
                  </a:lnTo>
                  <a:lnTo>
                    <a:pt x="40000" y="7407"/>
                  </a:lnTo>
                  <a:lnTo>
                    <a:pt x="36666" y="8888"/>
                  </a:lnTo>
                  <a:lnTo>
                    <a:pt x="33333" y="10370"/>
                  </a:lnTo>
                  <a:lnTo>
                    <a:pt x="30000" y="12222"/>
                  </a:lnTo>
                  <a:lnTo>
                    <a:pt x="27037" y="14444"/>
                  </a:lnTo>
                  <a:lnTo>
                    <a:pt x="24074" y="16666"/>
                  </a:lnTo>
                  <a:lnTo>
                    <a:pt x="21481" y="19629"/>
                  </a:lnTo>
                  <a:lnTo>
                    <a:pt x="18518" y="22222"/>
                  </a:lnTo>
                  <a:lnTo>
                    <a:pt x="15925" y="24814"/>
                  </a:lnTo>
                  <a:lnTo>
                    <a:pt x="15925" y="24814"/>
                  </a:lnTo>
                  <a:close/>
                  <a:moveTo>
                    <a:pt x="40000" y="112222"/>
                  </a:moveTo>
                  <a:lnTo>
                    <a:pt x="40000" y="112222"/>
                  </a:lnTo>
                  <a:lnTo>
                    <a:pt x="37777" y="110370"/>
                  </a:lnTo>
                  <a:lnTo>
                    <a:pt x="35555" y="108148"/>
                  </a:lnTo>
                  <a:lnTo>
                    <a:pt x="31481" y="102962"/>
                  </a:lnTo>
                  <a:lnTo>
                    <a:pt x="27777" y="97037"/>
                  </a:lnTo>
                  <a:lnTo>
                    <a:pt x="24444" y="90370"/>
                  </a:lnTo>
                  <a:lnTo>
                    <a:pt x="24444" y="90370"/>
                  </a:lnTo>
                  <a:lnTo>
                    <a:pt x="20740" y="92592"/>
                  </a:lnTo>
                  <a:lnTo>
                    <a:pt x="15925" y="95185"/>
                  </a:lnTo>
                  <a:lnTo>
                    <a:pt x="15925" y="95185"/>
                  </a:lnTo>
                  <a:lnTo>
                    <a:pt x="18518" y="98148"/>
                  </a:lnTo>
                  <a:lnTo>
                    <a:pt x="21481" y="100740"/>
                  </a:lnTo>
                  <a:lnTo>
                    <a:pt x="24074" y="102962"/>
                  </a:lnTo>
                  <a:lnTo>
                    <a:pt x="27037" y="105185"/>
                  </a:lnTo>
                  <a:lnTo>
                    <a:pt x="30000" y="107407"/>
                  </a:lnTo>
                  <a:lnTo>
                    <a:pt x="33333" y="109259"/>
                  </a:lnTo>
                  <a:lnTo>
                    <a:pt x="36666" y="110740"/>
                  </a:lnTo>
                  <a:lnTo>
                    <a:pt x="40000" y="112222"/>
                  </a:lnTo>
                  <a:lnTo>
                    <a:pt x="40000" y="112222"/>
                  </a:lnTo>
                  <a:close/>
                  <a:moveTo>
                    <a:pt x="26666" y="34814"/>
                  </a:moveTo>
                  <a:lnTo>
                    <a:pt x="26666" y="34814"/>
                  </a:lnTo>
                  <a:lnTo>
                    <a:pt x="24814" y="40740"/>
                  </a:lnTo>
                  <a:lnTo>
                    <a:pt x="23703" y="46666"/>
                  </a:lnTo>
                  <a:lnTo>
                    <a:pt x="22962" y="53703"/>
                  </a:lnTo>
                  <a:lnTo>
                    <a:pt x="22592" y="60000"/>
                  </a:lnTo>
                  <a:lnTo>
                    <a:pt x="41111" y="60000"/>
                  </a:lnTo>
                  <a:lnTo>
                    <a:pt x="41111" y="60000"/>
                  </a:lnTo>
                  <a:lnTo>
                    <a:pt x="41481" y="49629"/>
                  </a:lnTo>
                  <a:lnTo>
                    <a:pt x="42222" y="39259"/>
                  </a:lnTo>
                  <a:lnTo>
                    <a:pt x="42222" y="39259"/>
                  </a:lnTo>
                  <a:lnTo>
                    <a:pt x="34444" y="37407"/>
                  </a:lnTo>
                  <a:lnTo>
                    <a:pt x="26666" y="34814"/>
                  </a:lnTo>
                  <a:lnTo>
                    <a:pt x="26666" y="34814"/>
                  </a:lnTo>
                  <a:close/>
                  <a:moveTo>
                    <a:pt x="22962" y="63703"/>
                  </a:moveTo>
                  <a:lnTo>
                    <a:pt x="22962" y="63703"/>
                  </a:lnTo>
                  <a:lnTo>
                    <a:pt x="23333" y="69259"/>
                  </a:lnTo>
                  <a:lnTo>
                    <a:pt x="24074" y="74814"/>
                  </a:lnTo>
                  <a:lnTo>
                    <a:pt x="25185" y="80000"/>
                  </a:lnTo>
                  <a:lnTo>
                    <a:pt x="26666" y="85555"/>
                  </a:lnTo>
                  <a:lnTo>
                    <a:pt x="26666" y="85555"/>
                  </a:lnTo>
                  <a:lnTo>
                    <a:pt x="34444" y="82592"/>
                  </a:lnTo>
                  <a:lnTo>
                    <a:pt x="42222" y="80370"/>
                  </a:lnTo>
                  <a:lnTo>
                    <a:pt x="42222" y="80370"/>
                  </a:lnTo>
                  <a:lnTo>
                    <a:pt x="41481" y="72222"/>
                  </a:lnTo>
                  <a:lnTo>
                    <a:pt x="41111" y="63703"/>
                  </a:lnTo>
                  <a:lnTo>
                    <a:pt x="22962" y="63703"/>
                  </a:lnTo>
                  <a:close/>
                  <a:moveTo>
                    <a:pt x="52592" y="4814"/>
                  </a:moveTo>
                  <a:lnTo>
                    <a:pt x="52592" y="4814"/>
                  </a:lnTo>
                  <a:lnTo>
                    <a:pt x="48518" y="6296"/>
                  </a:lnTo>
                  <a:lnTo>
                    <a:pt x="44814" y="8518"/>
                  </a:lnTo>
                  <a:lnTo>
                    <a:pt x="41481" y="11111"/>
                  </a:lnTo>
                  <a:lnTo>
                    <a:pt x="38148" y="14444"/>
                  </a:lnTo>
                  <a:lnTo>
                    <a:pt x="38148" y="14444"/>
                  </a:lnTo>
                  <a:lnTo>
                    <a:pt x="35185" y="17777"/>
                  </a:lnTo>
                  <a:lnTo>
                    <a:pt x="32592" y="22222"/>
                  </a:lnTo>
                  <a:lnTo>
                    <a:pt x="30000" y="26666"/>
                  </a:lnTo>
                  <a:lnTo>
                    <a:pt x="28148" y="31111"/>
                  </a:lnTo>
                  <a:lnTo>
                    <a:pt x="28148" y="31111"/>
                  </a:lnTo>
                  <a:lnTo>
                    <a:pt x="35185" y="33703"/>
                  </a:lnTo>
                  <a:lnTo>
                    <a:pt x="42962" y="35925"/>
                  </a:lnTo>
                  <a:lnTo>
                    <a:pt x="42962" y="35925"/>
                  </a:lnTo>
                  <a:lnTo>
                    <a:pt x="44444" y="25925"/>
                  </a:lnTo>
                  <a:lnTo>
                    <a:pt x="46666" y="17037"/>
                  </a:lnTo>
                  <a:lnTo>
                    <a:pt x="47777" y="13333"/>
                  </a:lnTo>
                  <a:lnTo>
                    <a:pt x="49259" y="10370"/>
                  </a:lnTo>
                  <a:lnTo>
                    <a:pt x="50370" y="7407"/>
                  </a:lnTo>
                  <a:lnTo>
                    <a:pt x="52592" y="4814"/>
                  </a:lnTo>
                  <a:lnTo>
                    <a:pt x="52592" y="4814"/>
                  </a:lnTo>
                  <a:close/>
                  <a:moveTo>
                    <a:pt x="42962" y="84444"/>
                  </a:moveTo>
                  <a:lnTo>
                    <a:pt x="42962" y="84444"/>
                  </a:lnTo>
                  <a:lnTo>
                    <a:pt x="35185" y="86296"/>
                  </a:lnTo>
                  <a:lnTo>
                    <a:pt x="28148" y="88888"/>
                  </a:lnTo>
                  <a:lnTo>
                    <a:pt x="28148" y="88888"/>
                  </a:lnTo>
                  <a:lnTo>
                    <a:pt x="30000" y="93703"/>
                  </a:lnTo>
                  <a:lnTo>
                    <a:pt x="32592" y="97777"/>
                  </a:lnTo>
                  <a:lnTo>
                    <a:pt x="35185" y="101851"/>
                  </a:lnTo>
                  <a:lnTo>
                    <a:pt x="38148" y="105555"/>
                  </a:lnTo>
                  <a:lnTo>
                    <a:pt x="38148" y="105555"/>
                  </a:lnTo>
                  <a:lnTo>
                    <a:pt x="41481" y="108518"/>
                  </a:lnTo>
                  <a:lnTo>
                    <a:pt x="44814" y="111111"/>
                  </a:lnTo>
                  <a:lnTo>
                    <a:pt x="48518" y="113333"/>
                  </a:lnTo>
                  <a:lnTo>
                    <a:pt x="52592" y="115185"/>
                  </a:lnTo>
                  <a:lnTo>
                    <a:pt x="52592" y="115185"/>
                  </a:lnTo>
                  <a:lnTo>
                    <a:pt x="50370" y="112222"/>
                  </a:lnTo>
                  <a:lnTo>
                    <a:pt x="49259" y="109629"/>
                  </a:lnTo>
                  <a:lnTo>
                    <a:pt x="47777" y="106296"/>
                  </a:lnTo>
                  <a:lnTo>
                    <a:pt x="46666" y="102592"/>
                  </a:lnTo>
                  <a:lnTo>
                    <a:pt x="44444" y="94444"/>
                  </a:lnTo>
                  <a:lnTo>
                    <a:pt x="42962" y="84444"/>
                  </a:lnTo>
                  <a:lnTo>
                    <a:pt x="42962" y="84444"/>
                  </a:lnTo>
                  <a:close/>
                  <a:moveTo>
                    <a:pt x="44814" y="60000"/>
                  </a:moveTo>
                  <a:lnTo>
                    <a:pt x="74814" y="60000"/>
                  </a:lnTo>
                  <a:lnTo>
                    <a:pt x="74814" y="60000"/>
                  </a:lnTo>
                  <a:lnTo>
                    <a:pt x="74814" y="49629"/>
                  </a:lnTo>
                  <a:lnTo>
                    <a:pt x="74074" y="40000"/>
                  </a:lnTo>
                  <a:lnTo>
                    <a:pt x="74074" y="40000"/>
                  </a:lnTo>
                  <a:lnTo>
                    <a:pt x="67037" y="40740"/>
                  </a:lnTo>
                  <a:lnTo>
                    <a:pt x="60000" y="41111"/>
                  </a:lnTo>
                  <a:lnTo>
                    <a:pt x="60000" y="41111"/>
                  </a:lnTo>
                  <a:lnTo>
                    <a:pt x="53333" y="40740"/>
                  </a:lnTo>
                  <a:lnTo>
                    <a:pt x="45925" y="40000"/>
                  </a:lnTo>
                  <a:lnTo>
                    <a:pt x="45925" y="40000"/>
                  </a:lnTo>
                  <a:lnTo>
                    <a:pt x="45185" y="49629"/>
                  </a:lnTo>
                  <a:lnTo>
                    <a:pt x="44814" y="60000"/>
                  </a:lnTo>
                  <a:lnTo>
                    <a:pt x="44814" y="60000"/>
                  </a:lnTo>
                  <a:close/>
                  <a:moveTo>
                    <a:pt x="44814" y="63703"/>
                  </a:moveTo>
                  <a:lnTo>
                    <a:pt x="44814" y="63703"/>
                  </a:lnTo>
                  <a:lnTo>
                    <a:pt x="45185" y="71851"/>
                  </a:lnTo>
                  <a:lnTo>
                    <a:pt x="45925" y="79629"/>
                  </a:lnTo>
                  <a:lnTo>
                    <a:pt x="45925" y="79629"/>
                  </a:lnTo>
                  <a:lnTo>
                    <a:pt x="53333" y="78888"/>
                  </a:lnTo>
                  <a:lnTo>
                    <a:pt x="60000" y="78518"/>
                  </a:lnTo>
                  <a:lnTo>
                    <a:pt x="60000" y="78518"/>
                  </a:lnTo>
                  <a:lnTo>
                    <a:pt x="67037" y="78888"/>
                  </a:lnTo>
                  <a:lnTo>
                    <a:pt x="74074" y="79629"/>
                  </a:lnTo>
                  <a:lnTo>
                    <a:pt x="74074" y="79629"/>
                  </a:lnTo>
                  <a:lnTo>
                    <a:pt x="74444" y="71851"/>
                  </a:lnTo>
                  <a:lnTo>
                    <a:pt x="74814" y="63703"/>
                  </a:lnTo>
                  <a:lnTo>
                    <a:pt x="44814" y="63703"/>
                  </a:lnTo>
                  <a:close/>
                  <a:moveTo>
                    <a:pt x="67777" y="12592"/>
                  </a:moveTo>
                  <a:lnTo>
                    <a:pt x="67777" y="12592"/>
                  </a:lnTo>
                  <a:lnTo>
                    <a:pt x="65925" y="8888"/>
                  </a:lnTo>
                  <a:lnTo>
                    <a:pt x="64074" y="5925"/>
                  </a:lnTo>
                  <a:lnTo>
                    <a:pt x="62222" y="4444"/>
                  </a:lnTo>
                  <a:lnTo>
                    <a:pt x="61111" y="4074"/>
                  </a:lnTo>
                  <a:lnTo>
                    <a:pt x="60000" y="3703"/>
                  </a:lnTo>
                  <a:lnTo>
                    <a:pt x="60000" y="3703"/>
                  </a:lnTo>
                  <a:lnTo>
                    <a:pt x="59259" y="4074"/>
                  </a:lnTo>
                  <a:lnTo>
                    <a:pt x="58148" y="4444"/>
                  </a:lnTo>
                  <a:lnTo>
                    <a:pt x="56296" y="5925"/>
                  </a:lnTo>
                  <a:lnTo>
                    <a:pt x="54444" y="8888"/>
                  </a:lnTo>
                  <a:lnTo>
                    <a:pt x="52222" y="12592"/>
                  </a:lnTo>
                  <a:lnTo>
                    <a:pt x="52222" y="12592"/>
                  </a:lnTo>
                  <a:lnTo>
                    <a:pt x="50370" y="17407"/>
                  </a:lnTo>
                  <a:lnTo>
                    <a:pt x="48518" y="23333"/>
                  </a:lnTo>
                  <a:lnTo>
                    <a:pt x="47407" y="29629"/>
                  </a:lnTo>
                  <a:lnTo>
                    <a:pt x="46296" y="36296"/>
                  </a:lnTo>
                  <a:lnTo>
                    <a:pt x="46296" y="36296"/>
                  </a:lnTo>
                  <a:lnTo>
                    <a:pt x="53333" y="37037"/>
                  </a:lnTo>
                  <a:lnTo>
                    <a:pt x="60000" y="37407"/>
                  </a:lnTo>
                  <a:lnTo>
                    <a:pt x="60000" y="37407"/>
                  </a:lnTo>
                  <a:lnTo>
                    <a:pt x="66666" y="37037"/>
                  </a:lnTo>
                  <a:lnTo>
                    <a:pt x="73703" y="36296"/>
                  </a:lnTo>
                  <a:lnTo>
                    <a:pt x="73703" y="36296"/>
                  </a:lnTo>
                  <a:lnTo>
                    <a:pt x="72592" y="29629"/>
                  </a:lnTo>
                  <a:lnTo>
                    <a:pt x="71111" y="23333"/>
                  </a:lnTo>
                  <a:lnTo>
                    <a:pt x="69629" y="17407"/>
                  </a:lnTo>
                  <a:lnTo>
                    <a:pt x="67777" y="12592"/>
                  </a:lnTo>
                  <a:lnTo>
                    <a:pt x="67777" y="12592"/>
                  </a:lnTo>
                  <a:close/>
                  <a:moveTo>
                    <a:pt x="52222" y="107037"/>
                  </a:moveTo>
                  <a:lnTo>
                    <a:pt x="52222" y="107037"/>
                  </a:lnTo>
                  <a:lnTo>
                    <a:pt x="54444" y="111111"/>
                  </a:lnTo>
                  <a:lnTo>
                    <a:pt x="56296" y="113703"/>
                  </a:lnTo>
                  <a:lnTo>
                    <a:pt x="58148" y="115925"/>
                  </a:lnTo>
                  <a:lnTo>
                    <a:pt x="59259" y="116296"/>
                  </a:lnTo>
                  <a:lnTo>
                    <a:pt x="60000" y="116296"/>
                  </a:lnTo>
                  <a:lnTo>
                    <a:pt x="60000" y="116296"/>
                  </a:lnTo>
                  <a:lnTo>
                    <a:pt x="61111" y="116296"/>
                  </a:lnTo>
                  <a:lnTo>
                    <a:pt x="62222" y="115925"/>
                  </a:lnTo>
                  <a:lnTo>
                    <a:pt x="64074" y="113703"/>
                  </a:lnTo>
                  <a:lnTo>
                    <a:pt x="65925" y="111111"/>
                  </a:lnTo>
                  <a:lnTo>
                    <a:pt x="67777" y="107037"/>
                  </a:lnTo>
                  <a:lnTo>
                    <a:pt x="67777" y="107037"/>
                  </a:lnTo>
                  <a:lnTo>
                    <a:pt x="69629" y="102222"/>
                  </a:lnTo>
                  <a:lnTo>
                    <a:pt x="71111" y="96666"/>
                  </a:lnTo>
                  <a:lnTo>
                    <a:pt x="72592" y="90740"/>
                  </a:lnTo>
                  <a:lnTo>
                    <a:pt x="73703" y="83703"/>
                  </a:lnTo>
                  <a:lnTo>
                    <a:pt x="73703" y="83703"/>
                  </a:lnTo>
                  <a:lnTo>
                    <a:pt x="66666" y="82962"/>
                  </a:lnTo>
                  <a:lnTo>
                    <a:pt x="60000" y="82592"/>
                  </a:lnTo>
                  <a:lnTo>
                    <a:pt x="60000" y="82592"/>
                  </a:lnTo>
                  <a:lnTo>
                    <a:pt x="53333" y="82962"/>
                  </a:lnTo>
                  <a:lnTo>
                    <a:pt x="46296" y="83703"/>
                  </a:lnTo>
                  <a:lnTo>
                    <a:pt x="46296" y="83703"/>
                  </a:lnTo>
                  <a:lnTo>
                    <a:pt x="47407" y="90740"/>
                  </a:lnTo>
                  <a:lnTo>
                    <a:pt x="48518" y="96666"/>
                  </a:lnTo>
                  <a:lnTo>
                    <a:pt x="50370" y="102222"/>
                  </a:lnTo>
                  <a:lnTo>
                    <a:pt x="52222" y="107037"/>
                  </a:lnTo>
                  <a:lnTo>
                    <a:pt x="52222" y="107037"/>
                  </a:lnTo>
                  <a:close/>
                  <a:moveTo>
                    <a:pt x="92222" y="31111"/>
                  </a:moveTo>
                  <a:lnTo>
                    <a:pt x="92222" y="31111"/>
                  </a:lnTo>
                  <a:lnTo>
                    <a:pt x="90000" y="26666"/>
                  </a:lnTo>
                  <a:lnTo>
                    <a:pt x="87777" y="22222"/>
                  </a:lnTo>
                  <a:lnTo>
                    <a:pt x="84814" y="17777"/>
                  </a:lnTo>
                  <a:lnTo>
                    <a:pt x="81481" y="14444"/>
                  </a:lnTo>
                  <a:lnTo>
                    <a:pt x="81481" y="14444"/>
                  </a:lnTo>
                  <a:lnTo>
                    <a:pt x="78518" y="11111"/>
                  </a:lnTo>
                  <a:lnTo>
                    <a:pt x="75185" y="8518"/>
                  </a:lnTo>
                  <a:lnTo>
                    <a:pt x="71481" y="6296"/>
                  </a:lnTo>
                  <a:lnTo>
                    <a:pt x="67777" y="4814"/>
                  </a:lnTo>
                  <a:lnTo>
                    <a:pt x="67777" y="4814"/>
                  </a:lnTo>
                  <a:lnTo>
                    <a:pt x="69259" y="7407"/>
                  </a:lnTo>
                  <a:lnTo>
                    <a:pt x="70740" y="10370"/>
                  </a:lnTo>
                  <a:lnTo>
                    <a:pt x="72222" y="13333"/>
                  </a:lnTo>
                  <a:lnTo>
                    <a:pt x="73333" y="17037"/>
                  </a:lnTo>
                  <a:lnTo>
                    <a:pt x="75555" y="25925"/>
                  </a:lnTo>
                  <a:lnTo>
                    <a:pt x="77037" y="35925"/>
                  </a:lnTo>
                  <a:lnTo>
                    <a:pt x="77037" y="35925"/>
                  </a:lnTo>
                  <a:lnTo>
                    <a:pt x="85185" y="33703"/>
                  </a:lnTo>
                  <a:lnTo>
                    <a:pt x="92222" y="31111"/>
                  </a:lnTo>
                  <a:lnTo>
                    <a:pt x="92222" y="31111"/>
                  </a:lnTo>
                  <a:close/>
                  <a:moveTo>
                    <a:pt x="67777" y="115185"/>
                  </a:moveTo>
                  <a:lnTo>
                    <a:pt x="67777" y="115185"/>
                  </a:lnTo>
                  <a:lnTo>
                    <a:pt x="71481" y="113333"/>
                  </a:lnTo>
                  <a:lnTo>
                    <a:pt x="75185" y="111111"/>
                  </a:lnTo>
                  <a:lnTo>
                    <a:pt x="78518" y="108518"/>
                  </a:lnTo>
                  <a:lnTo>
                    <a:pt x="81481" y="105555"/>
                  </a:lnTo>
                  <a:lnTo>
                    <a:pt x="81481" y="105555"/>
                  </a:lnTo>
                  <a:lnTo>
                    <a:pt x="84814" y="101851"/>
                  </a:lnTo>
                  <a:lnTo>
                    <a:pt x="87777" y="97777"/>
                  </a:lnTo>
                  <a:lnTo>
                    <a:pt x="90000" y="93703"/>
                  </a:lnTo>
                  <a:lnTo>
                    <a:pt x="92222" y="88888"/>
                  </a:lnTo>
                  <a:lnTo>
                    <a:pt x="92222" y="88888"/>
                  </a:lnTo>
                  <a:lnTo>
                    <a:pt x="85185" y="86296"/>
                  </a:lnTo>
                  <a:lnTo>
                    <a:pt x="77037" y="84444"/>
                  </a:lnTo>
                  <a:lnTo>
                    <a:pt x="77037" y="84444"/>
                  </a:lnTo>
                  <a:lnTo>
                    <a:pt x="75555" y="94444"/>
                  </a:lnTo>
                  <a:lnTo>
                    <a:pt x="73333" y="102592"/>
                  </a:lnTo>
                  <a:lnTo>
                    <a:pt x="72222" y="106296"/>
                  </a:lnTo>
                  <a:lnTo>
                    <a:pt x="70740" y="109629"/>
                  </a:lnTo>
                  <a:lnTo>
                    <a:pt x="69259" y="112222"/>
                  </a:lnTo>
                  <a:lnTo>
                    <a:pt x="67777" y="115185"/>
                  </a:lnTo>
                  <a:lnTo>
                    <a:pt x="67777" y="115185"/>
                  </a:lnTo>
                  <a:close/>
                  <a:moveTo>
                    <a:pt x="97407" y="60000"/>
                  </a:moveTo>
                  <a:lnTo>
                    <a:pt x="97407" y="60000"/>
                  </a:lnTo>
                  <a:lnTo>
                    <a:pt x="97407" y="53703"/>
                  </a:lnTo>
                  <a:lnTo>
                    <a:pt x="96666" y="46666"/>
                  </a:lnTo>
                  <a:lnTo>
                    <a:pt x="95185" y="40740"/>
                  </a:lnTo>
                  <a:lnTo>
                    <a:pt x="93703" y="34814"/>
                  </a:lnTo>
                  <a:lnTo>
                    <a:pt x="93703" y="34814"/>
                  </a:lnTo>
                  <a:lnTo>
                    <a:pt x="85925" y="37407"/>
                  </a:lnTo>
                  <a:lnTo>
                    <a:pt x="77407" y="39259"/>
                  </a:lnTo>
                  <a:lnTo>
                    <a:pt x="77407" y="39259"/>
                  </a:lnTo>
                  <a:lnTo>
                    <a:pt x="78518" y="49629"/>
                  </a:lnTo>
                  <a:lnTo>
                    <a:pt x="78518" y="60000"/>
                  </a:lnTo>
                  <a:lnTo>
                    <a:pt x="97407" y="60000"/>
                  </a:lnTo>
                  <a:close/>
                  <a:moveTo>
                    <a:pt x="97407" y="63703"/>
                  </a:moveTo>
                  <a:lnTo>
                    <a:pt x="78518" y="63703"/>
                  </a:lnTo>
                  <a:lnTo>
                    <a:pt x="78518" y="63703"/>
                  </a:lnTo>
                  <a:lnTo>
                    <a:pt x="78148" y="72222"/>
                  </a:lnTo>
                  <a:lnTo>
                    <a:pt x="77407" y="80370"/>
                  </a:lnTo>
                  <a:lnTo>
                    <a:pt x="77407" y="80370"/>
                  </a:lnTo>
                  <a:lnTo>
                    <a:pt x="85925" y="82592"/>
                  </a:lnTo>
                  <a:lnTo>
                    <a:pt x="93703" y="85555"/>
                  </a:lnTo>
                  <a:lnTo>
                    <a:pt x="93703" y="85555"/>
                  </a:lnTo>
                  <a:lnTo>
                    <a:pt x="95185" y="80000"/>
                  </a:lnTo>
                  <a:lnTo>
                    <a:pt x="96296" y="74814"/>
                  </a:lnTo>
                  <a:lnTo>
                    <a:pt x="97037" y="69259"/>
                  </a:lnTo>
                  <a:lnTo>
                    <a:pt x="97407" y="63703"/>
                  </a:lnTo>
                  <a:lnTo>
                    <a:pt x="97407" y="63703"/>
                  </a:lnTo>
                  <a:close/>
                  <a:moveTo>
                    <a:pt x="79629" y="7407"/>
                  </a:moveTo>
                  <a:lnTo>
                    <a:pt x="79629" y="7407"/>
                  </a:lnTo>
                  <a:lnTo>
                    <a:pt x="82592" y="9629"/>
                  </a:lnTo>
                  <a:lnTo>
                    <a:pt x="84814" y="11851"/>
                  </a:lnTo>
                  <a:lnTo>
                    <a:pt x="88888" y="17037"/>
                  </a:lnTo>
                  <a:lnTo>
                    <a:pt x="92592" y="23333"/>
                  </a:lnTo>
                  <a:lnTo>
                    <a:pt x="95555" y="30000"/>
                  </a:lnTo>
                  <a:lnTo>
                    <a:pt x="95555" y="30000"/>
                  </a:lnTo>
                  <a:lnTo>
                    <a:pt x="99629" y="27407"/>
                  </a:lnTo>
                  <a:lnTo>
                    <a:pt x="103703" y="24814"/>
                  </a:lnTo>
                  <a:lnTo>
                    <a:pt x="103703" y="24814"/>
                  </a:lnTo>
                  <a:lnTo>
                    <a:pt x="101481" y="22222"/>
                  </a:lnTo>
                  <a:lnTo>
                    <a:pt x="98888" y="19629"/>
                  </a:lnTo>
                  <a:lnTo>
                    <a:pt x="95925" y="16666"/>
                  </a:lnTo>
                  <a:lnTo>
                    <a:pt x="92962" y="14444"/>
                  </a:lnTo>
                  <a:lnTo>
                    <a:pt x="90000" y="12222"/>
                  </a:lnTo>
                  <a:lnTo>
                    <a:pt x="87037" y="10370"/>
                  </a:lnTo>
                  <a:lnTo>
                    <a:pt x="83703" y="8888"/>
                  </a:lnTo>
                  <a:lnTo>
                    <a:pt x="79629" y="7407"/>
                  </a:lnTo>
                  <a:lnTo>
                    <a:pt x="79629" y="7407"/>
                  </a:lnTo>
                  <a:close/>
                  <a:moveTo>
                    <a:pt x="103703" y="95185"/>
                  </a:moveTo>
                  <a:lnTo>
                    <a:pt x="103703" y="95185"/>
                  </a:lnTo>
                  <a:lnTo>
                    <a:pt x="99629" y="92592"/>
                  </a:lnTo>
                  <a:lnTo>
                    <a:pt x="95555" y="90370"/>
                  </a:lnTo>
                  <a:lnTo>
                    <a:pt x="95555" y="90370"/>
                  </a:lnTo>
                  <a:lnTo>
                    <a:pt x="92592" y="97037"/>
                  </a:lnTo>
                  <a:lnTo>
                    <a:pt x="88888" y="102962"/>
                  </a:lnTo>
                  <a:lnTo>
                    <a:pt x="84814" y="108148"/>
                  </a:lnTo>
                  <a:lnTo>
                    <a:pt x="82592" y="110370"/>
                  </a:lnTo>
                  <a:lnTo>
                    <a:pt x="79629" y="112222"/>
                  </a:lnTo>
                  <a:lnTo>
                    <a:pt x="79629" y="112222"/>
                  </a:lnTo>
                  <a:lnTo>
                    <a:pt x="83703" y="110740"/>
                  </a:lnTo>
                  <a:lnTo>
                    <a:pt x="87037" y="109259"/>
                  </a:lnTo>
                  <a:lnTo>
                    <a:pt x="90000" y="107407"/>
                  </a:lnTo>
                  <a:lnTo>
                    <a:pt x="92962" y="105185"/>
                  </a:lnTo>
                  <a:lnTo>
                    <a:pt x="95925" y="102962"/>
                  </a:lnTo>
                  <a:lnTo>
                    <a:pt x="98888" y="100740"/>
                  </a:lnTo>
                  <a:lnTo>
                    <a:pt x="101481" y="98148"/>
                  </a:lnTo>
                  <a:lnTo>
                    <a:pt x="103703" y="95185"/>
                  </a:lnTo>
                  <a:lnTo>
                    <a:pt x="103703" y="95185"/>
                  </a:lnTo>
                  <a:close/>
                  <a:moveTo>
                    <a:pt x="116296" y="60000"/>
                  </a:moveTo>
                  <a:lnTo>
                    <a:pt x="116296" y="60000"/>
                  </a:lnTo>
                  <a:lnTo>
                    <a:pt x="116296" y="55925"/>
                  </a:lnTo>
                  <a:lnTo>
                    <a:pt x="115925" y="51481"/>
                  </a:lnTo>
                  <a:lnTo>
                    <a:pt x="115185" y="47037"/>
                  </a:lnTo>
                  <a:lnTo>
                    <a:pt x="114074" y="42962"/>
                  </a:lnTo>
                  <a:lnTo>
                    <a:pt x="112222" y="39259"/>
                  </a:lnTo>
                  <a:lnTo>
                    <a:pt x="110370" y="35185"/>
                  </a:lnTo>
                  <a:lnTo>
                    <a:pt x="108518" y="31481"/>
                  </a:lnTo>
                  <a:lnTo>
                    <a:pt x="105925" y="28148"/>
                  </a:lnTo>
                  <a:lnTo>
                    <a:pt x="105925" y="28148"/>
                  </a:lnTo>
                  <a:lnTo>
                    <a:pt x="101481" y="30740"/>
                  </a:lnTo>
                  <a:lnTo>
                    <a:pt x="96666" y="33333"/>
                  </a:lnTo>
                  <a:lnTo>
                    <a:pt x="96666" y="33333"/>
                  </a:lnTo>
                  <a:lnTo>
                    <a:pt x="98888" y="39629"/>
                  </a:lnTo>
                  <a:lnTo>
                    <a:pt x="100000" y="46296"/>
                  </a:lnTo>
                  <a:lnTo>
                    <a:pt x="101111" y="53333"/>
                  </a:lnTo>
                  <a:lnTo>
                    <a:pt x="101111" y="60000"/>
                  </a:lnTo>
                  <a:lnTo>
                    <a:pt x="116296" y="60000"/>
                  </a:lnTo>
                  <a:close/>
                  <a:moveTo>
                    <a:pt x="96666" y="86666"/>
                  </a:moveTo>
                  <a:lnTo>
                    <a:pt x="96666" y="86666"/>
                  </a:lnTo>
                  <a:lnTo>
                    <a:pt x="101481" y="89259"/>
                  </a:lnTo>
                  <a:lnTo>
                    <a:pt x="105925" y="92222"/>
                  </a:lnTo>
                  <a:lnTo>
                    <a:pt x="105925" y="92222"/>
                  </a:lnTo>
                  <a:lnTo>
                    <a:pt x="108148" y="88888"/>
                  </a:lnTo>
                  <a:lnTo>
                    <a:pt x="110000" y="85555"/>
                  </a:lnTo>
                  <a:lnTo>
                    <a:pt x="111481" y="81851"/>
                  </a:lnTo>
                  <a:lnTo>
                    <a:pt x="113333" y="78518"/>
                  </a:lnTo>
                  <a:lnTo>
                    <a:pt x="114444" y="74814"/>
                  </a:lnTo>
                  <a:lnTo>
                    <a:pt x="115185" y="71481"/>
                  </a:lnTo>
                  <a:lnTo>
                    <a:pt x="115925" y="67777"/>
                  </a:lnTo>
                  <a:lnTo>
                    <a:pt x="116296" y="63703"/>
                  </a:lnTo>
                  <a:lnTo>
                    <a:pt x="101111" y="63703"/>
                  </a:lnTo>
                  <a:lnTo>
                    <a:pt x="101111" y="63703"/>
                  </a:lnTo>
                  <a:lnTo>
                    <a:pt x="100370" y="69629"/>
                  </a:lnTo>
                  <a:lnTo>
                    <a:pt x="99629" y="75555"/>
                  </a:lnTo>
                  <a:lnTo>
                    <a:pt x="98518" y="81111"/>
                  </a:lnTo>
                  <a:lnTo>
                    <a:pt x="96666" y="86666"/>
                  </a:lnTo>
                  <a:lnTo>
                    <a:pt x="96666" y="86666"/>
                  </a:lnTo>
                  <a:close/>
                </a:path>
              </a:pathLst>
            </a:custGeom>
            <a:solidFill>
              <a:schemeClr val="lt1"/>
            </a:solidFill>
            <a:ln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 sz="6400">
                <a:solidFill>
                  <a:schemeClr val="tx1"/>
                </a:solidFill>
                <a:latin typeface="Arial" panose="020B0604020202090204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6076609" y="844261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solidFill>
                  <a:schemeClr val="accent6">
                    <a:lumMod val="50000"/>
                  </a:schemeClr>
                </a:solidFill>
                <a:latin typeface="Arial" panose="020B0604020202090204"/>
                <a:ea typeface="微软雅黑" panose="020B0503020204020204" charset="-122"/>
                <a:sym typeface="Arial" panose="020B0604020202090204"/>
              </a:rPr>
              <a:t>团队协作</a:t>
            </a:r>
            <a:endParaRPr lang="zh-CN" altLang="en-US" sz="3200" dirty="0">
              <a:solidFill>
                <a:schemeClr val="accent6">
                  <a:lumMod val="50000"/>
                </a:schemeClr>
              </a:solidFill>
              <a:latin typeface="Arial" panose="020B0604020202090204"/>
              <a:ea typeface="微软雅黑" panose="020B0503020204020204" charset="-122"/>
              <a:sym typeface="Arial" panose="020B0604020202090204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6083375" y="8796554"/>
            <a:ext cx="5725065" cy="13849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2800" b="0" dirty="0">
              <a:solidFill>
                <a:schemeClr val="accent6">
                  <a:lumMod val="50000"/>
                </a:schemeClr>
              </a:solidFill>
              <a:latin typeface="Arial" panose="020B0604020202090204"/>
              <a:ea typeface="微软雅黑" panose="020B0503020204020204" charset="-122"/>
              <a:sym typeface="Arial" panose="020B0604020202090204"/>
            </a:endParaRPr>
          </a:p>
          <a:p>
            <a:pPr lvl="0"/>
            <a:r>
              <a:rPr lang="zh-CN" altLang="en-US" sz="2800" b="0" dirty="0">
                <a:solidFill>
                  <a:schemeClr val="accent6">
                    <a:lumMod val="50000"/>
                  </a:schemeClr>
                </a:solidFill>
                <a:latin typeface="Arial" panose="020B0604020202090204"/>
                <a:ea typeface="微软雅黑" panose="020B0503020204020204" charset="-122"/>
                <a:sym typeface="Arial" panose="020B0604020202090204"/>
              </a:rPr>
              <a:t>支持团队和项目管理、成员权限控制、接口分享。</a:t>
            </a:r>
            <a:endParaRPr lang="en-US" altLang="zh-CN" sz="2800" b="0" dirty="0">
              <a:solidFill>
                <a:schemeClr val="accent6">
                  <a:lumMod val="50000"/>
                </a:schemeClr>
              </a:solidFill>
              <a:latin typeface="Arial" panose="020B0604020202090204"/>
              <a:ea typeface="微软雅黑" panose="020B0503020204020204" charset="-122"/>
              <a:sym typeface="Arial" panose="020B0604020202090204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6083375" y="6038275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/>
              </a:rPr>
              <a:t>支持消息通知</a:t>
            </a:r>
            <a:endParaRPr lang="zh-CN" altLang="en-US" sz="3200" dirty="0"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6083375" y="6839295"/>
            <a:ext cx="5725065" cy="9531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8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可以集成企业微信、钉钉、飞书、</a:t>
            </a:r>
            <a:r>
              <a:rPr lang="en-US" altLang="zh-CN" sz="28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webhook</a:t>
            </a:r>
            <a:r>
              <a:rPr lang="zh-CN" altLang="en-US" sz="28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、</a:t>
            </a:r>
            <a:r>
              <a:rPr lang="en-US" altLang="zh-CN" sz="2800" b="0" dirty="0" err="1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jenkins </a:t>
            </a:r>
            <a:r>
              <a:rPr lang="zh-CN" altLang="en-US" sz="28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等。</a:t>
            </a:r>
            <a:endParaRPr lang="en-US" altLang="zh-CN" sz="2800" b="0" dirty="0"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6083375" y="3660236"/>
            <a:ext cx="213360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Mock</a:t>
            </a:r>
            <a:r>
              <a:rPr lang="zh-CN" altLang="en-US" sz="320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功能</a:t>
            </a:r>
            <a:endParaRPr lang="zh-CN" altLang="en-US" sz="3200" dirty="0"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6087996" y="4550196"/>
            <a:ext cx="8296004" cy="9531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8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集成</a:t>
            </a:r>
            <a:r>
              <a:rPr lang="en-US" altLang="zh-CN" sz="28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 Mock.js </a:t>
            </a:r>
            <a:r>
              <a:rPr lang="zh-CN" altLang="en-US" sz="28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引擎，可以通过</a:t>
            </a:r>
            <a:r>
              <a:rPr lang="en-US" altLang="zh-CN" sz="28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 Mock.js </a:t>
            </a:r>
            <a:r>
              <a:rPr lang="zh-CN" altLang="en-US" sz="28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函数自动生成接口请求参数，以及</a:t>
            </a:r>
            <a:r>
              <a:rPr lang="en-US" altLang="zh-CN" sz="28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 mock </a:t>
            </a:r>
            <a:r>
              <a:rPr lang="zh-CN" altLang="en-US" sz="28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第三方接口。</a:t>
            </a:r>
            <a:endParaRPr lang="en-US" altLang="zh-CN" sz="2800" b="0" dirty="0"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694176" y="8211779"/>
            <a:ext cx="457091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3200" dirty="0">
                <a:solidFill>
                  <a:schemeClr val="accent6">
                    <a:lumMod val="50000"/>
                  </a:schemeClr>
                </a:solidFill>
                <a:latin typeface="Arial" panose="020B0604020202090204"/>
                <a:ea typeface="微软雅黑" panose="020B0503020204020204" charset="-122"/>
                <a:sym typeface="Arial" panose="020B0604020202090204"/>
              </a:rPr>
              <a:t>接口自动化测试</a:t>
            </a:r>
            <a:endParaRPr lang="zh-CN" altLang="en-US" sz="3200" dirty="0">
              <a:solidFill>
                <a:schemeClr val="accent6">
                  <a:lumMod val="50000"/>
                </a:schemeClr>
              </a:solidFill>
              <a:latin typeface="Arial" panose="020B0604020202090204"/>
              <a:ea typeface="微软雅黑" panose="020B0503020204020204" charset="-122"/>
              <a:sym typeface="Arial" panose="020B0604020202090204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165896" y="9010445"/>
            <a:ext cx="7453027" cy="9531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/>
              </a:rPr>
              <a:t>接口场景测试和性能测试，支持接口、接口用例、接口场景导入，流程控制操作</a:t>
            </a:r>
            <a:endParaRPr lang="en-US" altLang="zh-CN" sz="2800" b="0" dirty="0"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474485" y="582587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3200" dirty="0">
                <a:solidFill>
                  <a:schemeClr val="accent6">
                    <a:lumMod val="50000"/>
                  </a:schemeClr>
                </a:solidFill>
                <a:latin typeface="Arial" panose="020B0604020202090204"/>
                <a:ea typeface="微软雅黑" panose="020B0503020204020204" charset="-122"/>
                <a:sym typeface="Arial" panose="020B0604020202090204"/>
              </a:rPr>
              <a:t>接口调试</a:t>
            </a:r>
            <a:endParaRPr lang="zh-CN" altLang="en-US" sz="3200" dirty="0">
              <a:solidFill>
                <a:schemeClr val="accent6">
                  <a:lumMod val="50000"/>
                </a:schemeClr>
              </a:solidFill>
              <a:latin typeface="Arial" panose="020B0604020202090204"/>
              <a:ea typeface="微软雅黑" panose="020B0503020204020204" charset="-122"/>
              <a:sym typeface="Arial" panose="020B0604020202090204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87552" y="6623050"/>
            <a:ext cx="7809717" cy="9531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8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基于</a:t>
            </a:r>
            <a:r>
              <a:rPr lang="en-US" altLang="zh-CN" sz="28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 Postman </a:t>
            </a:r>
            <a:r>
              <a:rPr lang="zh-CN" altLang="en-US" sz="28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增强，支持</a:t>
            </a:r>
            <a:r>
              <a:rPr lang="en-US" altLang="zh-CN" sz="28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 http</a:t>
            </a:r>
            <a:r>
              <a:rPr lang="zh-CN" altLang="en-US" sz="28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、</a:t>
            </a:r>
            <a:r>
              <a:rPr lang="en-US" altLang="zh-CN" sz="2800" b="0" dirty="0" err="1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tcp</a:t>
            </a:r>
            <a:r>
              <a:rPr lang="zh-CN" altLang="en-US" sz="28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、</a:t>
            </a:r>
            <a:r>
              <a:rPr lang="en-US" altLang="zh-CN" sz="2800" b="0" dirty="0" err="1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grpc</a:t>
            </a:r>
            <a:r>
              <a:rPr lang="zh-CN" altLang="en-US" sz="28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、</a:t>
            </a:r>
            <a:r>
              <a:rPr lang="en-US" altLang="zh-CN" sz="2800" b="0" dirty="0" err="1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D</a:t>
            </a:r>
            <a:r>
              <a:rPr lang="en-US" altLang="zh-CN" sz="2800" b="0" dirty="0" err="1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ubbo</a:t>
            </a:r>
            <a:r>
              <a:rPr lang="zh-CN" altLang="en-US" sz="28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、</a:t>
            </a:r>
            <a:r>
              <a:rPr lang="en-US" altLang="zh-CN" sz="2800" b="0" dirty="0" err="1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websocket </a:t>
            </a:r>
            <a:r>
              <a:rPr lang="zh-CN" altLang="en-US" sz="28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接口。</a:t>
            </a:r>
            <a:endParaRPr lang="en-US" altLang="zh-CN" sz="2800" b="0" dirty="0"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537232" y="3439967"/>
            <a:ext cx="176339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3200" dirty="0">
                <a:solidFill>
                  <a:schemeClr val="accent6">
                    <a:lumMod val="50000"/>
                  </a:schemeClr>
                </a:solidFill>
                <a:latin typeface="Arial" panose="020B0604020202090204"/>
                <a:ea typeface="微软雅黑" panose="020B0503020204020204" charset="-122"/>
                <a:sym typeface="Arial" panose="020B0604020202090204"/>
              </a:rPr>
              <a:t>Api </a:t>
            </a:r>
            <a:r>
              <a:rPr lang="zh-CN" altLang="en-US" sz="3200" dirty="0">
                <a:solidFill>
                  <a:schemeClr val="accent6">
                    <a:lumMod val="50000"/>
                  </a:schemeClr>
                </a:solidFill>
                <a:latin typeface="Arial" panose="020B0604020202090204"/>
                <a:ea typeface="微软雅黑" panose="020B0503020204020204" charset="-122"/>
                <a:sym typeface="Arial" panose="020B0604020202090204"/>
              </a:rPr>
              <a:t>文档</a:t>
            </a:r>
            <a:endParaRPr lang="zh-CN" altLang="en-US" sz="3200" dirty="0">
              <a:solidFill>
                <a:schemeClr val="accent6">
                  <a:lumMod val="50000"/>
                </a:schemeClr>
              </a:solidFill>
              <a:latin typeface="Arial" panose="020B0604020202090204"/>
              <a:ea typeface="微软雅黑" panose="020B0503020204020204" charset="-122"/>
              <a:sym typeface="Arial" panose="020B0604020202090204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773936" y="3982405"/>
            <a:ext cx="6526690" cy="9531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endParaRPr lang="en-US" altLang="zh-CN" sz="2800" b="0" dirty="0"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/>
            </a:endParaRPr>
          </a:p>
          <a:p>
            <a:pPr lvl="0" algn="r"/>
            <a:r>
              <a:rPr lang="zh-CN" altLang="en-US" sz="28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/>
              </a:rPr>
              <a:t>支持分享、编辑、运行、生成代码</a:t>
            </a:r>
            <a:endParaRPr lang="en-US" altLang="zh-CN" sz="2800" b="0" dirty="0"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/>
            </a:endParaRPr>
          </a:p>
        </p:txBody>
      </p:sp>
      <p:pic>
        <p:nvPicPr>
          <p:cNvPr id="15" name="图片 14" descr="3b32313534383038343bcdf8d2b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050020" y="6299200"/>
            <a:ext cx="675640" cy="675640"/>
          </a:xfrm>
          <a:prstGeom prst="rect">
            <a:avLst/>
          </a:prstGeom>
        </p:spPr>
      </p:pic>
      <p:pic>
        <p:nvPicPr>
          <p:cNvPr id="22" name="图片 21" descr="3b333633383232373bd7d4b6afc7f3bacd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35541" y="4320541"/>
            <a:ext cx="590550" cy="590550"/>
          </a:xfrm>
          <a:prstGeom prst="rect">
            <a:avLst/>
          </a:prstGeom>
        </p:spPr>
      </p:pic>
      <p:pic>
        <p:nvPicPr>
          <p:cNvPr id="23" name="图片 22" descr="3b32313537323431343bd6f9d7b4cdbc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756640" y="4263390"/>
            <a:ext cx="688340" cy="688340"/>
          </a:xfrm>
          <a:prstGeom prst="rect">
            <a:avLst/>
          </a:prstGeom>
        </p:spPr>
      </p:pic>
      <p:pic>
        <p:nvPicPr>
          <p:cNvPr id="24" name="图片 23" descr="3b32313537393534393bd3c3bba7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58340" y="6299200"/>
            <a:ext cx="647700" cy="6477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1460552" y="6387250"/>
            <a:ext cx="1600200" cy="63671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Apifox</a:t>
            </a:r>
            <a:endParaRPr kumimoji="0" lang="zh-CN" altLang="en-US" sz="3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9"/>
            </p:custDataLst>
          </p:nvPr>
        </p:nvSpPr>
        <p:spPr>
          <a:xfrm>
            <a:off x="671830" y="378460"/>
            <a:ext cx="8260080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</a:t>
            </a:r>
            <a:r>
              <a:rPr 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.</a:t>
            </a: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</a:t>
            </a:r>
            <a:r>
              <a:rPr 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</a:t>
            </a: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Apifox </a:t>
            </a:r>
            <a:r>
              <a:rPr lang="zh-CN" alt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工具介绍（续）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4" name="矩形 3"/>
          <p:cNvSpPr/>
          <p:nvPr>
            <p:custDataLst>
              <p:tags r:id="rId10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 descr="/Users/lixuejun/Library/Containers/com.kingsoft.wpsoffice.mac/Data/tmp/picturecompress_20240320112614/output_8.pngoutput_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1127" y="8269877"/>
            <a:ext cx="14839950" cy="4543425"/>
          </a:xfrm>
          <a:prstGeom prst="rect">
            <a:avLst/>
          </a:prstGeom>
        </p:spPr>
      </p:pic>
      <p:sp>
        <p:nvSpPr>
          <p:cNvPr id="10" name="创建测试模块"/>
          <p:cNvSpPr/>
          <p:nvPr/>
        </p:nvSpPr>
        <p:spPr>
          <a:xfrm>
            <a:off x="1698927" y="4220464"/>
            <a:ext cx="3325622" cy="1427606"/>
          </a:xfrm>
          <a:prstGeom prst="roundRect">
            <a:avLst>
              <a:gd name="adj" fmla="val 9138"/>
            </a:avLst>
          </a:prstGeom>
          <a:noFill/>
          <a:ln w="12700">
            <a:solidFill>
              <a:srgbClr val="7030A0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783887"/>
                </a:solidFill>
              </a14:hiddenFill>
            </a:ext>
          </a:extLst>
        </p:spPr>
        <p:txBody>
          <a:bodyPr lIns="71437" tIns="71437" rIns="71437" bIns="71437" anchor="ctr"/>
          <a:lstStyle>
            <a:lvl1pPr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r>
              <a:rPr sz="4000" b="1" dirty="0" err="1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接口管理</a:t>
            </a:r>
            <a:endParaRPr lang="zh-CN" b="1" dirty="0">
              <a:solidFill>
                <a:schemeClr val="accent6">
                  <a:lumMod val="50000"/>
                </a:schemeClr>
              </a:solidFill>
              <a:sym typeface="微软雅黑" panose="020B0503020204020204" charset="-122"/>
            </a:endParaRPr>
          </a:p>
        </p:txBody>
      </p:sp>
      <p:sp>
        <p:nvSpPr>
          <p:cNvPr id="417" name="接口测试模块的典型工作流"/>
          <p:cNvSpPr txBox="1"/>
          <p:nvPr/>
        </p:nvSpPr>
        <p:spPr>
          <a:xfrm>
            <a:off x="113665" y="1523365"/>
            <a:ext cx="24270335" cy="1107994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altLang="zh-CN" sz="6000" dirty="0" err="1">
                <a:latin typeface="+mn-ea"/>
                <a:ea typeface="+mn-ea"/>
                <a:sym typeface="+mn-ea"/>
              </a:rPr>
              <a:t>Apifox</a:t>
            </a:r>
            <a:r>
              <a:rPr sz="6000" dirty="0" err="1">
                <a:latin typeface="+mn-ea"/>
                <a:ea typeface="+mn-ea"/>
              </a:rPr>
              <a:t>接口测试工作流</a:t>
            </a:r>
            <a:endParaRPr sz="6000" dirty="0">
              <a:latin typeface="+mn-ea"/>
              <a:ea typeface="+mn-ea"/>
            </a:endParaRPr>
          </a:p>
        </p:txBody>
      </p:sp>
      <p:sp>
        <p:nvSpPr>
          <p:cNvPr id="426" name="1、添加接口"/>
          <p:cNvSpPr txBox="1"/>
          <p:nvPr/>
        </p:nvSpPr>
        <p:spPr>
          <a:xfrm>
            <a:off x="972868" y="8361452"/>
            <a:ext cx="2388870" cy="63436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783887"/>
                </a:solidFill>
              </a:defRPr>
            </a:lvl1pPr>
          </a:lstStyle>
          <a:p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1、添加接口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27" name="2、接口用例"/>
          <p:cNvSpPr txBox="1"/>
          <p:nvPr/>
        </p:nvSpPr>
        <p:spPr>
          <a:xfrm>
            <a:off x="8937417" y="7240411"/>
            <a:ext cx="2388870" cy="63436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783887"/>
                </a:solidFill>
              </a:defRPr>
            </a:lvl1pPr>
          </a:lstStyle>
          <a:p>
            <a:pPr lvl="0" algn="ctr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2、接口用例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28" name="3、场景用例"/>
          <p:cNvSpPr txBox="1"/>
          <p:nvPr/>
        </p:nvSpPr>
        <p:spPr>
          <a:xfrm>
            <a:off x="13432866" y="7240411"/>
            <a:ext cx="2388870" cy="63436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783887"/>
                </a:solidFill>
              </a:defRPr>
            </a:lvl1pPr>
          </a:lstStyle>
          <a:p>
            <a:pPr lvl="0" algn="ctr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3、场景用例</a:t>
            </a:r>
            <a:endParaRPr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29" name="4、生成报告"/>
          <p:cNvSpPr txBox="1"/>
          <p:nvPr/>
        </p:nvSpPr>
        <p:spPr>
          <a:xfrm>
            <a:off x="21278295" y="7735126"/>
            <a:ext cx="2388870" cy="63436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783887"/>
                </a:solidFill>
              </a:defRPr>
            </a:lvl1pPr>
          </a:lstStyle>
          <a:p>
            <a:pPr lvl="0" algn="ctr"/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4、生成报告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25" name="线条"/>
          <p:cNvSpPr/>
          <p:nvPr/>
        </p:nvSpPr>
        <p:spPr>
          <a:xfrm>
            <a:off x="460425" y="6586474"/>
            <a:ext cx="23463150" cy="0"/>
          </a:xfrm>
          <a:prstGeom prst="line">
            <a:avLst/>
          </a:prstGeom>
          <a:ln w="12700" cap="rnd" cmpd="sng">
            <a:solidFill>
              <a:schemeClr val="accent1">
                <a:shade val="50000"/>
              </a:schemeClr>
            </a:solidFill>
            <a:custDash>
              <a:ds d="1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sz="3200">
              <a:sym typeface="微软雅黑" panose="020B0503020204020204" charset="-122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5100539" y="4624706"/>
            <a:ext cx="2131359" cy="619124"/>
          </a:xfrm>
          <a:prstGeom prst="rightArrow">
            <a:avLst/>
          </a:prstGeom>
          <a:solidFill>
            <a:srgbClr val="7030A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17" name="创建测试模块"/>
          <p:cNvSpPr/>
          <p:nvPr/>
        </p:nvSpPr>
        <p:spPr>
          <a:xfrm>
            <a:off x="7231898" y="4220464"/>
            <a:ext cx="3325622" cy="1427606"/>
          </a:xfrm>
          <a:prstGeom prst="roundRect">
            <a:avLst>
              <a:gd name="adj" fmla="val 9138"/>
            </a:avLst>
          </a:prstGeom>
          <a:noFill/>
          <a:ln w="12700">
            <a:solidFill>
              <a:srgbClr val="7030A0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783887"/>
                </a:solidFill>
              </a14:hiddenFill>
            </a:ext>
          </a:extLst>
        </p:spPr>
        <p:txBody>
          <a:bodyPr lIns="71437" tIns="71437" rIns="71437" bIns="71437" anchor="ctr"/>
          <a:lstStyle>
            <a:lvl1pPr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r>
              <a:rPr sz="4000" b="1" dirty="0" err="1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接口</a:t>
            </a:r>
            <a:r>
              <a:rPr lang="zh-CN" altLang="en-US" sz="4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测试</a:t>
            </a:r>
            <a:endParaRPr lang="zh-CN" b="1" dirty="0">
              <a:solidFill>
                <a:schemeClr val="accent6">
                  <a:lumMod val="50000"/>
                </a:schemeClr>
              </a:solidFill>
              <a:sym typeface="微软雅黑" panose="020B0503020204020204" charset="-122"/>
            </a:endParaRPr>
          </a:p>
        </p:txBody>
      </p:sp>
      <p:sp>
        <p:nvSpPr>
          <p:cNvPr id="18" name="创建测试模块"/>
          <p:cNvSpPr/>
          <p:nvPr/>
        </p:nvSpPr>
        <p:spPr>
          <a:xfrm>
            <a:off x="12785228" y="4220464"/>
            <a:ext cx="3325622" cy="1427606"/>
          </a:xfrm>
          <a:prstGeom prst="roundRect">
            <a:avLst>
              <a:gd name="adj" fmla="val 9138"/>
            </a:avLst>
          </a:prstGeom>
          <a:noFill/>
          <a:ln w="12700">
            <a:solidFill>
              <a:srgbClr val="7030A0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783887"/>
                </a:solidFill>
              </a14:hiddenFill>
            </a:ext>
          </a:extLst>
        </p:spPr>
        <p:txBody>
          <a:bodyPr lIns="71437" tIns="71437" rIns="71437" bIns="71437" anchor="ctr"/>
          <a:lstStyle>
            <a:lvl1pPr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r>
              <a:rPr sz="4000" b="1" dirty="0" err="1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接口</a:t>
            </a:r>
            <a:r>
              <a:rPr lang="zh-CN" altLang="en-US" sz="4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自动化</a:t>
            </a:r>
            <a:endParaRPr lang="zh-CN" b="1" dirty="0">
              <a:solidFill>
                <a:schemeClr val="accent6">
                  <a:lumMod val="50000"/>
                </a:schemeClr>
              </a:solidFill>
              <a:sym typeface="微软雅黑" panose="020B0503020204020204" charset="-122"/>
            </a:endParaRPr>
          </a:p>
        </p:txBody>
      </p:sp>
      <p:sp>
        <p:nvSpPr>
          <p:cNvPr id="19" name="创建测试模块"/>
          <p:cNvSpPr/>
          <p:nvPr/>
        </p:nvSpPr>
        <p:spPr>
          <a:xfrm>
            <a:off x="18546292" y="4220464"/>
            <a:ext cx="3325622" cy="1427606"/>
          </a:xfrm>
          <a:prstGeom prst="roundRect">
            <a:avLst>
              <a:gd name="adj" fmla="val 9138"/>
            </a:avLst>
          </a:prstGeom>
          <a:noFill/>
          <a:ln w="12700">
            <a:solidFill>
              <a:srgbClr val="7030A0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783887"/>
                </a:solidFill>
              </a14:hiddenFill>
            </a:ext>
          </a:extLst>
        </p:spPr>
        <p:txBody>
          <a:bodyPr lIns="71437" tIns="71437" rIns="71437" bIns="71437" anchor="ctr"/>
          <a:lstStyle>
            <a:lvl1pPr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r>
              <a:rPr sz="4000" b="1" dirty="0" err="1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接口</a:t>
            </a:r>
            <a:r>
              <a:rPr lang="zh-CN" altLang="en-US" sz="4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测试报告</a:t>
            </a:r>
            <a:endParaRPr lang="zh-CN" b="1" dirty="0">
              <a:solidFill>
                <a:schemeClr val="accent6">
                  <a:lumMod val="50000"/>
                </a:schemeClr>
              </a:solidFill>
              <a:sym typeface="微软雅黑" panose="020B0503020204020204" charset="-122"/>
            </a:endParaRPr>
          </a:p>
        </p:txBody>
      </p:sp>
      <p:sp>
        <p:nvSpPr>
          <p:cNvPr id="20" name="右箭头 1"/>
          <p:cNvSpPr/>
          <p:nvPr/>
        </p:nvSpPr>
        <p:spPr>
          <a:xfrm>
            <a:off x="10633510" y="4624706"/>
            <a:ext cx="2131359" cy="619124"/>
          </a:xfrm>
          <a:prstGeom prst="rightArrow">
            <a:avLst/>
          </a:prstGeom>
          <a:solidFill>
            <a:srgbClr val="7030A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1" name="右箭头 1"/>
          <p:cNvSpPr/>
          <p:nvPr/>
        </p:nvSpPr>
        <p:spPr>
          <a:xfrm>
            <a:off x="16207199" y="4624705"/>
            <a:ext cx="2131359" cy="619124"/>
          </a:xfrm>
          <a:prstGeom prst="rightArrow">
            <a:avLst/>
          </a:prstGeom>
          <a:solidFill>
            <a:srgbClr val="7030A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pic>
        <p:nvPicPr>
          <p:cNvPr id="26" name="图片 25" descr="/Users/lixuejun/Library/Containers/com.kingsoft.wpsoffice.mac/Data/tmp/picturecompress_20240320112614/output_9.pngoutput_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56" y="9064029"/>
            <a:ext cx="5027050" cy="4144374"/>
          </a:xfrm>
          <a:prstGeom prst="rect">
            <a:avLst/>
          </a:prstGeom>
        </p:spPr>
      </p:pic>
      <p:pic>
        <p:nvPicPr>
          <p:cNvPr id="30" name="图片 29" descr="/Users/lixuejun/Library/Containers/com.kingsoft.wpsoffice.mac/Data/tmp/picturecompress_20240320112614/output_10.pngoutput_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1135" y="8269876"/>
            <a:ext cx="10492878" cy="4955919"/>
          </a:xfrm>
          <a:prstGeom prst="rect">
            <a:avLst/>
          </a:prstGeom>
        </p:spPr>
      </p:pic>
      <p:pic>
        <p:nvPicPr>
          <p:cNvPr id="32" name="图片 31" descr="/Users/lixuejun/Library/Containers/com.kingsoft.wpsoffice.mac/Data/tmp/picturecompress_20240320112614/output_11.pngoutput_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7301" y="8528712"/>
            <a:ext cx="9394017" cy="4804786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671830" y="378460"/>
            <a:ext cx="8260080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</a:t>
            </a:r>
            <a:r>
              <a:rPr 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.</a:t>
            </a: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</a:t>
            </a:r>
            <a:r>
              <a:rPr 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</a:t>
            </a: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Apifox </a:t>
            </a:r>
            <a:r>
              <a:rPr lang="zh-CN" alt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工具介绍（续）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4" name="矩形 3"/>
          <p:cNvSpPr/>
          <p:nvPr>
            <p:custDataLst>
              <p:tags r:id="rId6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接口测试模块的典型工作流"/>
          <p:cNvSpPr txBox="1"/>
          <p:nvPr/>
        </p:nvSpPr>
        <p:spPr>
          <a:xfrm>
            <a:off x="113665" y="1523365"/>
            <a:ext cx="24270335" cy="1107994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altLang="zh-CN" sz="6000" dirty="0" err="1">
                <a:latin typeface="+mn-ea"/>
                <a:ea typeface="+mn-ea"/>
                <a:sym typeface="+mn-ea"/>
              </a:rPr>
              <a:t>Apifox</a:t>
            </a:r>
            <a:r>
              <a:rPr lang="en-US" altLang="zh-CN" sz="6000" dirty="0">
                <a:latin typeface="+mn-ea"/>
                <a:ea typeface="+mn-ea"/>
                <a:sym typeface="+mn-ea"/>
              </a:rPr>
              <a:t> </a:t>
            </a:r>
            <a:r>
              <a:rPr lang="zh-CN" altLang="en-US" sz="6000" dirty="0">
                <a:latin typeface="+mn-ea"/>
                <a:ea typeface="+mn-ea"/>
              </a:rPr>
              <a:t>接口管理</a:t>
            </a:r>
            <a:endParaRPr sz="6000" dirty="0">
              <a:latin typeface="+mn-ea"/>
              <a:ea typeface="+mn-ea"/>
            </a:endParaRPr>
          </a:p>
        </p:txBody>
      </p:sp>
      <p:sp>
        <p:nvSpPr>
          <p:cNvPr id="426" name="1、添加接口"/>
          <p:cNvSpPr txBox="1"/>
          <p:nvPr/>
        </p:nvSpPr>
        <p:spPr>
          <a:xfrm>
            <a:off x="460375" y="4519930"/>
            <a:ext cx="10193655" cy="6112510"/>
          </a:xfrm>
          <a:prstGeom prst="rect">
            <a:avLst/>
          </a:prstGeom>
          <a:ln w="12700">
            <a:miter lim="400000"/>
          </a:ln>
        </p:spPr>
        <p:txBody>
          <a:bodyPr wrap="square" lIns="71437" tIns="71437" rIns="71437" bIns="71437" anchor="ctr">
            <a:noAutofit/>
          </a:bodyPr>
          <a:lstStyle>
            <a:lvl1pPr>
              <a:defRPr sz="4000">
                <a:solidFill>
                  <a:srgbClr val="783887"/>
                </a:solidFill>
              </a:defRPr>
            </a:lvl1pPr>
          </a:lstStyle>
          <a:p>
            <a:pPr algn="l"/>
            <a:r>
              <a:rPr lang="zh-CN" altLang="en-US" sz="360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接口导入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320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en-US" altLang="zh-CN" sz="320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	</a:t>
            </a:r>
            <a:r>
              <a:rPr lang="zh-CN" altLang="en-US" sz="32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在接口管理界面鼠标点击【+】-&gt;【导入】</a:t>
            </a:r>
            <a:r>
              <a:rPr lang="zh-CN" sz="32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可以导入接口</a:t>
            </a:r>
            <a:r>
              <a:rPr lang="zh-CN" altLang="en-US" sz="32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，接口导入支持手动和定时两种导入模式。</a:t>
            </a:r>
            <a:endParaRPr lang="zh-CN" altLang="en-US" sz="2800" b="0" dirty="0"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l"/>
            <a:endParaRPr lang="en-US" altLang="zh-CN" sz="2800" b="0" dirty="0"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l"/>
            <a:r>
              <a:rPr lang="zh-CN" altLang="en-US" sz="360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支持导入的数据类型</a:t>
            </a:r>
            <a:r>
              <a:rPr lang="zh-CN" altLang="en-US" sz="36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：</a:t>
            </a:r>
            <a:endParaRPr lang="en-US" altLang="zh-CN" sz="3600" b="0" dirty="0"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812800" algn="l" eaLnBrk="1">
              <a:lnSpc>
                <a:spcPct val="150000"/>
              </a:lnSpc>
              <a:extLst>
                <a:ext uri="{35155182-B16C-46BC-9424-99874614C6A1}">
                  <wpsdc:marlchars xmlns:wpsdc="http://www.wps.cn/officeDocument/2017/drawingmlCustomData" val="200" checksum="34799616"/>
                </a:ext>
              </a:extLst>
            </a:pPr>
            <a:r>
              <a:rPr lang="en-US" altLang="zh-CN" sz="28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1</a:t>
            </a:r>
            <a:r>
              <a:rPr lang="zh-CN" altLang="en-US" sz="28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en-US" altLang="zh-CN" sz="2800" b="0" dirty="0" err="1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har </a:t>
            </a:r>
            <a:r>
              <a:rPr lang="zh-CN" altLang="en-US" sz="28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文件</a:t>
            </a:r>
            <a:endParaRPr lang="en-US" altLang="zh-CN" sz="2800" b="0" dirty="0"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812800" algn="l" eaLnBrk="1">
              <a:lnSpc>
                <a:spcPct val="150000"/>
              </a:lnSpc>
              <a:extLst>
                <a:ext uri="{35155182-B16C-46BC-9424-99874614C6A1}">
                  <wpsdc:marlchars xmlns:wpsdc="http://www.wps.cn/officeDocument/2017/drawingmlCustomData" val="200" checksum="34799616"/>
                </a:ext>
              </a:extLst>
            </a:pPr>
            <a:r>
              <a:rPr lang="en-US" altLang="zh-CN" sz="28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2</a:t>
            </a:r>
            <a:r>
              <a:rPr lang="zh-CN" altLang="en-US" sz="28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en-US" altLang="zh-CN" sz="28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Postman</a:t>
            </a:r>
            <a:endParaRPr lang="en-US" altLang="zh-CN" sz="2800" b="0" dirty="0"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812800" algn="l" eaLnBrk="1">
              <a:lnSpc>
                <a:spcPct val="150000"/>
              </a:lnSpc>
              <a:extLst>
                <a:ext uri="{35155182-B16C-46BC-9424-99874614C6A1}">
                  <wpsdc:marlchars xmlns:wpsdc="http://www.wps.cn/officeDocument/2017/drawingmlCustomData" val="200" checksum="34799616"/>
                </a:ext>
              </a:extLst>
            </a:pPr>
            <a:r>
              <a:rPr lang="en-US" altLang="zh-CN" sz="28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3</a:t>
            </a:r>
            <a:r>
              <a:rPr lang="zh-CN" altLang="en-US" sz="28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en-US" altLang="zh-CN" sz="28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J</a:t>
            </a:r>
            <a:r>
              <a:rPr lang="en-US" altLang="zh-CN" sz="2800" b="0" dirty="0" err="1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meter</a:t>
            </a:r>
            <a:endParaRPr lang="en-US" altLang="zh-CN" sz="2800" b="0" dirty="0"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812800" algn="l" eaLnBrk="1">
              <a:lnSpc>
                <a:spcPct val="150000"/>
              </a:lnSpc>
              <a:extLst>
                <a:ext uri="{35155182-B16C-46BC-9424-99874614C6A1}">
                  <wpsdc:marlchars xmlns:wpsdc="http://www.wps.cn/officeDocument/2017/drawingmlCustomData" val="200" checksum="34799616"/>
                </a:ext>
              </a:extLst>
            </a:pPr>
            <a:r>
              <a:rPr lang="en-US" altLang="zh-CN" sz="28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4</a:t>
            </a:r>
            <a:r>
              <a:rPr lang="zh-CN" altLang="en-US" sz="28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en-US" altLang="zh-CN" sz="28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Swagger</a:t>
            </a:r>
            <a:endParaRPr lang="en-US" altLang="zh-CN" sz="2800" b="0" dirty="0"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812800" algn="l" eaLnBrk="1">
              <a:lnSpc>
                <a:spcPct val="150000"/>
              </a:lnSpc>
              <a:extLst>
                <a:ext uri="{35155182-B16C-46BC-9424-99874614C6A1}">
                  <wpsdc:marlchars xmlns:wpsdc="http://www.wps.cn/officeDocument/2017/drawingmlCustomData" val="200" checksum="34799616"/>
                </a:ext>
              </a:extLst>
            </a:pPr>
            <a:r>
              <a:rPr lang="en-US" altLang="zh-CN" sz="28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5</a:t>
            </a:r>
            <a:r>
              <a:rPr lang="zh-CN" altLang="en-US" sz="28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en-US" altLang="zh-CN" sz="2800" b="0" dirty="0" err="1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cURL</a:t>
            </a:r>
            <a:endParaRPr lang="zh-CN" altLang="en-US" sz="2800" b="0" dirty="0"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25" name="线条"/>
          <p:cNvSpPr/>
          <p:nvPr/>
        </p:nvSpPr>
        <p:spPr>
          <a:xfrm>
            <a:off x="460425" y="6586474"/>
            <a:ext cx="23463150" cy="0"/>
          </a:xfrm>
          <a:prstGeom prst="line">
            <a:avLst/>
          </a:prstGeom>
          <a:ln w="12700" cap="rnd" cmpd="sng">
            <a:solidFill>
              <a:schemeClr val="accent1">
                <a:shade val="50000"/>
              </a:schemeClr>
            </a:solidFill>
            <a:custDash>
              <a:ds d="1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sz="3200">
              <a:sym typeface="微软雅黑" panose="020B0503020204020204" charset="-122"/>
            </a:endParaRPr>
          </a:p>
        </p:txBody>
      </p:sp>
      <p:pic>
        <p:nvPicPr>
          <p:cNvPr id="11" name="图片 10" descr="/Users/lixuejun/Library/Containers/com.kingsoft.wpsoffice.mac/Data/tmp/picturecompress_20240320112614/output_12.pngoutput_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21517" y="3140964"/>
            <a:ext cx="6667500" cy="5257800"/>
          </a:xfrm>
          <a:prstGeom prst="rect">
            <a:avLst/>
          </a:prstGeom>
        </p:spPr>
      </p:pic>
      <p:pic>
        <p:nvPicPr>
          <p:cNvPr id="15" name="图片 14" descr="/Users/lixuejun/Library/Containers/com.kingsoft.wpsoffice.mac/Data/tmp/picturecompress_20240320112614/output_13.pngoutput_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854" y="7129526"/>
            <a:ext cx="13268325" cy="62103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1216619" y="5690929"/>
            <a:ext cx="890037" cy="10675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000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kumimoji="0" lang="zh-CN" altLang="en-US" sz="6000" b="1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0973267" y="10336081"/>
            <a:ext cx="890037" cy="10675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000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kumimoji="0" lang="zh-CN" altLang="en-US" sz="6000" b="1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71830" y="378460"/>
            <a:ext cx="8260080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</a:t>
            </a:r>
            <a:r>
              <a:rPr 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.</a:t>
            </a: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</a:t>
            </a:r>
            <a:r>
              <a:rPr 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</a:t>
            </a: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Apifox </a:t>
            </a:r>
            <a:r>
              <a:rPr lang="zh-CN" alt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工具介绍（续）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diagram20218353_3*i*3"/>
  <p:tag name="KSO_WM_TEMPLATE_CATEGORY" val="diagram"/>
  <p:tag name="KSO_WM_TEMPLATE_INDEX" val="2021835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18353_3*l_h_i*1_4_1"/>
  <p:tag name="KSO_WM_TEMPLATE_CATEGORY" val="diagram"/>
  <p:tag name="KSO_WM_TEMPLATE_INDEX" val="2021835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SLIDE_LAYOUT_INFO" val="{&quot;direction&quot;:1,&quot;id&quot;:&quot;2021-04-01T16:16:05&quot;,&quot;maxSize&quot;:{&quot;size1&quot;:58.8},&quot;minSize&quot;:{&quot;size1&quot;:38.8},&quot;normalSize&quot;:{&quot;size1&quot;:40.51874999999999},&quot;subLayout&quot;:[{&quot;id&quot;:&quot;2021-04-01T16:16:05&quot;,&quot;maxSize&quot;:{&quot;size1&quot;:42.19968634711372},&quot;minSize&quot;:{&quot;size1&quot;:17.799686347113717},&quot;normalSize&quot;:{&quot;size1&quot;:35.26635301378039},&quot;subLayout&quot;:[{&quot;id&quot;:&quot;2021-04-01T16:16:05&quot;,&quot;margin&quot;:{&quot;bottom&quot;:1.2699999809265137,&quot;left&quot;:2.117000102996826,&quot;right&quot;:0.02600000612437725,&quot;top&quot;:1.6929999589920044},&quot;type&quot;:0},{&quot;id&quot;:&quot;2021-04-01T16:16:05&quot;,&quot;margin&quot;:{&quot;bottom&quot;:1.6929999589920044,&quot;left&quot;:2.117000102996826,&quot;right&quot;:0.02600000612437725,&quot;top&quot;:1.6929999589920044},&quot;type&quot;:0}],&quot;type&quot;:0},{&quot;id&quot;:&quot;2021-04-01T16:16:05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fb27998712faa657a7b0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],&quot;fill_id&quot;:&quot;c63a7e4072264d37bb9fc2fc7696d2ba&quot;,&quot;fill_align&quot;:&quot;cm&quot;,&quot;chip_types&quot;:[&quot;picture&quot;]},{&quot;text_align&quot;:&quot;lt&quot;,&quot;text_direction&quot;:&quot;horizontal&quot;,&quot;support_big_font&quot;:false,&quot;picture_toward&quot;:0,&quot;picture_dockside&quot;:[],&quot;fill_id&quot;:&quot;5d35ed4a31e74ee7b109b4a5825bd3a1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1b84d96436fd4949826b9d5ad09a53d4&quot;,&quot;fill_align&quot;:&quot;lt&quot;,&quot;chip_types&quot;:[&quot;text&quot;]}]]"/>
  <p:tag name="KSO_WM_CHIP_DECFILLPROP" val="[]"/>
  <p:tag name="KSO_WM_SLIDE_ID" val="diagram20217069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7069"/>
  <p:tag name="KSO_WM_SLIDE_LAYOUT" val="a_d_f"/>
  <p:tag name="KSO_WM_SLIDE_LAYOUT_CNT" val="1_1_1"/>
  <p:tag name="KSO_WM_SLIDE_TYPE" val="text"/>
  <p:tag name="KSO_WM_SLIDE_SIZE" val="912*444"/>
  <p:tag name="KSO_WM_SLIDE_POSITION" val="0*48"/>
  <p:tag name="KSO_WM_CHIP_GROUPID" val="5facfb27998712faa657a7af"/>
  <p:tag name="KSO_WM_SLIDE_BK_DARK_LIGHT" val="2"/>
  <p:tag name="KSO_WM_SLIDE_BACKGROUND_TYPE" val="general"/>
  <p:tag name="KSO_WM_SLIDE_SUPPORT_FEATURE_TYPE" val="8"/>
  <p:tag name="KSO_WM_SLIDE_SUBTYPE" val="picTxt"/>
  <p:tag name="KSO_WM_TEMPLATE_ASSEMBLE_XID" val="606570524054ed1e2fb814c2"/>
  <p:tag name="KSO_WM_TEMPLATE_ASSEMBLE_GROUPID" val="606570524054ed1e2fb814c2"/>
</p:tagLst>
</file>

<file path=ppt/tags/tag10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069_1*f*1"/>
  <p:tag name="KSO_WM_TEMPLATE_CATEGORY" val="diagram"/>
  <p:tag name="KSO_WM_TEMPLATE_INDEX" val="2021706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0"/>
  <p:tag name="KSO_WM_UNIT_SHOW_EDIT_AREA_INDICATION" val="1"/>
  <p:tag name="KSO_WM_CHIP_GROUPID" val="5e6b05596848fb12bee65ac8"/>
  <p:tag name="KSO_WM_CHIP_XID" val="5e6b05596848fb12bee65aca"/>
  <p:tag name="KSO_WM_UNIT_DEC_AREA_ID" val="46ab471ebe5046c689d117c3ccfe512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954ebfd14f7b44f1888c8f9819c6029a"/>
  <p:tag name="KSO_WM_UNIT_TEXT_FILL_FORE_SCHEMECOLOR_INDEX_BRIGHTNESS" val="0.25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SLIDE_LAYOUT_INFO" val="{&quot;direction&quot;:1,&quot;id&quot;:&quot;2021-04-01T16:16:05&quot;,&quot;maxSize&quot;:{&quot;size1&quot;:58.8},&quot;minSize&quot;:{&quot;size1&quot;:38.8},&quot;normalSize&quot;:{&quot;size1&quot;:40.51874999999999},&quot;subLayout&quot;:[{&quot;id&quot;:&quot;2021-04-01T16:16:05&quot;,&quot;maxSize&quot;:{&quot;size1&quot;:42.19968634711372},&quot;minSize&quot;:{&quot;size1&quot;:17.799686347113717},&quot;normalSize&quot;:{&quot;size1&quot;:35.26635301378039},&quot;subLayout&quot;:[{&quot;id&quot;:&quot;2021-04-01T16:16:05&quot;,&quot;margin&quot;:{&quot;bottom&quot;:1.2699999809265137,&quot;left&quot;:2.117000102996826,&quot;right&quot;:0.02600000612437725,&quot;top&quot;:1.6929999589920044},&quot;type&quot;:0},{&quot;id&quot;:&quot;2021-04-01T16:16:05&quot;,&quot;margin&quot;:{&quot;bottom&quot;:1.6929999589920044,&quot;left&quot;:2.117000102996826,&quot;right&quot;:0.02600000612437725,&quot;top&quot;:1.6929999589920044},&quot;type&quot;:0}],&quot;type&quot;:0},{&quot;id&quot;:&quot;2021-04-01T16:16:05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fb27998712faa657a7b0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],&quot;fill_id&quot;:&quot;c63a7e4072264d37bb9fc2fc7696d2ba&quot;,&quot;fill_align&quot;:&quot;cm&quot;,&quot;chip_types&quot;:[&quot;picture&quot;]},{&quot;text_align&quot;:&quot;lt&quot;,&quot;text_direction&quot;:&quot;horizontal&quot;,&quot;support_big_font&quot;:false,&quot;picture_toward&quot;:0,&quot;picture_dockside&quot;:[],&quot;fill_id&quot;:&quot;5d35ed4a31e74ee7b109b4a5825bd3a1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1b84d96436fd4949826b9d5ad09a53d4&quot;,&quot;fill_align&quot;:&quot;lt&quot;,&quot;chip_types&quot;:[&quot;text&quot;]}]]"/>
  <p:tag name="KSO_WM_CHIP_DECFILLPROP" val="[]"/>
  <p:tag name="KSO_WM_SLIDE_ID" val="diagram20217069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7069"/>
  <p:tag name="KSO_WM_SLIDE_LAYOUT" val="a_d_f"/>
  <p:tag name="KSO_WM_SLIDE_LAYOUT_CNT" val="1_1_1"/>
  <p:tag name="KSO_WM_SLIDE_TYPE" val="text"/>
  <p:tag name="KSO_WM_SLIDE_SIZE" val="912*444"/>
  <p:tag name="KSO_WM_SLIDE_POSITION" val="0*48"/>
  <p:tag name="KSO_WM_CHIP_GROUPID" val="5facfb27998712faa657a7af"/>
  <p:tag name="KSO_WM_SLIDE_BK_DARK_LIGHT" val="2"/>
  <p:tag name="KSO_WM_SLIDE_BACKGROUND_TYPE" val="general"/>
  <p:tag name="KSO_WM_SLIDE_SUPPORT_FEATURE_TYPE" val="8"/>
  <p:tag name="KSO_WM_SLIDE_SUBTYPE" val="picTxt"/>
  <p:tag name="KSO_WM_TEMPLATE_ASSEMBLE_XID" val="606570524054ed1e2fb814c2"/>
  <p:tag name="KSO_WM_TEMPLATE_ASSEMBLE_GROUPID" val="606570524054ed1e2fb814c2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18353_3*l_h_f*1_4_1"/>
  <p:tag name="KSO_WM_TEMPLATE_CATEGORY" val="diagram"/>
  <p:tag name="KSO_WM_TEMPLATE_INDEX" val="20218353"/>
  <p:tag name="KSO_WM_UNIT_LAYERLEVEL" val="1_1_1"/>
  <p:tag name="KSO_WM_TAG_VERSION" val="1.0"/>
  <p:tag name="KSO_WM_BEAUTIFY_FLAG" val="#wm#"/>
  <p:tag name="KSO_WM_UNIT_PRESET_TEXT" val="单击此处添加正文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10.xml><?xml version="1.0" encoding="utf-8"?>
<p:tagLst xmlns:p="http://schemas.openxmlformats.org/presentationml/2006/main">
  <p:tag name="KSO_WPP_MARK_KEY" val="6957ab56-f269-4e43-a859-720ac5b77114"/>
  <p:tag name="COMMONDATA" val="eyJoZGlkIjoiNDRiMTk4ODIzODAzN2IzZDgyZjE0OGNjODIwYWZmZjYifQ=="/>
</p:tagLst>
</file>

<file path=ppt/tags/tag12.xml><?xml version="1.0" encoding="utf-8"?>
<p:tagLst xmlns:p="http://schemas.openxmlformats.org/presentationml/2006/main">
  <p:tag name="KSO_WM_SLIDE_ID" val="diagram20218353_3"/>
  <p:tag name="KSO_WM_TEMPLATE_SUBCATEGORY" val="0"/>
  <p:tag name="KSO_WM_TEMPLATE_MASTER_TYPE" val="0"/>
  <p:tag name="KSO_WM_TEMPLATE_COLOR_TYPE" val="0"/>
  <p:tag name="KSO_WM_SLIDE_TYPE" val="contents"/>
  <p:tag name="KSO_WM_SLIDE_SUBTYPE" val="diag"/>
  <p:tag name="KSO_WM_SLIDE_ITEM_CNT" val="5"/>
  <p:tag name="KSO_WM_SLIDE_INDEX" val="3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20218353"/>
  <p:tag name="KSO_WM_SLIDE_LAYOUT" val="a_b_l"/>
  <p:tag name="KSO_WM_SLIDE_LAYOUT_CNT" val="1_1_1"/>
</p:tagLst>
</file>

<file path=ppt/tags/tag13.xml><?xml version="1.0" encoding="utf-8"?>
<p:tagLst xmlns:p="http://schemas.openxmlformats.org/presentationml/2006/main">
  <p:tag name="MH" val="20171102112856"/>
  <p:tag name="MH_LIBRARY" val="CONTENTS"/>
  <p:tag name="MH_TYPE" val="ENTRY"/>
  <p:tag name="ID" val="553516"/>
  <p:tag name="MH_ORDER" val="1"/>
  <p:tag name="KSO_WM_BEAUTIFY_FLAG" val=""/>
</p:tagLst>
</file>

<file path=ppt/tags/tag14.xml><?xml version="1.0" encoding="utf-8"?>
<p:tagLst xmlns:p="http://schemas.openxmlformats.org/presentationml/2006/main">
  <p:tag name="MH" val="20171102112856"/>
  <p:tag name="MH_LIBRARY" val="CONTENTS"/>
  <p:tag name="MH_TYPE" val="OTHERS"/>
  <p:tag name="ID" val="553516"/>
  <p:tag name="KSO_WM_BEAUTIFY_FLAG" val=""/>
</p:tagLst>
</file>

<file path=ppt/tags/tag15.xml><?xml version="1.0" encoding="utf-8"?>
<p:tagLst xmlns:p="http://schemas.openxmlformats.org/presentationml/2006/main">
  <p:tag name="MH" val="20171102112856"/>
  <p:tag name="MH_LIBRARY" val="CONTENTS"/>
  <p:tag name="MH_TYPE" val="OTHERS"/>
  <p:tag name="ID" val="553516"/>
  <p:tag name="KSO_WM_BEAUTIFY_FLAG" val=""/>
</p:tagLst>
</file>

<file path=ppt/tags/tag16.xml><?xml version="1.0" encoding="utf-8"?>
<p:tagLst xmlns:p="http://schemas.openxmlformats.org/presentationml/2006/main">
  <p:tag name="MH" val="20171102112856"/>
  <p:tag name="MH_LIBRARY" val="CONTENTS"/>
  <p:tag name="MH_TYPE" val="OTHERS"/>
  <p:tag name="ID" val="553516"/>
  <p:tag name="KSO_WM_BEAUTIFY_FLAG" val=""/>
</p:tagLst>
</file>

<file path=ppt/tags/tag17.xml><?xml version="1.0" encoding="utf-8"?>
<p:tagLst xmlns:p="http://schemas.openxmlformats.org/presentationml/2006/main">
  <p:tag name="MH" val="20171102112856"/>
  <p:tag name="MH_LIBRARY" val="CONTENTS"/>
  <p:tag name="MH_TYPE" val="ENTRY"/>
  <p:tag name="ID" val="553516"/>
  <p:tag name="MH_ORDER" val="1"/>
  <p:tag name="KSO_WM_BEAUTIFY_FLAG" val=""/>
</p:tagLst>
</file>

<file path=ppt/tags/tag18.xml><?xml version="1.0" encoding="utf-8"?>
<p:tagLst xmlns:p="http://schemas.openxmlformats.org/presentationml/2006/main">
  <p:tag name="MH" val="20171102112856"/>
  <p:tag name="MH_LIBRARY" val="CONTENTS"/>
  <p:tag name="MH_TYPE" val="OTHERS"/>
  <p:tag name="ID" val="553516"/>
  <p:tag name="KSO_WM_BEAUTIFY_FLAG" val=""/>
</p:tagLst>
</file>

<file path=ppt/tags/tag19.xml><?xml version="1.0" encoding="utf-8"?>
<p:tagLst xmlns:p="http://schemas.openxmlformats.org/presentationml/2006/main">
  <p:tag name="MH" val="20171102112856"/>
  <p:tag name="MH_LIBRARY" val="CONTENTS"/>
  <p:tag name="MH_TYPE" val="OTHERS"/>
  <p:tag name="ID" val="553516"/>
  <p:tag name="KSO_WM_BEAUTIFY_FLAG" val="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diagram20218353_3*b*1"/>
  <p:tag name="KSO_WM_TEMPLATE_CATEGORY" val="diagram"/>
  <p:tag name="KSO_WM_TEMPLATE_INDEX" val="20218353"/>
  <p:tag name="KSO_WM_UNIT_LAYERLEVEL" val="1"/>
  <p:tag name="KSO_WM_TAG_VERSION" val="1.0"/>
  <p:tag name="KSO_WM_BEAUTIFY_FLAG" val="#wm#"/>
  <p:tag name="KSO_WM_UNIT_PRESET_TEXT" val="目录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20.xml><?xml version="1.0" encoding="utf-8"?>
<p:tagLst xmlns:p="http://schemas.openxmlformats.org/presentationml/2006/main">
  <p:tag name="MH" val="20171102112856"/>
  <p:tag name="MH_LIBRARY" val="CONTENTS"/>
  <p:tag name="MH_TYPE" val="OTHERS"/>
  <p:tag name="ID" val="553516"/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MH" val="20171102112856"/>
  <p:tag name="MH_LIBRARY" val="CONTENTS"/>
  <p:tag name="MH_TYPE" val="ENTRY"/>
  <p:tag name="ID" val="553516"/>
  <p:tag name="MH_ORDER" val="1"/>
  <p:tag name="KSO_WM_BEAUTIFY_FLAG" val=""/>
</p:tagLst>
</file>

<file path=ppt/tags/tag27.xml><?xml version="1.0" encoding="utf-8"?>
<p:tagLst xmlns:p="http://schemas.openxmlformats.org/presentationml/2006/main">
  <p:tag name="MH" val="20171102112856"/>
  <p:tag name="MH_LIBRARY" val="CONTENTS"/>
  <p:tag name="MH_TYPE" val="OTHERS"/>
  <p:tag name="ID" val="553516"/>
  <p:tag name="KSO_WM_BEAUTIFY_FLAG" val=""/>
</p:tagLst>
</file>

<file path=ppt/tags/tag2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2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069_1*f*1"/>
  <p:tag name="KSO_WM_TEMPLATE_CATEGORY" val="diagram"/>
  <p:tag name="KSO_WM_TEMPLATE_INDEX" val="2021706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0"/>
  <p:tag name="KSO_WM_UNIT_SHOW_EDIT_AREA_INDICATION" val="1"/>
  <p:tag name="KSO_WM_CHIP_GROUPID" val="5e6b05596848fb12bee65ac8"/>
  <p:tag name="KSO_WM_CHIP_XID" val="5e6b05596848fb12bee65aca"/>
  <p:tag name="KSO_WM_UNIT_DEC_AREA_ID" val="46ab471ebe5046c689d117c3ccfe512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954ebfd14f7b44f1888c8f9819c6029a"/>
  <p:tag name="KSO_WM_UNIT_TEXT_FILL_FORE_SCHEMECOLOR_INDEX_BRIGHTNESS" val="0.25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3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18353_3*a*1"/>
  <p:tag name="KSO_WM_TEMPLATE_CATEGORY" val="diagram"/>
  <p:tag name="KSO_WM_TEMPLATE_INDEX" val="20218353"/>
  <p:tag name="KSO_WM_UNIT_LAYERLEVEL" val="1"/>
  <p:tag name="KSO_WM_TAG_VERSION" val="1.0"/>
  <p:tag name="KSO_WM_BEAUTIFY_FLAG" val="#wm#"/>
  <p:tag name="KSO_WM_UNIT_PRESET_TEXT" val="CONTENTS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SLIDE_LAYOUT_INFO" val="{&quot;direction&quot;:1,&quot;id&quot;:&quot;2021-04-01T16:16:05&quot;,&quot;maxSize&quot;:{&quot;size1&quot;:58.8},&quot;minSize&quot;:{&quot;size1&quot;:38.8},&quot;normalSize&quot;:{&quot;size1&quot;:40.51874999999999},&quot;subLayout&quot;:[{&quot;id&quot;:&quot;2021-04-01T16:16:05&quot;,&quot;maxSize&quot;:{&quot;size1&quot;:42.19968634711372},&quot;minSize&quot;:{&quot;size1&quot;:17.799686347113717},&quot;normalSize&quot;:{&quot;size1&quot;:35.26635301378039},&quot;subLayout&quot;:[{&quot;id&quot;:&quot;2021-04-01T16:16:05&quot;,&quot;margin&quot;:{&quot;bottom&quot;:1.2699999809265137,&quot;left&quot;:2.117000102996826,&quot;right&quot;:0.02600000612437725,&quot;top&quot;:1.6929999589920044},&quot;type&quot;:0},{&quot;id&quot;:&quot;2021-04-01T16:16:05&quot;,&quot;margin&quot;:{&quot;bottom&quot;:1.6929999589920044,&quot;left&quot;:2.117000102996826,&quot;right&quot;:0.02600000612437725,&quot;top&quot;:1.6929999589920044},&quot;type&quot;:0}],&quot;type&quot;:0},{&quot;id&quot;:&quot;2021-04-01T16:16:05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fb27998712faa657a7b0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],&quot;fill_id&quot;:&quot;c63a7e4072264d37bb9fc2fc7696d2ba&quot;,&quot;fill_align&quot;:&quot;cm&quot;,&quot;chip_types&quot;:[&quot;picture&quot;]},{&quot;text_align&quot;:&quot;lt&quot;,&quot;text_direction&quot;:&quot;horizontal&quot;,&quot;support_big_font&quot;:false,&quot;picture_toward&quot;:0,&quot;picture_dockside&quot;:[],&quot;fill_id&quot;:&quot;5d35ed4a31e74ee7b109b4a5825bd3a1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1b84d96436fd4949826b9d5ad09a53d4&quot;,&quot;fill_align&quot;:&quot;lt&quot;,&quot;chip_types&quot;:[&quot;text&quot;]}]]"/>
  <p:tag name="KSO_WM_CHIP_DECFILLPROP" val="[]"/>
  <p:tag name="KSO_WM_SLIDE_ID" val="diagram20217069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7069"/>
  <p:tag name="KSO_WM_SLIDE_LAYOUT" val="a_d_f"/>
  <p:tag name="KSO_WM_SLIDE_LAYOUT_CNT" val="1_1_1"/>
  <p:tag name="KSO_WM_SLIDE_TYPE" val="text"/>
  <p:tag name="KSO_WM_SLIDE_SIZE" val="912*444"/>
  <p:tag name="KSO_WM_SLIDE_POSITION" val="0*48"/>
  <p:tag name="KSO_WM_CHIP_GROUPID" val="5facfb27998712faa657a7af"/>
  <p:tag name="KSO_WM_SLIDE_BK_DARK_LIGHT" val="2"/>
  <p:tag name="KSO_WM_SLIDE_BACKGROUND_TYPE" val="general"/>
  <p:tag name="KSO_WM_SLIDE_SUPPORT_FEATURE_TYPE" val="8"/>
  <p:tag name="KSO_WM_SLIDE_SUBTYPE" val="picTxt"/>
  <p:tag name="KSO_WM_TEMPLATE_ASSEMBLE_XID" val="606570524054ed1e2fb814c2"/>
  <p:tag name="KSO_WM_TEMPLATE_ASSEMBLE_GROUPID" val="606570524054ed1e2fb814c2"/>
</p:tagLst>
</file>

<file path=ppt/tags/tag3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18353_3*l_h_i*1_1_1"/>
  <p:tag name="KSO_WM_TEMPLATE_CATEGORY" val="diagram"/>
  <p:tag name="KSO_WM_TEMPLATE_INDEX" val="2021835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8353_3*l_h_f*1_1_1"/>
  <p:tag name="KSO_WM_TEMPLATE_CATEGORY" val="diagram"/>
  <p:tag name="KSO_WM_TEMPLATE_INDEX" val="20218353"/>
  <p:tag name="KSO_WM_UNIT_LAYERLEVEL" val="1_1_1"/>
  <p:tag name="KSO_WM_TAG_VERSION" val="1.0"/>
  <p:tag name="KSO_WM_BEAUTIFY_FLAG" val="#wm#"/>
  <p:tag name="KSO_WM_UNIT_PRESET_TEXT" val="单击此处添加正文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18353_3*l_h_i*1_2_1"/>
  <p:tag name="KSO_WM_TEMPLATE_CATEGORY" val="diagram"/>
  <p:tag name="KSO_WM_TEMPLATE_INDEX" val="2021835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6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069_1*f*1"/>
  <p:tag name="KSO_WM_TEMPLATE_CATEGORY" val="diagram"/>
  <p:tag name="KSO_WM_TEMPLATE_INDEX" val="2021706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0"/>
  <p:tag name="KSO_WM_UNIT_SHOW_EDIT_AREA_INDICATION" val="1"/>
  <p:tag name="KSO_WM_CHIP_GROUPID" val="5e6b05596848fb12bee65ac8"/>
  <p:tag name="KSO_WM_CHIP_XID" val="5e6b05596848fb12bee65aca"/>
  <p:tag name="KSO_WM_UNIT_DEC_AREA_ID" val="46ab471ebe5046c689d117c3ccfe512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954ebfd14f7b44f1888c8f9819c6029a"/>
  <p:tag name="KSO_WM_UNIT_TEXT_FILL_FORE_SCHEMECOLOR_INDEX_BRIGHTNESS" val="0.25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SLIDE_LAYOUT_INFO" val="{&quot;direction&quot;:1,&quot;id&quot;:&quot;2021-04-01T16:16:05&quot;,&quot;maxSize&quot;:{&quot;size1&quot;:58.8},&quot;minSize&quot;:{&quot;size1&quot;:38.8},&quot;normalSize&quot;:{&quot;size1&quot;:40.51874999999999},&quot;subLayout&quot;:[{&quot;id&quot;:&quot;2021-04-01T16:16:05&quot;,&quot;maxSize&quot;:{&quot;size1&quot;:42.19968634711372},&quot;minSize&quot;:{&quot;size1&quot;:17.799686347113717},&quot;normalSize&quot;:{&quot;size1&quot;:35.26635301378039},&quot;subLayout&quot;:[{&quot;id&quot;:&quot;2021-04-01T16:16:05&quot;,&quot;margin&quot;:{&quot;bottom&quot;:1.2699999809265137,&quot;left&quot;:2.117000102996826,&quot;right&quot;:0.02600000612437725,&quot;top&quot;:1.6929999589920044},&quot;type&quot;:0},{&quot;id&quot;:&quot;2021-04-01T16:16:05&quot;,&quot;margin&quot;:{&quot;bottom&quot;:1.6929999589920044,&quot;left&quot;:2.117000102996826,&quot;right&quot;:0.02600000612437725,&quot;top&quot;:1.6929999589920044},&quot;type&quot;:0}],&quot;type&quot;:0},{&quot;id&quot;:&quot;2021-04-01T16:16:05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fb27998712faa657a7b0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],&quot;fill_id&quot;:&quot;c63a7e4072264d37bb9fc2fc7696d2ba&quot;,&quot;fill_align&quot;:&quot;cm&quot;,&quot;chip_types&quot;:[&quot;picture&quot;]},{&quot;text_align&quot;:&quot;lt&quot;,&quot;text_direction&quot;:&quot;horizontal&quot;,&quot;support_big_font&quot;:false,&quot;picture_toward&quot;:0,&quot;picture_dockside&quot;:[],&quot;fill_id&quot;:&quot;5d35ed4a31e74ee7b109b4a5825bd3a1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1b84d96436fd4949826b9d5ad09a53d4&quot;,&quot;fill_align&quot;:&quot;lt&quot;,&quot;chip_types&quot;:[&quot;text&quot;]}]]"/>
  <p:tag name="KSO_WM_CHIP_DECFILLPROP" val="[]"/>
  <p:tag name="KSO_WM_SLIDE_ID" val="diagram20217069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7069"/>
  <p:tag name="KSO_WM_SLIDE_LAYOUT" val="a_d_f"/>
  <p:tag name="KSO_WM_SLIDE_LAYOUT_CNT" val="1_1_1"/>
  <p:tag name="KSO_WM_SLIDE_TYPE" val="text"/>
  <p:tag name="KSO_WM_SLIDE_SIZE" val="912*444"/>
  <p:tag name="KSO_WM_SLIDE_POSITION" val="0*48"/>
  <p:tag name="KSO_WM_CHIP_GROUPID" val="5facfb27998712faa657a7af"/>
  <p:tag name="KSO_WM_SLIDE_BK_DARK_LIGHT" val="2"/>
  <p:tag name="KSO_WM_SLIDE_BACKGROUND_TYPE" val="general"/>
  <p:tag name="KSO_WM_SLIDE_SUPPORT_FEATURE_TYPE" val="8"/>
  <p:tag name="KSO_WM_SLIDE_SUBTYPE" val="picTxt"/>
  <p:tag name="KSO_WM_TEMPLATE_ASSEMBLE_XID" val="606570524054ed1e2fb814c2"/>
  <p:tag name="KSO_WM_TEMPLATE_ASSEMBLE_GROUPID" val="606570524054ed1e2fb814c2"/>
</p:tagLst>
</file>

<file path=ppt/tags/tag6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069_1*f*1"/>
  <p:tag name="KSO_WM_TEMPLATE_CATEGORY" val="diagram"/>
  <p:tag name="KSO_WM_TEMPLATE_INDEX" val="2021706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0"/>
  <p:tag name="KSO_WM_UNIT_SHOW_EDIT_AREA_INDICATION" val="1"/>
  <p:tag name="KSO_WM_CHIP_GROUPID" val="5e6b05596848fb12bee65ac8"/>
  <p:tag name="KSO_WM_CHIP_XID" val="5e6b05596848fb12bee65aca"/>
  <p:tag name="KSO_WM_UNIT_DEC_AREA_ID" val="46ab471ebe5046c689d117c3ccfe512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954ebfd14f7b44f1888c8f9819c6029a"/>
  <p:tag name="KSO_WM_UNIT_TEXT_FILL_FORE_SCHEMECOLOR_INDEX_BRIGHTNESS" val="0.25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SLIDE_LAYOUT_INFO" val="{&quot;direction&quot;:1,&quot;id&quot;:&quot;2021-04-01T16:16:05&quot;,&quot;maxSize&quot;:{&quot;size1&quot;:58.8},&quot;minSize&quot;:{&quot;size1&quot;:38.8},&quot;normalSize&quot;:{&quot;size1&quot;:40.51874999999999},&quot;subLayout&quot;:[{&quot;id&quot;:&quot;2021-04-01T16:16:05&quot;,&quot;maxSize&quot;:{&quot;size1&quot;:42.19968634711372},&quot;minSize&quot;:{&quot;size1&quot;:17.799686347113717},&quot;normalSize&quot;:{&quot;size1&quot;:35.26635301378039},&quot;subLayout&quot;:[{&quot;id&quot;:&quot;2021-04-01T16:16:05&quot;,&quot;margin&quot;:{&quot;bottom&quot;:1.2699999809265137,&quot;left&quot;:2.117000102996826,&quot;right&quot;:0.02600000612437725,&quot;top&quot;:1.6929999589920044},&quot;type&quot;:0},{&quot;id&quot;:&quot;2021-04-01T16:16:05&quot;,&quot;margin&quot;:{&quot;bottom&quot;:1.6929999589920044,&quot;left&quot;:2.117000102996826,&quot;right&quot;:0.02600000612437725,&quot;top&quot;:1.6929999589920044},&quot;type&quot;:0}],&quot;type&quot;:0},{&quot;id&quot;:&quot;2021-04-01T16:16:05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fb27998712faa657a7b0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],&quot;fill_id&quot;:&quot;c63a7e4072264d37bb9fc2fc7696d2ba&quot;,&quot;fill_align&quot;:&quot;cm&quot;,&quot;chip_types&quot;:[&quot;picture&quot;]},{&quot;text_align&quot;:&quot;lt&quot;,&quot;text_direction&quot;:&quot;horizontal&quot;,&quot;support_big_font&quot;:false,&quot;picture_toward&quot;:0,&quot;picture_dockside&quot;:[],&quot;fill_id&quot;:&quot;5d35ed4a31e74ee7b109b4a5825bd3a1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1b84d96436fd4949826b9d5ad09a53d4&quot;,&quot;fill_align&quot;:&quot;lt&quot;,&quot;chip_types&quot;:[&quot;text&quot;]}]]"/>
  <p:tag name="KSO_WM_CHIP_DECFILLPROP" val="[]"/>
  <p:tag name="KSO_WM_SLIDE_ID" val="diagram20217069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7069"/>
  <p:tag name="KSO_WM_SLIDE_LAYOUT" val="a_d_f"/>
  <p:tag name="KSO_WM_SLIDE_LAYOUT_CNT" val="1_1_1"/>
  <p:tag name="KSO_WM_SLIDE_TYPE" val="text"/>
  <p:tag name="KSO_WM_SLIDE_SIZE" val="912*444"/>
  <p:tag name="KSO_WM_SLIDE_POSITION" val="0*48"/>
  <p:tag name="KSO_WM_CHIP_GROUPID" val="5facfb27998712faa657a7af"/>
  <p:tag name="KSO_WM_SLIDE_BK_DARK_LIGHT" val="2"/>
  <p:tag name="KSO_WM_SLIDE_BACKGROUND_TYPE" val="general"/>
  <p:tag name="KSO_WM_SLIDE_SUPPORT_FEATURE_TYPE" val="8"/>
  <p:tag name="KSO_WM_SLIDE_SUBTYPE" val="picTxt"/>
  <p:tag name="KSO_WM_TEMPLATE_ASSEMBLE_XID" val="606570524054ed1e2fb814c2"/>
  <p:tag name="KSO_WM_TEMPLATE_ASSEMBLE_GROUPID" val="606570524054ed1e2fb814c2"/>
</p:tagLst>
</file>

<file path=ppt/tags/tag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8353_3*l_h_f*1_2_1"/>
  <p:tag name="KSO_WM_TEMPLATE_CATEGORY" val="diagram"/>
  <p:tag name="KSO_WM_TEMPLATE_INDEX" val="20218353"/>
  <p:tag name="KSO_WM_UNIT_LAYERLEVEL" val="1_1_1"/>
  <p:tag name="KSO_WM_TAG_VERSION" val="1.0"/>
  <p:tag name="KSO_WM_BEAUTIFY_FLAG" val="#wm#"/>
  <p:tag name="KSO_WM_UNIT_PRESET_TEXT" val="单击此处添加正文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7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069_1*f*1"/>
  <p:tag name="KSO_WM_TEMPLATE_CATEGORY" val="diagram"/>
  <p:tag name="KSO_WM_TEMPLATE_INDEX" val="2021706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0"/>
  <p:tag name="KSO_WM_UNIT_SHOW_EDIT_AREA_INDICATION" val="1"/>
  <p:tag name="KSO_WM_CHIP_GROUPID" val="5e6b05596848fb12bee65ac8"/>
  <p:tag name="KSO_WM_CHIP_XID" val="5e6b05596848fb12bee65aca"/>
  <p:tag name="KSO_WM_UNIT_DEC_AREA_ID" val="46ab471ebe5046c689d117c3ccfe512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954ebfd14f7b44f1888c8f9819c6029a"/>
  <p:tag name="KSO_WM_UNIT_TEXT_FILL_FORE_SCHEMECOLOR_INDEX_BRIGHTNESS" val="0.25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SLIDE_LAYOUT_INFO" val="{&quot;direction&quot;:1,&quot;id&quot;:&quot;2021-04-01T16:16:05&quot;,&quot;maxSize&quot;:{&quot;size1&quot;:58.8},&quot;minSize&quot;:{&quot;size1&quot;:38.8},&quot;normalSize&quot;:{&quot;size1&quot;:40.51874999999999},&quot;subLayout&quot;:[{&quot;id&quot;:&quot;2021-04-01T16:16:05&quot;,&quot;maxSize&quot;:{&quot;size1&quot;:42.19968634711372},&quot;minSize&quot;:{&quot;size1&quot;:17.799686347113717},&quot;normalSize&quot;:{&quot;size1&quot;:35.26635301378039},&quot;subLayout&quot;:[{&quot;id&quot;:&quot;2021-04-01T16:16:05&quot;,&quot;margin&quot;:{&quot;bottom&quot;:1.2699999809265137,&quot;left&quot;:2.117000102996826,&quot;right&quot;:0.02600000612437725,&quot;top&quot;:1.6929999589920044},&quot;type&quot;:0},{&quot;id&quot;:&quot;2021-04-01T16:16:05&quot;,&quot;margin&quot;:{&quot;bottom&quot;:1.6929999589920044,&quot;left&quot;:2.117000102996826,&quot;right&quot;:0.02600000612437725,&quot;top&quot;:1.6929999589920044},&quot;type&quot;:0}],&quot;type&quot;:0},{&quot;id&quot;:&quot;2021-04-01T16:16:05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fb27998712faa657a7b0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],&quot;fill_id&quot;:&quot;c63a7e4072264d37bb9fc2fc7696d2ba&quot;,&quot;fill_align&quot;:&quot;cm&quot;,&quot;chip_types&quot;:[&quot;picture&quot;]},{&quot;text_align&quot;:&quot;lt&quot;,&quot;text_direction&quot;:&quot;horizontal&quot;,&quot;support_big_font&quot;:false,&quot;picture_toward&quot;:0,&quot;picture_dockside&quot;:[],&quot;fill_id&quot;:&quot;5d35ed4a31e74ee7b109b4a5825bd3a1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1b84d96436fd4949826b9d5ad09a53d4&quot;,&quot;fill_align&quot;:&quot;lt&quot;,&quot;chip_types&quot;:[&quot;text&quot;]}]]"/>
  <p:tag name="KSO_WM_CHIP_DECFILLPROP" val="[]"/>
  <p:tag name="KSO_WM_SLIDE_ID" val="diagram20217069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7069"/>
  <p:tag name="KSO_WM_SLIDE_LAYOUT" val="a_d_f"/>
  <p:tag name="KSO_WM_SLIDE_LAYOUT_CNT" val="1_1_1"/>
  <p:tag name="KSO_WM_SLIDE_TYPE" val="text"/>
  <p:tag name="KSO_WM_SLIDE_SIZE" val="912*444"/>
  <p:tag name="KSO_WM_SLIDE_POSITION" val="0*48"/>
  <p:tag name="KSO_WM_CHIP_GROUPID" val="5facfb27998712faa657a7af"/>
  <p:tag name="KSO_WM_SLIDE_BK_DARK_LIGHT" val="2"/>
  <p:tag name="KSO_WM_SLIDE_BACKGROUND_TYPE" val="general"/>
  <p:tag name="KSO_WM_SLIDE_SUPPORT_FEATURE_TYPE" val="8"/>
  <p:tag name="KSO_WM_SLIDE_SUBTYPE" val="picTxt"/>
  <p:tag name="KSO_WM_TEMPLATE_ASSEMBLE_XID" val="606570524054ed1e2fb814c2"/>
  <p:tag name="KSO_WM_TEMPLATE_ASSEMBLE_GROUPID" val="606570524054ed1e2fb814c2"/>
</p:tagLst>
</file>

<file path=ppt/tags/tag7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069_1*f*1"/>
  <p:tag name="KSO_WM_TEMPLATE_CATEGORY" val="diagram"/>
  <p:tag name="KSO_WM_TEMPLATE_INDEX" val="2021706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0"/>
  <p:tag name="KSO_WM_UNIT_SHOW_EDIT_AREA_INDICATION" val="1"/>
  <p:tag name="KSO_WM_CHIP_GROUPID" val="5e6b05596848fb12bee65ac8"/>
  <p:tag name="KSO_WM_CHIP_XID" val="5e6b05596848fb12bee65aca"/>
  <p:tag name="KSO_WM_UNIT_DEC_AREA_ID" val="46ab471ebe5046c689d117c3ccfe512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954ebfd14f7b44f1888c8f9819c6029a"/>
  <p:tag name="KSO_WM_UNIT_TEXT_FILL_FORE_SCHEMECOLOR_INDEX_BRIGHTNESS" val="0.25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18353_3*l_h_i*1_3_1"/>
  <p:tag name="KSO_WM_TEMPLATE_CATEGORY" val="diagram"/>
  <p:tag name="KSO_WM_TEMPLATE_INDEX" val="2021835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80.xml><?xml version="1.0" encoding="utf-8"?>
<p:tagLst xmlns:p="http://schemas.openxmlformats.org/presentationml/2006/main">
  <p:tag name="KSO_WM_SLIDE_LAYOUT_INFO" val="{&quot;direction&quot;:1,&quot;id&quot;:&quot;2021-04-01T16:16:05&quot;,&quot;maxSize&quot;:{&quot;size1&quot;:58.8},&quot;minSize&quot;:{&quot;size1&quot;:38.8},&quot;normalSize&quot;:{&quot;size1&quot;:40.51874999999999},&quot;subLayout&quot;:[{&quot;id&quot;:&quot;2021-04-01T16:16:05&quot;,&quot;maxSize&quot;:{&quot;size1&quot;:42.19968634711372},&quot;minSize&quot;:{&quot;size1&quot;:17.799686347113717},&quot;normalSize&quot;:{&quot;size1&quot;:35.26635301378039},&quot;subLayout&quot;:[{&quot;id&quot;:&quot;2021-04-01T16:16:05&quot;,&quot;margin&quot;:{&quot;bottom&quot;:1.2699999809265137,&quot;left&quot;:2.117000102996826,&quot;right&quot;:0.02600000612437725,&quot;top&quot;:1.6929999589920044},&quot;type&quot;:0},{&quot;id&quot;:&quot;2021-04-01T16:16:05&quot;,&quot;margin&quot;:{&quot;bottom&quot;:1.6929999589920044,&quot;left&quot;:2.117000102996826,&quot;right&quot;:0.02600000612437725,&quot;top&quot;:1.6929999589920044},&quot;type&quot;:0}],&quot;type&quot;:0},{&quot;id&quot;:&quot;2021-04-01T16:16:05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fb27998712faa657a7b0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],&quot;fill_id&quot;:&quot;c63a7e4072264d37bb9fc2fc7696d2ba&quot;,&quot;fill_align&quot;:&quot;cm&quot;,&quot;chip_types&quot;:[&quot;picture&quot;]},{&quot;text_align&quot;:&quot;lt&quot;,&quot;text_direction&quot;:&quot;horizontal&quot;,&quot;support_big_font&quot;:false,&quot;picture_toward&quot;:0,&quot;picture_dockside&quot;:[],&quot;fill_id&quot;:&quot;5d35ed4a31e74ee7b109b4a5825bd3a1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1b84d96436fd4949826b9d5ad09a53d4&quot;,&quot;fill_align&quot;:&quot;lt&quot;,&quot;chip_types&quot;:[&quot;text&quot;]}]]"/>
  <p:tag name="KSO_WM_CHIP_DECFILLPROP" val="[]"/>
  <p:tag name="KSO_WM_SLIDE_ID" val="diagram20217069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7069"/>
  <p:tag name="KSO_WM_SLIDE_LAYOUT" val="a_d_f"/>
  <p:tag name="KSO_WM_SLIDE_LAYOUT_CNT" val="1_1_1"/>
  <p:tag name="KSO_WM_SLIDE_TYPE" val="text"/>
  <p:tag name="KSO_WM_SLIDE_SIZE" val="912*444"/>
  <p:tag name="KSO_WM_SLIDE_POSITION" val="0*48"/>
  <p:tag name="KSO_WM_CHIP_GROUPID" val="5facfb27998712faa657a7af"/>
  <p:tag name="KSO_WM_SLIDE_BK_DARK_LIGHT" val="2"/>
  <p:tag name="KSO_WM_SLIDE_BACKGROUND_TYPE" val="general"/>
  <p:tag name="KSO_WM_SLIDE_SUPPORT_FEATURE_TYPE" val="8"/>
  <p:tag name="KSO_WM_SLIDE_SUBTYPE" val="picTxt"/>
  <p:tag name="KSO_WM_TEMPLATE_ASSEMBLE_XID" val="606570524054ed1e2fb814c2"/>
  <p:tag name="KSO_WM_TEMPLATE_ASSEMBLE_GROUPID" val="606570524054ed1e2fb814c2"/>
</p:tagLst>
</file>

<file path=ppt/tags/tag8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069_1*f*1"/>
  <p:tag name="KSO_WM_TEMPLATE_CATEGORY" val="diagram"/>
  <p:tag name="KSO_WM_TEMPLATE_INDEX" val="2021706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0"/>
  <p:tag name="KSO_WM_UNIT_SHOW_EDIT_AREA_INDICATION" val="1"/>
  <p:tag name="KSO_WM_CHIP_GROUPID" val="5e6b05596848fb12bee65ac8"/>
  <p:tag name="KSO_WM_CHIP_XID" val="5e6b05596848fb12bee65aca"/>
  <p:tag name="KSO_WM_UNIT_DEC_AREA_ID" val="46ab471ebe5046c689d117c3ccfe512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954ebfd14f7b44f1888c8f9819c6029a"/>
  <p:tag name="KSO_WM_UNIT_TEXT_FILL_FORE_SCHEMECOLOR_INDEX_BRIGHTNESS" val="0.25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SLIDE_LAYOUT_INFO" val="{&quot;direction&quot;:1,&quot;id&quot;:&quot;2021-04-01T16:16:05&quot;,&quot;maxSize&quot;:{&quot;size1&quot;:58.8},&quot;minSize&quot;:{&quot;size1&quot;:38.8},&quot;normalSize&quot;:{&quot;size1&quot;:40.51874999999999},&quot;subLayout&quot;:[{&quot;id&quot;:&quot;2021-04-01T16:16:05&quot;,&quot;maxSize&quot;:{&quot;size1&quot;:42.19968634711372},&quot;minSize&quot;:{&quot;size1&quot;:17.799686347113717},&quot;normalSize&quot;:{&quot;size1&quot;:35.26635301378039},&quot;subLayout&quot;:[{&quot;id&quot;:&quot;2021-04-01T16:16:05&quot;,&quot;margin&quot;:{&quot;bottom&quot;:1.2699999809265137,&quot;left&quot;:2.117000102996826,&quot;right&quot;:0.02600000612437725,&quot;top&quot;:1.6929999589920044},&quot;type&quot;:0},{&quot;id&quot;:&quot;2021-04-01T16:16:05&quot;,&quot;margin&quot;:{&quot;bottom&quot;:1.6929999589920044,&quot;left&quot;:2.117000102996826,&quot;right&quot;:0.02600000612437725,&quot;top&quot;:1.6929999589920044},&quot;type&quot;:0}],&quot;type&quot;:0},{&quot;id&quot;:&quot;2021-04-01T16:16:05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fb27998712faa657a7b0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],&quot;fill_id&quot;:&quot;c63a7e4072264d37bb9fc2fc7696d2ba&quot;,&quot;fill_align&quot;:&quot;cm&quot;,&quot;chip_types&quot;:[&quot;picture&quot;]},{&quot;text_align&quot;:&quot;lt&quot;,&quot;text_direction&quot;:&quot;horizontal&quot;,&quot;support_big_font&quot;:false,&quot;picture_toward&quot;:0,&quot;picture_dockside&quot;:[],&quot;fill_id&quot;:&quot;5d35ed4a31e74ee7b109b4a5825bd3a1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1b84d96436fd4949826b9d5ad09a53d4&quot;,&quot;fill_align&quot;:&quot;lt&quot;,&quot;chip_types&quot;:[&quot;text&quot;]}]]"/>
  <p:tag name="KSO_WM_CHIP_DECFILLPROP" val="[]"/>
  <p:tag name="KSO_WM_SLIDE_ID" val="diagram20217069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7069"/>
  <p:tag name="KSO_WM_SLIDE_LAYOUT" val="a_d_f"/>
  <p:tag name="KSO_WM_SLIDE_LAYOUT_CNT" val="1_1_1"/>
  <p:tag name="KSO_WM_SLIDE_TYPE" val="text"/>
  <p:tag name="KSO_WM_SLIDE_SIZE" val="912*444"/>
  <p:tag name="KSO_WM_SLIDE_POSITION" val="0*48"/>
  <p:tag name="KSO_WM_CHIP_GROUPID" val="5facfb27998712faa657a7af"/>
  <p:tag name="KSO_WM_SLIDE_BK_DARK_LIGHT" val="2"/>
  <p:tag name="KSO_WM_SLIDE_BACKGROUND_TYPE" val="general"/>
  <p:tag name="KSO_WM_SLIDE_SUPPORT_FEATURE_TYPE" val="8"/>
  <p:tag name="KSO_WM_SLIDE_SUBTYPE" val="picTxt"/>
  <p:tag name="KSO_WM_TEMPLATE_ASSEMBLE_XID" val="606570524054ed1e2fb814c2"/>
  <p:tag name="KSO_WM_TEMPLATE_ASSEMBLE_GROUPID" val="606570524054ed1e2fb814c2"/>
</p:tagLst>
</file>

<file path=ppt/tags/tag8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069_1*f*1"/>
  <p:tag name="KSO_WM_TEMPLATE_CATEGORY" val="diagram"/>
  <p:tag name="KSO_WM_TEMPLATE_INDEX" val="2021706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0"/>
  <p:tag name="KSO_WM_UNIT_SHOW_EDIT_AREA_INDICATION" val="1"/>
  <p:tag name="KSO_WM_CHIP_GROUPID" val="5e6b05596848fb12bee65ac8"/>
  <p:tag name="KSO_WM_CHIP_XID" val="5e6b05596848fb12bee65aca"/>
  <p:tag name="KSO_WM_UNIT_DEC_AREA_ID" val="46ab471ebe5046c689d117c3ccfe512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954ebfd14f7b44f1888c8f9819c6029a"/>
  <p:tag name="KSO_WM_UNIT_TEXT_FILL_FORE_SCHEMECOLOR_INDEX_BRIGHTNESS" val="0.25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8353_3*l_h_f*1_3_1"/>
  <p:tag name="KSO_WM_TEMPLATE_CATEGORY" val="diagram"/>
  <p:tag name="KSO_WM_TEMPLATE_INDEX" val="20218353"/>
  <p:tag name="KSO_WM_UNIT_LAYERLEVEL" val="1_1_1"/>
  <p:tag name="KSO_WM_TAG_VERSION" val="1.0"/>
  <p:tag name="KSO_WM_BEAUTIFY_FLAG" val="#wm#"/>
  <p:tag name="KSO_WM_UNIT_PRESET_TEXT" val="单击此处添加正文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SLIDE_LAYOUT_INFO" val="{&quot;direction&quot;:1,&quot;id&quot;:&quot;2021-04-01T16:16:05&quot;,&quot;maxSize&quot;:{&quot;size1&quot;:58.8},&quot;minSize&quot;:{&quot;size1&quot;:38.8},&quot;normalSize&quot;:{&quot;size1&quot;:40.51874999999999},&quot;subLayout&quot;:[{&quot;id&quot;:&quot;2021-04-01T16:16:05&quot;,&quot;maxSize&quot;:{&quot;size1&quot;:42.19968634711372},&quot;minSize&quot;:{&quot;size1&quot;:17.799686347113717},&quot;normalSize&quot;:{&quot;size1&quot;:35.26635301378039},&quot;subLayout&quot;:[{&quot;id&quot;:&quot;2021-04-01T16:16:05&quot;,&quot;margin&quot;:{&quot;bottom&quot;:1.2699999809265137,&quot;left&quot;:2.117000102996826,&quot;right&quot;:0.02600000612437725,&quot;top&quot;:1.6929999589920044},&quot;type&quot;:0},{&quot;id&quot;:&quot;2021-04-01T16:16:05&quot;,&quot;margin&quot;:{&quot;bottom&quot;:1.6929999589920044,&quot;left&quot;:2.117000102996826,&quot;right&quot;:0.02600000612437725,&quot;top&quot;:1.6929999589920044},&quot;type&quot;:0}],&quot;type&quot;:0},{&quot;id&quot;:&quot;2021-04-01T16:16:05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fb27998712faa657a7b0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],&quot;fill_id&quot;:&quot;c63a7e4072264d37bb9fc2fc7696d2ba&quot;,&quot;fill_align&quot;:&quot;cm&quot;,&quot;chip_types&quot;:[&quot;picture&quot;]},{&quot;text_align&quot;:&quot;lt&quot;,&quot;text_direction&quot;:&quot;horizontal&quot;,&quot;support_big_font&quot;:false,&quot;picture_toward&quot;:0,&quot;picture_dockside&quot;:[],&quot;fill_id&quot;:&quot;5d35ed4a31e74ee7b109b4a5825bd3a1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1b84d96436fd4949826b9d5ad09a53d4&quot;,&quot;fill_align&quot;:&quot;lt&quot;,&quot;chip_types&quot;:[&quot;text&quot;]}]]"/>
  <p:tag name="KSO_WM_CHIP_DECFILLPROP" val="[]"/>
  <p:tag name="KSO_WM_SLIDE_ID" val="diagram20217069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7069"/>
  <p:tag name="KSO_WM_SLIDE_LAYOUT" val="a_d_f"/>
  <p:tag name="KSO_WM_SLIDE_LAYOUT_CNT" val="1_1_1"/>
  <p:tag name="KSO_WM_SLIDE_TYPE" val="text"/>
  <p:tag name="KSO_WM_SLIDE_SIZE" val="912*444"/>
  <p:tag name="KSO_WM_SLIDE_POSITION" val="0*48"/>
  <p:tag name="KSO_WM_CHIP_GROUPID" val="5facfb27998712faa657a7af"/>
  <p:tag name="KSO_WM_SLIDE_BK_DARK_LIGHT" val="2"/>
  <p:tag name="KSO_WM_SLIDE_BACKGROUND_TYPE" val="general"/>
  <p:tag name="KSO_WM_SLIDE_SUPPORT_FEATURE_TYPE" val="8"/>
  <p:tag name="KSO_WM_SLIDE_SUBTYPE" val="picTxt"/>
  <p:tag name="KSO_WM_TEMPLATE_ASSEMBLE_XID" val="606570524054ed1e2fb814c2"/>
  <p:tag name="KSO_WM_TEMPLATE_ASSEMBLE_GROUPID" val="606570524054ed1e2fb814c2"/>
</p:tagLst>
</file>

<file path=ppt/tags/tag9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069_1*f*1"/>
  <p:tag name="KSO_WM_TEMPLATE_CATEGORY" val="diagram"/>
  <p:tag name="KSO_WM_TEMPLATE_INDEX" val="2021706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0"/>
  <p:tag name="KSO_WM_UNIT_SHOW_EDIT_AREA_INDICATION" val="1"/>
  <p:tag name="KSO_WM_CHIP_GROUPID" val="5e6b05596848fb12bee65ac8"/>
  <p:tag name="KSO_WM_CHIP_XID" val="5e6b05596848fb12bee65aca"/>
  <p:tag name="KSO_WM_UNIT_DEC_AREA_ID" val="46ab471ebe5046c689d117c3ccfe512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954ebfd14f7b44f1888c8f9819c6029a"/>
  <p:tag name="KSO_WM_UNIT_TEXT_FILL_FORE_SCHEMECOLOR_INDEX_BRIGHTNESS" val="0.25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SLIDE_LAYOUT_INFO" val="{&quot;direction&quot;:1,&quot;id&quot;:&quot;2021-04-01T16:16:05&quot;,&quot;maxSize&quot;:{&quot;size1&quot;:58.8},&quot;minSize&quot;:{&quot;size1&quot;:38.8},&quot;normalSize&quot;:{&quot;size1&quot;:40.51874999999999},&quot;subLayout&quot;:[{&quot;id&quot;:&quot;2021-04-01T16:16:05&quot;,&quot;maxSize&quot;:{&quot;size1&quot;:42.19968634711372},&quot;minSize&quot;:{&quot;size1&quot;:17.799686347113717},&quot;normalSize&quot;:{&quot;size1&quot;:35.26635301378039},&quot;subLayout&quot;:[{&quot;id&quot;:&quot;2021-04-01T16:16:05&quot;,&quot;margin&quot;:{&quot;bottom&quot;:1.2699999809265137,&quot;left&quot;:2.117000102996826,&quot;right&quot;:0.02600000612437725,&quot;top&quot;:1.6929999589920044},&quot;type&quot;:0},{&quot;id&quot;:&quot;2021-04-01T16:16:05&quot;,&quot;margin&quot;:{&quot;bottom&quot;:1.6929999589920044,&quot;left&quot;:2.117000102996826,&quot;right&quot;:0.02600000612437725,&quot;top&quot;:1.6929999589920044},&quot;type&quot;:0}],&quot;type&quot;:0},{&quot;id&quot;:&quot;2021-04-01T16:16:05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fb27998712faa657a7b0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],&quot;fill_id&quot;:&quot;c63a7e4072264d37bb9fc2fc7696d2ba&quot;,&quot;fill_align&quot;:&quot;cm&quot;,&quot;chip_types&quot;:[&quot;picture&quot;]},{&quot;text_align&quot;:&quot;lt&quot;,&quot;text_direction&quot;:&quot;horizontal&quot;,&quot;support_big_font&quot;:false,&quot;picture_toward&quot;:0,&quot;picture_dockside&quot;:[],&quot;fill_id&quot;:&quot;5d35ed4a31e74ee7b109b4a5825bd3a1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1b84d96436fd4949826b9d5ad09a53d4&quot;,&quot;fill_align&quot;:&quot;lt&quot;,&quot;chip_types&quot;:[&quot;text&quot;]}]]"/>
  <p:tag name="KSO_WM_CHIP_DECFILLPROP" val="[]"/>
  <p:tag name="KSO_WM_SLIDE_ID" val="diagram20217069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7069"/>
  <p:tag name="KSO_WM_SLIDE_LAYOUT" val="a_d_f"/>
  <p:tag name="KSO_WM_SLIDE_LAYOUT_CNT" val="1_1_1"/>
  <p:tag name="KSO_WM_SLIDE_TYPE" val="text"/>
  <p:tag name="KSO_WM_SLIDE_SIZE" val="912*444"/>
  <p:tag name="KSO_WM_SLIDE_POSITION" val="0*48"/>
  <p:tag name="KSO_WM_CHIP_GROUPID" val="5facfb27998712faa657a7af"/>
  <p:tag name="KSO_WM_SLIDE_BK_DARK_LIGHT" val="2"/>
  <p:tag name="KSO_WM_SLIDE_BACKGROUND_TYPE" val="general"/>
  <p:tag name="KSO_WM_SLIDE_SUPPORT_FEATURE_TYPE" val="8"/>
  <p:tag name="KSO_WM_SLIDE_SUBTYPE" val="picTxt"/>
  <p:tag name="KSO_WM_TEMPLATE_ASSEMBLE_XID" val="606570524054ed1e2fb814c2"/>
  <p:tag name="KSO_WM_TEMPLATE_ASSEMBLE_GROUPID" val="606570524054ed1e2fb814c2"/>
</p:tagLst>
</file>

<file path=ppt/tags/tag9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069_1*f*1"/>
  <p:tag name="KSO_WM_TEMPLATE_CATEGORY" val="diagram"/>
  <p:tag name="KSO_WM_TEMPLATE_INDEX" val="2021706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0"/>
  <p:tag name="KSO_WM_UNIT_SHOW_EDIT_AREA_INDICATION" val="1"/>
  <p:tag name="KSO_WM_CHIP_GROUPID" val="5e6b05596848fb12bee65ac8"/>
  <p:tag name="KSO_WM_CHIP_XID" val="5e6b05596848fb12bee65aca"/>
  <p:tag name="KSO_WM_UNIT_DEC_AREA_ID" val="46ab471ebe5046c689d117c3ccfe512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954ebfd14f7b44f1888c8f9819c6029a"/>
  <p:tag name="KSO_WM_UNIT_TEXT_FILL_FORE_SCHEMECOLOR_INDEX_BRIGHTNESS" val="0.25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微软雅黑"/>
        <a:ea typeface="微软雅黑"/>
        <a:cs typeface="微软雅黑"/>
      </a:majorFont>
      <a:minorFont>
        <a:latin typeface="微软雅黑"/>
        <a:ea typeface="微软雅黑"/>
        <a:cs typeface="微软雅黑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微软雅黑"/>
        <a:ea typeface="微软雅黑"/>
        <a:cs typeface="微软雅黑"/>
      </a:majorFont>
      <a:minorFont>
        <a:latin typeface="微软雅黑"/>
        <a:ea typeface="微软雅黑"/>
        <a:cs typeface="微软雅黑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3225</Words>
  <Application>WPS 演示</Application>
  <PresentationFormat>自定义</PresentationFormat>
  <Paragraphs>300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55" baseType="lpstr">
      <vt:lpstr>Arial</vt:lpstr>
      <vt:lpstr>宋体</vt:lpstr>
      <vt:lpstr>Wingdings</vt:lpstr>
      <vt:lpstr>Helvetica Neue</vt:lpstr>
      <vt:lpstr>Helvetica Neue Medium</vt:lpstr>
      <vt:lpstr>Helvetica Neue Light</vt:lpstr>
      <vt:lpstr>微软雅黑</vt:lpstr>
      <vt:lpstr>汉仪旗黑</vt:lpstr>
      <vt:lpstr>Calibri</vt:lpstr>
      <vt:lpstr>Helvetica</vt:lpstr>
      <vt:lpstr>Times New Roman Bold</vt:lpstr>
      <vt:lpstr>黑体</vt:lpstr>
      <vt:lpstr>汉仪中黑KW</vt:lpstr>
      <vt:lpstr>思源黑体 CN Regular</vt:lpstr>
      <vt:lpstr>汉仪书宋二KW</vt:lpstr>
      <vt:lpstr>Segoe UI</vt:lpstr>
      <vt:lpstr>苹方-简</vt:lpstr>
      <vt:lpstr>Wingdings</vt:lpstr>
      <vt:lpstr>Arial</vt:lpstr>
      <vt:lpstr>宋体</vt:lpstr>
      <vt:lpstr>Arial Unicode MS</vt:lpstr>
      <vt:lpstr>Helvetica Neue</vt:lpstr>
      <vt:lpstr>华文细黑</vt:lpstr>
      <vt:lpstr>Calibri</vt:lpstr>
      <vt:lpstr>黑体-简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李学军</cp:lastModifiedBy>
  <cp:revision>201</cp:revision>
  <dcterms:created xsi:type="dcterms:W3CDTF">2024-03-20T03:33:50Z</dcterms:created>
  <dcterms:modified xsi:type="dcterms:W3CDTF">2024-03-20T03:33:50Z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8C5ACEB28E1CFF0193022565A15FCF00_43</vt:lpwstr>
  </property>
  <property fmtid="{D5CDD505-2E9C-101B-9397-08002B2CF9AE}" pid="3" name="KSOProductBuildVer">
    <vt:lpwstr>2052-6.5.2.8766</vt:lpwstr>
  </property>
</Properties>
</file>