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7"/>
  </p:sldMasterIdLst>
  <p:notesMasterIdLst>
    <p:notesMasterId r:id="rId54"/>
  </p:notesMasterIdLst>
  <p:sldIdLst>
    <p:sldId id="256" r:id="rId48"/>
    <p:sldId id="296" r:id="rId49"/>
    <p:sldId id="297" r:id="rId50"/>
    <p:sldId id="298" r:id="rId51"/>
    <p:sldId id="299" r:id="rId52"/>
    <p:sldId id="300" r:id="rId53"/>
  </p:sldIdLst>
  <p:sldSz cx="7561263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172" y="114"/>
      </p:cViewPr>
      <p:guideLst>
        <p:guide orient="horz" pos="1786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Master" Target="slideMasters/slideMaster1.xml"/><Relationship Id="rId50" Type="http://schemas.openxmlformats.org/officeDocument/2006/relationships/slide" Target="slides/slide3.xml"/><Relationship Id="rId55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6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2.xml"/><Relationship Id="rId57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1.xml"/><Relationship Id="rId56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7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7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7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E59057B-85BF-447D-B961-36C5E79B48A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4013" y="1257300"/>
            <a:ext cx="4522787" cy="3392488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400" cy="395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402080" y="9553680"/>
            <a:ext cx="33674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C09F1B-4A92-4804-8361-CB79C17F54F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8000" y="226080"/>
            <a:ext cx="680472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8000" y="1326600"/>
            <a:ext cx="68047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78000" y="3044520"/>
            <a:ext cx="68047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78000" y="226080"/>
            <a:ext cx="680472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78000" y="1326600"/>
            <a:ext cx="33206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864960" y="1326600"/>
            <a:ext cx="33206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78000" y="3044520"/>
            <a:ext cx="33206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3864960" y="3044520"/>
            <a:ext cx="33206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78000" y="226080"/>
            <a:ext cx="680472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8000" y="1326600"/>
            <a:ext cx="219096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678760" y="1326600"/>
            <a:ext cx="219096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979880" y="1326600"/>
            <a:ext cx="219096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378000" y="3044520"/>
            <a:ext cx="219096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body"/>
          </p:nvPr>
        </p:nvSpPr>
        <p:spPr>
          <a:xfrm>
            <a:off x="2678760" y="3044520"/>
            <a:ext cx="219096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7"/>
          <p:cNvSpPr>
            <a:spLocks noGrp="1"/>
          </p:cNvSpPr>
          <p:nvPr>
            <p:ph type="body"/>
          </p:nvPr>
        </p:nvSpPr>
        <p:spPr>
          <a:xfrm>
            <a:off x="4979880" y="3044520"/>
            <a:ext cx="219096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378000" y="226080"/>
            <a:ext cx="680472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78000" y="226080"/>
            <a:ext cx="680472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78000" y="1326600"/>
            <a:ext cx="33206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864960" y="1326600"/>
            <a:ext cx="332064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78000" y="3044520"/>
            <a:ext cx="33206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78000" y="226080"/>
            <a:ext cx="680472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78000" y="1326600"/>
            <a:ext cx="332064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864960" y="1326600"/>
            <a:ext cx="33206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3864960" y="3044520"/>
            <a:ext cx="33206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8000" y="226080"/>
            <a:ext cx="680472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78000" y="1326600"/>
            <a:ext cx="33206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64960" y="1326600"/>
            <a:ext cx="33206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78000" y="3044520"/>
            <a:ext cx="68047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192240" y="191880"/>
            <a:ext cx="3576960" cy="27900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2"/>
          <p:cNvSpPr/>
          <p:nvPr/>
        </p:nvSpPr>
        <p:spPr>
          <a:xfrm>
            <a:off x="351000" y="174240"/>
            <a:ext cx="2777400" cy="29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 Narrow"/>
                <a:ea typeface="DejaVu Sans"/>
              </a:rPr>
              <a:t>BAZE PODATAKA 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006520" y="189000"/>
            <a:ext cx="1745280" cy="3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21409A"/>
                </a:solidFill>
                <a:latin typeface="Arial Narrow"/>
                <a:ea typeface="DejaVu Sans"/>
              </a:rPr>
              <a:t>FAKULTET INFORMACIJSKIH</a:t>
            </a:r>
            <a:endParaRPr lang="en-US" sz="105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1" strike="noStrike" spc="-1">
                <a:solidFill>
                  <a:srgbClr val="21409A"/>
                </a:solidFill>
                <a:latin typeface="Arial Narrow"/>
                <a:ea typeface="DejaVu Sans"/>
              </a:rPr>
              <a:t>TEHNOLOGIJA MOSTAR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351000" y="1432080"/>
            <a:ext cx="6860160" cy="3599640"/>
            <a:chOff x="351000" y="1432080"/>
            <a:chExt cx="6860160" cy="3599640"/>
          </a:xfrm>
        </p:grpSpPr>
        <p:sp>
          <p:nvSpPr>
            <p:cNvPr id="4" name="CustomShape 5"/>
            <p:cNvSpPr/>
            <p:nvPr/>
          </p:nvSpPr>
          <p:spPr>
            <a:xfrm>
              <a:off x="351000" y="1432080"/>
              <a:ext cx="6860160" cy="1897920"/>
            </a:xfrm>
            <a:custGeom>
              <a:avLst/>
              <a:gdLst/>
              <a:ahLst/>
              <a:cxnLst/>
              <a:rect l="l" t="t" r="r" b="b"/>
              <a:pathLst>
                <a:path w="19059" h="5275">
                  <a:moveTo>
                    <a:pt x="2216" y="1626"/>
                  </a:moveTo>
                  <a:lnTo>
                    <a:pt x="2338" y="1560"/>
                  </a:lnTo>
                  <a:lnTo>
                    <a:pt x="3333" y="1148"/>
                  </a:lnTo>
                  <a:lnTo>
                    <a:pt x="4095" y="892"/>
                  </a:lnTo>
                  <a:lnTo>
                    <a:pt x="4701" y="717"/>
                  </a:lnTo>
                  <a:lnTo>
                    <a:pt x="5380" y="542"/>
                  </a:lnTo>
                  <a:lnTo>
                    <a:pt x="6136" y="384"/>
                  </a:lnTo>
                  <a:lnTo>
                    <a:pt x="6964" y="245"/>
                  </a:lnTo>
                  <a:lnTo>
                    <a:pt x="7862" y="125"/>
                  </a:lnTo>
                  <a:lnTo>
                    <a:pt x="8827" y="44"/>
                  </a:lnTo>
                  <a:lnTo>
                    <a:pt x="9858" y="0"/>
                  </a:lnTo>
                  <a:lnTo>
                    <a:pt x="10954" y="6"/>
                  </a:lnTo>
                  <a:lnTo>
                    <a:pt x="12110" y="67"/>
                  </a:lnTo>
                  <a:lnTo>
                    <a:pt x="12716" y="125"/>
                  </a:lnTo>
                  <a:lnTo>
                    <a:pt x="13598" y="217"/>
                  </a:lnTo>
                  <a:lnTo>
                    <a:pt x="15113" y="417"/>
                  </a:lnTo>
                  <a:lnTo>
                    <a:pt x="16345" y="617"/>
                  </a:lnTo>
                  <a:lnTo>
                    <a:pt x="17320" y="815"/>
                  </a:lnTo>
                  <a:lnTo>
                    <a:pt x="18052" y="993"/>
                  </a:lnTo>
                  <a:lnTo>
                    <a:pt x="18569" y="1143"/>
                  </a:lnTo>
                  <a:lnTo>
                    <a:pt x="19011" y="1298"/>
                  </a:lnTo>
                  <a:lnTo>
                    <a:pt x="19058" y="1326"/>
                  </a:lnTo>
                  <a:lnTo>
                    <a:pt x="18874" y="1290"/>
                  </a:lnTo>
                  <a:lnTo>
                    <a:pt x="17565" y="1132"/>
                  </a:lnTo>
                  <a:lnTo>
                    <a:pt x="16272" y="1034"/>
                  </a:lnTo>
                  <a:lnTo>
                    <a:pt x="15510" y="1004"/>
                  </a:lnTo>
                  <a:lnTo>
                    <a:pt x="15063" y="984"/>
                  </a:lnTo>
                  <a:lnTo>
                    <a:pt x="13995" y="990"/>
                  </a:lnTo>
                  <a:lnTo>
                    <a:pt x="13448" y="1001"/>
                  </a:lnTo>
                  <a:lnTo>
                    <a:pt x="12469" y="1040"/>
                  </a:lnTo>
                  <a:lnTo>
                    <a:pt x="11749" y="1093"/>
                  </a:lnTo>
                  <a:lnTo>
                    <a:pt x="10982" y="1170"/>
                  </a:lnTo>
                  <a:lnTo>
                    <a:pt x="10184" y="1290"/>
                  </a:lnTo>
                  <a:lnTo>
                    <a:pt x="9358" y="1454"/>
                  </a:lnTo>
                  <a:lnTo>
                    <a:pt x="8518" y="1674"/>
                  </a:lnTo>
                  <a:lnTo>
                    <a:pt x="8099" y="1807"/>
                  </a:lnTo>
                  <a:lnTo>
                    <a:pt x="7834" y="1899"/>
                  </a:lnTo>
                  <a:lnTo>
                    <a:pt x="7317" y="2099"/>
                  </a:lnTo>
                  <a:lnTo>
                    <a:pt x="6564" y="2424"/>
                  </a:lnTo>
                  <a:lnTo>
                    <a:pt x="5633" y="2897"/>
                  </a:lnTo>
                  <a:lnTo>
                    <a:pt x="4796" y="3378"/>
                  </a:lnTo>
                  <a:lnTo>
                    <a:pt x="4084" y="3834"/>
                  </a:lnTo>
                  <a:lnTo>
                    <a:pt x="3511" y="4226"/>
                  </a:lnTo>
                  <a:lnTo>
                    <a:pt x="2958" y="4646"/>
                  </a:lnTo>
                  <a:lnTo>
                    <a:pt x="2883" y="4707"/>
                  </a:lnTo>
                  <a:lnTo>
                    <a:pt x="2750" y="4796"/>
                  </a:lnTo>
                  <a:lnTo>
                    <a:pt x="2494" y="4949"/>
                  </a:lnTo>
                  <a:lnTo>
                    <a:pt x="2246" y="5068"/>
                  </a:lnTo>
                  <a:lnTo>
                    <a:pt x="2013" y="5163"/>
                  </a:lnTo>
                  <a:lnTo>
                    <a:pt x="1788" y="5224"/>
                  </a:lnTo>
                  <a:lnTo>
                    <a:pt x="1571" y="5257"/>
                  </a:lnTo>
                  <a:lnTo>
                    <a:pt x="1373" y="5274"/>
                  </a:lnTo>
                  <a:lnTo>
                    <a:pt x="1184" y="5257"/>
                  </a:lnTo>
                  <a:lnTo>
                    <a:pt x="1006" y="5224"/>
                  </a:lnTo>
                  <a:lnTo>
                    <a:pt x="842" y="5171"/>
                  </a:lnTo>
                  <a:lnTo>
                    <a:pt x="617" y="5057"/>
                  </a:lnTo>
                  <a:lnTo>
                    <a:pt x="370" y="4854"/>
                  </a:lnTo>
                  <a:lnTo>
                    <a:pt x="181" y="4598"/>
                  </a:lnTo>
                  <a:lnTo>
                    <a:pt x="108" y="4451"/>
                  </a:lnTo>
                  <a:lnTo>
                    <a:pt x="53" y="4309"/>
                  </a:lnTo>
                  <a:lnTo>
                    <a:pt x="0" y="4028"/>
                  </a:lnTo>
                  <a:lnTo>
                    <a:pt x="17" y="3759"/>
                  </a:lnTo>
                  <a:lnTo>
                    <a:pt x="92" y="3495"/>
                  </a:lnTo>
                  <a:lnTo>
                    <a:pt x="217" y="3242"/>
                  </a:lnTo>
                  <a:lnTo>
                    <a:pt x="381" y="2997"/>
                  </a:lnTo>
                  <a:lnTo>
                    <a:pt x="575" y="2772"/>
                  </a:lnTo>
                  <a:lnTo>
                    <a:pt x="790" y="2566"/>
                  </a:lnTo>
                  <a:lnTo>
                    <a:pt x="1140" y="2277"/>
                  </a:lnTo>
                  <a:lnTo>
                    <a:pt x="1593" y="1968"/>
                  </a:lnTo>
                  <a:lnTo>
                    <a:pt x="2127" y="1665"/>
                  </a:lnTo>
                  <a:lnTo>
                    <a:pt x="2216" y="1626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51000" y="1432080"/>
              <a:ext cx="6860160" cy="1897920"/>
            </a:xfrm>
            <a:custGeom>
              <a:avLst/>
              <a:gdLst/>
              <a:ahLst/>
              <a:cxnLst/>
              <a:rect l="l" t="t" r="r" b="b"/>
              <a:pathLst>
                <a:path w="19059" h="5275">
                  <a:moveTo>
                    <a:pt x="2216" y="1626"/>
                  </a:moveTo>
                  <a:lnTo>
                    <a:pt x="2338" y="1560"/>
                  </a:lnTo>
                  <a:lnTo>
                    <a:pt x="3333" y="1148"/>
                  </a:lnTo>
                  <a:lnTo>
                    <a:pt x="4095" y="892"/>
                  </a:lnTo>
                  <a:lnTo>
                    <a:pt x="4701" y="717"/>
                  </a:lnTo>
                  <a:lnTo>
                    <a:pt x="5380" y="542"/>
                  </a:lnTo>
                  <a:lnTo>
                    <a:pt x="6136" y="384"/>
                  </a:lnTo>
                  <a:lnTo>
                    <a:pt x="6964" y="245"/>
                  </a:lnTo>
                  <a:lnTo>
                    <a:pt x="7862" y="125"/>
                  </a:lnTo>
                  <a:lnTo>
                    <a:pt x="8827" y="44"/>
                  </a:lnTo>
                  <a:lnTo>
                    <a:pt x="9858" y="0"/>
                  </a:lnTo>
                  <a:lnTo>
                    <a:pt x="10954" y="6"/>
                  </a:lnTo>
                  <a:lnTo>
                    <a:pt x="12110" y="67"/>
                  </a:lnTo>
                  <a:lnTo>
                    <a:pt x="12716" y="125"/>
                  </a:lnTo>
                  <a:lnTo>
                    <a:pt x="13598" y="217"/>
                  </a:lnTo>
                  <a:lnTo>
                    <a:pt x="15113" y="417"/>
                  </a:lnTo>
                  <a:lnTo>
                    <a:pt x="16345" y="617"/>
                  </a:lnTo>
                  <a:lnTo>
                    <a:pt x="17320" y="815"/>
                  </a:lnTo>
                  <a:lnTo>
                    <a:pt x="18052" y="993"/>
                  </a:lnTo>
                  <a:lnTo>
                    <a:pt x="18569" y="1143"/>
                  </a:lnTo>
                  <a:lnTo>
                    <a:pt x="19011" y="1298"/>
                  </a:lnTo>
                  <a:lnTo>
                    <a:pt x="19058" y="1326"/>
                  </a:lnTo>
                  <a:lnTo>
                    <a:pt x="18874" y="1290"/>
                  </a:lnTo>
                  <a:lnTo>
                    <a:pt x="17565" y="1132"/>
                  </a:lnTo>
                  <a:lnTo>
                    <a:pt x="16272" y="1034"/>
                  </a:lnTo>
                  <a:lnTo>
                    <a:pt x="15510" y="1004"/>
                  </a:lnTo>
                  <a:lnTo>
                    <a:pt x="15063" y="984"/>
                  </a:lnTo>
                  <a:lnTo>
                    <a:pt x="13995" y="990"/>
                  </a:lnTo>
                  <a:lnTo>
                    <a:pt x="13448" y="1001"/>
                  </a:lnTo>
                  <a:lnTo>
                    <a:pt x="12469" y="1040"/>
                  </a:lnTo>
                  <a:lnTo>
                    <a:pt x="11749" y="1093"/>
                  </a:lnTo>
                  <a:lnTo>
                    <a:pt x="10982" y="1170"/>
                  </a:lnTo>
                  <a:lnTo>
                    <a:pt x="10184" y="1290"/>
                  </a:lnTo>
                  <a:lnTo>
                    <a:pt x="9358" y="1454"/>
                  </a:lnTo>
                  <a:lnTo>
                    <a:pt x="8518" y="1674"/>
                  </a:lnTo>
                  <a:lnTo>
                    <a:pt x="8099" y="1807"/>
                  </a:lnTo>
                  <a:lnTo>
                    <a:pt x="7834" y="1899"/>
                  </a:lnTo>
                  <a:lnTo>
                    <a:pt x="7317" y="2099"/>
                  </a:lnTo>
                  <a:lnTo>
                    <a:pt x="6564" y="2424"/>
                  </a:lnTo>
                  <a:lnTo>
                    <a:pt x="5633" y="2897"/>
                  </a:lnTo>
                  <a:lnTo>
                    <a:pt x="4796" y="3378"/>
                  </a:lnTo>
                  <a:lnTo>
                    <a:pt x="4084" y="3834"/>
                  </a:lnTo>
                  <a:lnTo>
                    <a:pt x="3511" y="4226"/>
                  </a:lnTo>
                  <a:lnTo>
                    <a:pt x="2958" y="4646"/>
                  </a:lnTo>
                  <a:lnTo>
                    <a:pt x="2883" y="4707"/>
                  </a:lnTo>
                  <a:lnTo>
                    <a:pt x="2750" y="4796"/>
                  </a:lnTo>
                  <a:lnTo>
                    <a:pt x="2494" y="4949"/>
                  </a:lnTo>
                  <a:lnTo>
                    <a:pt x="2246" y="5068"/>
                  </a:lnTo>
                  <a:lnTo>
                    <a:pt x="2013" y="5163"/>
                  </a:lnTo>
                  <a:lnTo>
                    <a:pt x="1788" y="5224"/>
                  </a:lnTo>
                  <a:lnTo>
                    <a:pt x="1571" y="5257"/>
                  </a:lnTo>
                  <a:lnTo>
                    <a:pt x="1373" y="5274"/>
                  </a:lnTo>
                  <a:lnTo>
                    <a:pt x="1184" y="5257"/>
                  </a:lnTo>
                  <a:lnTo>
                    <a:pt x="1006" y="5224"/>
                  </a:lnTo>
                  <a:lnTo>
                    <a:pt x="842" y="5171"/>
                  </a:lnTo>
                  <a:lnTo>
                    <a:pt x="617" y="5057"/>
                  </a:lnTo>
                  <a:lnTo>
                    <a:pt x="370" y="4854"/>
                  </a:lnTo>
                  <a:lnTo>
                    <a:pt x="181" y="4598"/>
                  </a:lnTo>
                  <a:lnTo>
                    <a:pt x="108" y="4451"/>
                  </a:lnTo>
                  <a:lnTo>
                    <a:pt x="53" y="4309"/>
                  </a:lnTo>
                  <a:lnTo>
                    <a:pt x="0" y="4028"/>
                  </a:lnTo>
                  <a:lnTo>
                    <a:pt x="17" y="3759"/>
                  </a:lnTo>
                  <a:lnTo>
                    <a:pt x="92" y="3495"/>
                  </a:lnTo>
                  <a:lnTo>
                    <a:pt x="217" y="3242"/>
                  </a:lnTo>
                  <a:lnTo>
                    <a:pt x="381" y="2997"/>
                  </a:lnTo>
                  <a:lnTo>
                    <a:pt x="575" y="2772"/>
                  </a:lnTo>
                  <a:lnTo>
                    <a:pt x="790" y="2566"/>
                  </a:lnTo>
                  <a:lnTo>
                    <a:pt x="1140" y="2277"/>
                  </a:lnTo>
                  <a:lnTo>
                    <a:pt x="1593" y="1968"/>
                  </a:lnTo>
                  <a:lnTo>
                    <a:pt x="2127" y="1665"/>
                  </a:lnTo>
                  <a:lnTo>
                    <a:pt x="2216" y="1626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332320" y="2167920"/>
              <a:ext cx="711000" cy="2863800"/>
            </a:xfrm>
            <a:custGeom>
              <a:avLst/>
              <a:gdLst/>
              <a:ahLst/>
              <a:cxnLst/>
              <a:rect l="l" t="t" r="r" b="b"/>
              <a:pathLst>
                <a:path w="1978" h="7958">
                  <a:moveTo>
                    <a:pt x="990" y="7957"/>
                  </a:moveTo>
                  <a:lnTo>
                    <a:pt x="887" y="7951"/>
                  </a:lnTo>
                  <a:lnTo>
                    <a:pt x="692" y="7912"/>
                  </a:lnTo>
                  <a:lnTo>
                    <a:pt x="517" y="7837"/>
                  </a:lnTo>
                  <a:lnTo>
                    <a:pt x="359" y="7732"/>
                  </a:lnTo>
                  <a:lnTo>
                    <a:pt x="225" y="7593"/>
                  </a:lnTo>
                  <a:lnTo>
                    <a:pt x="117" y="7434"/>
                  </a:lnTo>
                  <a:lnTo>
                    <a:pt x="42" y="7259"/>
                  </a:lnTo>
                  <a:lnTo>
                    <a:pt x="0" y="7059"/>
                  </a:lnTo>
                  <a:lnTo>
                    <a:pt x="0" y="6959"/>
                  </a:lnTo>
                  <a:lnTo>
                    <a:pt x="222" y="1001"/>
                  </a:lnTo>
                  <a:lnTo>
                    <a:pt x="222" y="898"/>
                  </a:lnTo>
                  <a:lnTo>
                    <a:pt x="242" y="703"/>
                  </a:lnTo>
                  <a:lnTo>
                    <a:pt x="286" y="523"/>
                  </a:lnTo>
                  <a:lnTo>
                    <a:pt x="353" y="364"/>
                  </a:lnTo>
                  <a:lnTo>
                    <a:pt x="445" y="231"/>
                  </a:lnTo>
                  <a:lnTo>
                    <a:pt x="567" y="120"/>
                  </a:lnTo>
                  <a:lnTo>
                    <a:pt x="717" y="44"/>
                  </a:lnTo>
                  <a:lnTo>
                    <a:pt x="887" y="6"/>
                  </a:lnTo>
                  <a:lnTo>
                    <a:pt x="990" y="0"/>
                  </a:lnTo>
                  <a:lnTo>
                    <a:pt x="1093" y="6"/>
                  </a:lnTo>
                  <a:lnTo>
                    <a:pt x="1262" y="44"/>
                  </a:lnTo>
                  <a:lnTo>
                    <a:pt x="1412" y="120"/>
                  </a:lnTo>
                  <a:lnTo>
                    <a:pt x="1532" y="231"/>
                  </a:lnTo>
                  <a:lnTo>
                    <a:pt x="1626" y="364"/>
                  </a:lnTo>
                  <a:lnTo>
                    <a:pt x="1690" y="523"/>
                  </a:lnTo>
                  <a:lnTo>
                    <a:pt x="1735" y="703"/>
                  </a:lnTo>
                  <a:lnTo>
                    <a:pt x="1757" y="898"/>
                  </a:lnTo>
                  <a:lnTo>
                    <a:pt x="1757" y="1001"/>
                  </a:lnTo>
                  <a:lnTo>
                    <a:pt x="1977" y="6959"/>
                  </a:lnTo>
                  <a:lnTo>
                    <a:pt x="1977" y="7059"/>
                  </a:lnTo>
                  <a:lnTo>
                    <a:pt x="1938" y="7259"/>
                  </a:lnTo>
                  <a:lnTo>
                    <a:pt x="1863" y="7434"/>
                  </a:lnTo>
                  <a:lnTo>
                    <a:pt x="1751" y="7593"/>
                  </a:lnTo>
                  <a:lnTo>
                    <a:pt x="1621" y="7732"/>
                  </a:lnTo>
                  <a:lnTo>
                    <a:pt x="1460" y="7837"/>
                  </a:lnTo>
                  <a:lnTo>
                    <a:pt x="1284" y="7912"/>
                  </a:lnTo>
                  <a:lnTo>
                    <a:pt x="1093" y="7951"/>
                  </a:lnTo>
                  <a:lnTo>
                    <a:pt x="990" y="7957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332320" y="2167920"/>
              <a:ext cx="711000" cy="2863800"/>
            </a:xfrm>
            <a:custGeom>
              <a:avLst/>
              <a:gdLst/>
              <a:ahLst/>
              <a:cxnLst/>
              <a:rect l="l" t="t" r="r" b="b"/>
              <a:pathLst>
                <a:path w="1978" h="7958">
                  <a:moveTo>
                    <a:pt x="990" y="7957"/>
                  </a:moveTo>
                  <a:lnTo>
                    <a:pt x="887" y="7951"/>
                  </a:lnTo>
                  <a:lnTo>
                    <a:pt x="692" y="7912"/>
                  </a:lnTo>
                  <a:lnTo>
                    <a:pt x="517" y="7837"/>
                  </a:lnTo>
                  <a:lnTo>
                    <a:pt x="359" y="7732"/>
                  </a:lnTo>
                  <a:lnTo>
                    <a:pt x="225" y="7593"/>
                  </a:lnTo>
                  <a:lnTo>
                    <a:pt x="117" y="7434"/>
                  </a:lnTo>
                  <a:lnTo>
                    <a:pt x="42" y="7259"/>
                  </a:lnTo>
                  <a:lnTo>
                    <a:pt x="0" y="7059"/>
                  </a:lnTo>
                  <a:lnTo>
                    <a:pt x="0" y="6959"/>
                  </a:lnTo>
                  <a:lnTo>
                    <a:pt x="222" y="1001"/>
                  </a:lnTo>
                  <a:lnTo>
                    <a:pt x="222" y="898"/>
                  </a:lnTo>
                  <a:lnTo>
                    <a:pt x="242" y="703"/>
                  </a:lnTo>
                  <a:lnTo>
                    <a:pt x="286" y="523"/>
                  </a:lnTo>
                  <a:lnTo>
                    <a:pt x="353" y="364"/>
                  </a:lnTo>
                  <a:lnTo>
                    <a:pt x="445" y="231"/>
                  </a:lnTo>
                  <a:lnTo>
                    <a:pt x="567" y="120"/>
                  </a:lnTo>
                  <a:lnTo>
                    <a:pt x="717" y="44"/>
                  </a:lnTo>
                  <a:lnTo>
                    <a:pt x="887" y="6"/>
                  </a:lnTo>
                  <a:lnTo>
                    <a:pt x="990" y="0"/>
                  </a:lnTo>
                  <a:lnTo>
                    <a:pt x="1093" y="6"/>
                  </a:lnTo>
                  <a:lnTo>
                    <a:pt x="1262" y="44"/>
                  </a:lnTo>
                  <a:lnTo>
                    <a:pt x="1412" y="120"/>
                  </a:lnTo>
                  <a:lnTo>
                    <a:pt x="1532" y="231"/>
                  </a:lnTo>
                  <a:lnTo>
                    <a:pt x="1626" y="364"/>
                  </a:lnTo>
                  <a:lnTo>
                    <a:pt x="1690" y="523"/>
                  </a:lnTo>
                  <a:lnTo>
                    <a:pt x="1735" y="703"/>
                  </a:lnTo>
                  <a:lnTo>
                    <a:pt x="1757" y="898"/>
                  </a:lnTo>
                  <a:lnTo>
                    <a:pt x="1757" y="1001"/>
                  </a:lnTo>
                  <a:lnTo>
                    <a:pt x="1977" y="6959"/>
                  </a:lnTo>
                  <a:lnTo>
                    <a:pt x="1977" y="7059"/>
                  </a:lnTo>
                  <a:lnTo>
                    <a:pt x="1938" y="7259"/>
                  </a:lnTo>
                  <a:lnTo>
                    <a:pt x="1863" y="7434"/>
                  </a:lnTo>
                  <a:lnTo>
                    <a:pt x="1751" y="7593"/>
                  </a:lnTo>
                  <a:lnTo>
                    <a:pt x="1621" y="7732"/>
                  </a:lnTo>
                  <a:lnTo>
                    <a:pt x="1460" y="7837"/>
                  </a:lnTo>
                  <a:lnTo>
                    <a:pt x="1284" y="7912"/>
                  </a:lnTo>
                  <a:lnTo>
                    <a:pt x="1093" y="7951"/>
                  </a:lnTo>
                  <a:lnTo>
                    <a:pt x="990" y="7957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38800" y="2406960"/>
              <a:ext cx="474840" cy="474840"/>
            </a:xfrm>
            <a:custGeom>
              <a:avLst/>
              <a:gdLst/>
              <a:ahLst/>
              <a:cxnLst/>
              <a:rect l="l" t="t" r="r" b="b"/>
              <a:pathLst>
                <a:path w="1322" h="1322">
                  <a:moveTo>
                    <a:pt x="1321" y="656"/>
                  </a:moveTo>
                  <a:lnTo>
                    <a:pt x="1321" y="728"/>
                  </a:lnTo>
                  <a:lnTo>
                    <a:pt x="1293" y="856"/>
                  </a:lnTo>
                  <a:lnTo>
                    <a:pt x="1240" y="976"/>
                  </a:lnTo>
                  <a:lnTo>
                    <a:pt x="1170" y="1081"/>
                  </a:lnTo>
                  <a:lnTo>
                    <a:pt x="1079" y="1170"/>
                  </a:lnTo>
                  <a:lnTo>
                    <a:pt x="976" y="1240"/>
                  </a:lnTo>
                  <a:lnTo>
                    <a:pt x="854" y="1290"/>
                  </a:lnTo>
                  <a:lnTo>
                    <a:pt x="728" y="1315"/>
                  </a:lnTo>
                  <a:lnTo>
                    <a:pt x="662" y="1321"/>
                  </a:lnTo>
                  <a:lnTo>
                    <a:pt x="589" y="1315"/>
                  </a:lnTo>
                  <a:lnTo>
                    <a:pt x="462" y="1290"/>
                  </a:lnTo>
                  <a:lnTo>
                    <a:pt x="345" y="1240"/>
                  </a:lnTo>
                  <a:lnTo>
                    <a:pt x="236" y="1170"/>
                  </a:lnTo>
                  <a:lnTo>
                    <a:pt x="150" y="1081"/>
                  </a:lnTo>
                  <a:lnTo>
                    <a:pt x="78" y="976"/>
                  </a:lnTo>
                  <a:lnTo>
                    <a:pt x="31" y="856"/>
                  </a:lnTo>
                  <a:lnTo>
                    <a:pt x="3" y="728"/>
                  </a:lnTo>
                  <a:lnTo>
                    <a:pt x="0" y="656"/>
                  </a:lnTo>
                  <a:lnTo>
                    <a:pt x="3" y="589"/>
                  </a:lnTo>
                  <a:lnTo>
                    <a:pt x="31" y="462"/>
                  </a:lnTo>
                  <a:lnTo>
                    <a:pt x="78" y="345"/>
                  </a:lnTo>
                  <a:lnTo>
                    <a:pt x="150" y="236"/>
                  </a:lnTo>
                  <a:lnTo>
                    <a:pt x="236" y="150"/>
                  </a:lnTo>
                  <a:lnTo>
                    <a:pt x="345" y="78"/>
                  </a:lnTo>
                  <a:lnTo>
                    <a:pt x="462" y="25"/>
                  </a:lnTo>
                  <a:lnTo>
                    <a:pt x="589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4" y="25"/>
                  </a:lnTo>
                  <a:lnTo>
                    <a:pt x="976" y="78"/>
                  </a:lnTo>
                  <a:lnTo>
                    <a:pt x="1079" y="150"/>
                  </a:lnTo>
                  <a:lnTo>
                    <a:pt x="1170" y="236"/>
                  </a:lnTo>
                  <a:lnTo>
                    <a:pt x="1240" y="345"/>
                  </a:lnTo>
                  <a:lnTo>
                    <a:pt x="1293" y="462"/>
                  </a:lnTo>
                  <a:lnTo>
                    <a:pt x="1321" y="589"/>
                  </a:lnTo>
                  <a:lnTo>
                    <a:pt x="1321" y="656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3538800" y="2406960"/>
              <a:ext cx="474840" cy="474840"/>
            </a:xfrm>
            <a:custGeom>
              <a:avLst/>
              <a:gdLst/>
              <a:ahLst/>
              <a:cxnLst/>
              <a:rect l="l" t="t" r="r" b="b"/>
              <a:pathLst>
                <a:path w="1322" h="1322">
                  <a:moveTo>
                    <a:pt x="1321" y="656"/>
                  </a:moveTo>
                  <a:lnTo>
                    <a:pt x="1321" y="728"/>
                  </a:lnTo>
                  <a:lnTo>
                    <a:pt x="1293" y="856"/>
                  </a:lnTo>
                  <a:lnTo>
                    <a:pt x="1240" y="976"/>
                  </a:lnTo>
                  <a:lnTo>
                    <a:pt x="1170" y="1081"/>
                  </a:lnTo>
                  <a:lnTo>
                    <a:pt x="1079" y="1170"/>
                  </a:lnTo>
                  <a:lnTo>
                    <a:pt x="976" y="1240"/>
                  </a:lnTo>
                  <a:lnTo>
                    <a:pt x="854" y="1290"/>
                  </a:lnTo>
                  <a:lnTo>
                    <a:pt x="728" y="1315"/>
                  </a:lnTo>
                  <a:lnTo>
                    <a:pt x="662" y="1321"/>
                  </a:lnTo>
                  <a:lnTo>
                    <a:pt x="589" y="1315"/>
                  </a:lnTo>
                  <a:lnTo>
                    <a:pt x="462" y="1290"/>
                  </a:lnTo>
                  <a:lnTo>
                    <a:pt x="345" y="1240"/>
                  </a:lnTo>
                  <a:lnTo>
                    <a:pt x="236" y="1170"/>
                  </a:lnTo>
                  <a:lnTo>
                    <a:pt x="150" y="1081"/>
                  </a:lnTo>
                  <a:lnTo>
                    <a:pt x="78" y="976"/>
                  </a:lnTo>
                  <a:lnTo>
                    <a:pt x="31" y="856"/>
                  </a:lnTo>
                  <a:lnTo>
                    <a:pt x="3" y="728"/>
                  </a:lnTo>
                  <a:lnTo>
                    <a:pt x="0" y="656"/>
                  </a:lnTo>
                  <a:lnTo>
                    <a:pt x="3" y="589"/>
                  </a:lnTo>
                  <a:lnTo>
                    <a:pt x="31" y="462"/>
                  </a:lnTo>
                  <a:lnTo>
                    <a:pt x="78" y="345"/>
                  </a:lnTo>
                  <a:lnTo>
                    <a:pt x="150" y="236"/>
                  </a:lnTo>
                  <a:lnTo>
                    <a:pt x="236" y="150"/>
                  </a:lnTo>
                  <a:lnTo>
                    <a:pt x="345" y="78"/>
                  </a:lnTo>
                  <a:lnTo>
                    <a:pt x="462" y="25"/>
                  </a:lnTo>
                  <a:lnTo>
                    <a:pt x="589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4" y="25"/>
                  </a:lnTo>
                  <a:lnTo>
                    <a:pt x="976" y="78"/>
                  </a:lnTo>
                  <a:lnTo>
                    <a:pt x="1079" y="150"/>
                  </a:lnTo>
                  <a:lnTo>
                    <a:pt x="1170" y="236"/>
                  </a:lnTo>
                  <a:lnTo>
                    <a:pt x="1240" y="345"/>
                  </a:lnTo>
                  <a:lnTo>
                    <a:pt x="1293" y="462"/>
                  </a:lnTo>
                  <a:lnTo>
                    <a:pt x="1321" y="589"/>
                  </a:lnTo>
                  <a:lnTo>
                    <a:pt x="1321" y="656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2349720" y="3598200"/>
              <a:ext cx="474840" cy="474840"/>
            </a:xfrm>
            <a:custGeom>
              <a:avLst/>
              <a:gdLst/>
              <a:ahLst/>
              <a:cxnLst/>
              <a:rect l="l" t="t" r="r" b="b"/>
              <a:pathLst>
                <a:path w="1322" h="1322">
                  <a:moveTo>
                    <a:pt x="1321" y="659"/>
                  </a:moveTo>
                  <a:lnTo>
                    <a:pt x="1321" y="731"/>
                  </a:lnTo>
                  <a:lnTo>
                    <a:pt x="1296" y="859"/>
                  </a:lnTo>
                  <a:lnTo>
                    <a:pt x="1240" y="976"/>
                  </a:lnTo>
                  <a:lnTo>
                    <a:pt x="1170" y="1079"/>
                  </a:lnTo>
                  <a:lnTo>
                    <a:pt x="1081" y="1170"/>
                  </a:lnTo>
                  <a:lnTo>
                    <a:pt x="976" y="1243"/>
                  </a:lnTo>
                  <a:lnTo>
                    <a:pt x="856" y="1290"/>
                  </a:lnTo>
                  <a:lnTo>
                    <a:pt x="728" y="1318"/>
                  </a:lnTo>
                  <a:lnTo>
                    <a:pt x="662" y="1321"/>
                  </a:lnTo>
                  <a:lnTo>
                    <a:pt x="592" y="1318"/>
                  </a:lnTo>
                  <a:lnTo>
                    <a:pt x="464" y="1290"/>
                  </a:lnTo>
                  <a:lnTo>
                    <a:pt x="345" y="1243"/>
                  </a:lnTo>
                  <a:lnTo>
                    <a:pt x="239" y="1170"/>
                  </a:lnTo>
                  <a:lnTo>
                    <a:pt x="150" y="1079"/>
                  </a:lnTo>
                  <a:lnTo>
                    <a:pt x="81" y="976"/>
                  </a:lnTo>
                  <a:lnTo>
                    <a:pt x="31" y="859"/>
                  </a:lnTo>
                  <a:lnTo>
                    <a:pt x="6" y="731"/>
                  </a:lnTo>
                  <a:lnTo>
                    <a:pt x="0" y="659"/>
                  </a:lnTo>
                  <a:lnTo>
                    <a:pt x="6" y="592"/>
                  </a:lnTo>
                  <a:lnTo>
                    <a:pt x="31" y="467"/>
                  </a:lnTo>
                  <a:lnTo>
                    <a:pt x="81" y="345"/>
                  </a:lnTo>
                  <a:lnTo>
                    <a:pt x="150" y="242"/>
                  </a:lnTo>
                  <a:lnTo>
                    <a:pt x="239" y="150"/>
                  </a:lnTo>
                  <a:lnTo>
                    <a:pt x="345" y="81"/>
                  </a:lnTo>
                  <a:lnTo>
                    <a:pt x="464" y="28"/>
                  </a:lnTo>
                  <a:lnTo>
                    <a:pt x="592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6" y="28"/>
                  </a:lnTo>
                  <a:lnTo>
                    <a:pt x="976" y="81"/>
                  </a:lnTo>
                  <a:lnTo>
                    <a:pt x="1081" y="150"/>
                  </a:lnTo>
                  <a:lnTo>
                    <a:pt x="1170" y="242"/>
                  </a:lnTo>
                  <a:lnTo>
                    <a:pt x="1240" y="345"/>
                  </a:lnTo>
                  <a:lnTo>
                    <a:pt x="1296" y="467"/>
                  </a:lnTo>
                  <a:lnTo>
                    <a:pt x="1321" y="592"/>
                  </a:lnTo>
                  <a:lnTo>
                    <a:pt x="1321" y="659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2349720" y="3598200"/>
              <a:ext cx="474840" cy="474840"/>
            </a:xfrm>
            <a:custGeom>
              <a:avLst/>
              <a:gdLst/>
              <a:ahLst/>
              <a:cxnLst/>
              <a:rect l="l" t="t" r="r" b="b"/>
              <a:pathLst>
                <a:path w="1322" h="1322">
                  <a:moveTo>
                    <a:pt x="1321" y="659"/>
                  </a:moveTo>
                  <a:lnTo>
                    <a:pt x="1321" y="731"/>
                  </a:lnTo>
                  <a:lnTo>
                    <a:pt x="1296" y="859"/>
                  </a:lnTo>
                  <a:lnTo>
                    <a:pt x="1240" y="976"/>
                  </a:lnTo>
                  <a:lnTo>
                    <a:pt x="1170" y="1079"/>
                  </a:lnTo>
                  <a:lnTo>
                    <a:pt x="1081" y="1170"/>
                  </a:lnTo>
                  <a:lnTo>
                    <a:pt x="976" y="1243"/>
                  </a:lnTo>
                  <a:lnTo>
                    <a:pt x="856" y="1290"/>
                  </a:lnTo>
                  <a:lnTo>
                    <a:pt x="728" y="1318"/>
                  </a:lnTo>
                  <a:lnTo>
                    <a:pt x="662" y="1321"/>
                  </a:lnTo>
                  <a:lnTo>
                    <a:pt x="592" y="1318"/>
                  </a:lnTo>
                  <a:lnTo>
                    <a:pt x="464" y="1290"/>
                  </a:lnTo>
                  <a:lnTo>
                    <a:pt x="345" y="1243"/>
                  </a:lnTo>
                  <a:lnTo>
                    <a:pt x="239" y="1170"/>
                  </a:lnTo>
                  <a:lnTo>
                    <a:pt x="150" y="1079"/>
                  </a:lnTo>
                  <a:lnTo>
                    <a:pt x="81" y="976"/>
                  </a:lnTo>
                  <a:lnTo>
                    <a:pt x="31" y="859"/>
                  </a:lnTo>
                  <a:lnTo>
                    <a:pt x="6" y="731"/>
                  </a:lnTo>
                  <a:lnTo>
                    <a:pt x="0" y="659"/>
                  </a:lnTo>
                  <a:lnTo>
                    <a:pt x="6" y="592"/>
                  </a:lnTo>
                  <a:lnTo>
                    <a:pt x="31" y="467"/>
                  </a:lnTo>
                  <a:lnTo>
                    <a:pt x="81" y="345"/>
                  </a:lnTo>
                  <a:lnTo>
                    <a:pt x="150" y="242"/>
                  </a:lnTo>
                  <a:lnTo>
                    <a:pt x="239" y="150"/>
                  </a:lnTo>
                  <a:lnTo>
                    <a:pt x="345" y="81"/>
                  </a:lnTo>
                  <a:lnTo>
                    <a:pt x="464" y="28"/>
                  </a:lnTo>
                  <a:lnTo>
                    <a:pt x="592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6" y="28"/>
                  </a:lnTo>
                  <a:lnTo>
                    <a:pt x="976" y="81"/>
                  </a:lnTo>
                  <a:lnTo>
                    <a:pt x="1081" y="150"/>
                  </a:lnTo>
                  <a:lnTo>
                    <a:pt x="1170" y="242"/>
                  </a:lnTo>
                  <a:lnTo>
                    <a:pt x="1240" y="345"/>
                  </a:lnTo>
                  <a:lnTo>
                    <a:pt x="1296" y="467"/>
                  </a:lnTo>
                  <a:lnTo>
                    <a:pt x="1321" y="592"/>
                  </a:lnTo>
                  <a:lnTo>
                    <a:pt x="1321" y="659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1517040" y="3126600"/>
              <a:ext cx="714960" cy="1904760"/>
            </a:xfrm>
            <a:custGeom>
              <a:avLst/>
              <a:gdLst/>
              <a:ahLst/>
              <a:cxnLst/>
              <a:rect l="l" t="t" r="r" b="b"/>
              <a:pathLst>
                <a:path w="1989" h="5294">
                  <a:moveTo>
                    <a:pt x="1012" y="5293"/>
                  </a:moveTo>
                  <a:lnTo>
                    <a:pt x="981" y="5293"/>
                  </a:lnTo>
                  <a:lnTo>
                    <a:pt x="879" y="5288"/>
                  </a:lnTo>
                  <a:lnTo>
                    <a:pt x="689" y="5249"/>
                  </a:lnTo>
                  <a:lnTo>
                    <a:pt x="514" y="5174"/>
                  </a:lnTo>
                  <a:lnTo>
                    <a:pt x="359" y="5068"/>
                  </a:lnTo>
                  <a:lnTo>
                    <a:pt x="225" y="4935"/>
                  </a:lnTo>
                  <a:lnTo>
                    <a:pt x="120" y="4779"/>
                  </a:lnTo>
                  <a:lnTo>
                    <a:pt x="44" y="4604"/>
                  </a:lnTo>
                  <a:lnTo>
                    <a:pt x="6" y="4409"/>
                  </a:lnTo>
                  <a:lnTo>
                    <a:pt x="0" y="4309"/>
                  </a:lnTo>
                  <a:lnTo>
                    <a:pt x="222" y="984"/>
                  </a:lnTo>
                  <a:lnTo>
                    <a:pt x="225" y="884"/>
                  </a:lnTo>
                  <a:lnTo>
                    <a:pt x="247" y="692"/>
                  </a:lnTo>
                  <a:lnTo>
                    <a:pt x="289" y="517"/>
                  </a:lnTo>
                  <a:lnTo>
                    <a:pt x="356" y="359"/>
                  </a:lnTo>
                  <a:lnTo>
                    <a:pt x="448" y="225"/>
                  </a:lnTo>
                  <a:lnTo>
                    <a:pt x="564" y="120"/>
                  </a:lnTo>
                  <a:lnTo>
                    <a:pt x="706" y="44"/>
                  </a:lnTo>
                  <a:lnTo>
                    <a:pt x="879" y="6"/>
                  </a:lnTo>
                  <a:lnTo>
                    <a:pt x="981" y="0"/>
                  </a:lnTo>
                  <a:lnTo>
                    <a:pt x="1012" y="0"/>
                  </a:lnTo>
                  <a:lnTo>
                    <a:pt x="1109" y="6"/>
                  </a:lnTo>
                  <a:lnTo>
                    <a:pt x="1282" y="44"/>
                  </a:lnTo>
                  <a:lnTo>
                    <a:pt x="1426" y="120"/>
                  </a:lnTo>
                  <a:lnTo>
                    <a:pt x="1546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43" y="692"/>
                  </a:lnTo>
                  <a:lnTo>
                    <a:pt x="1765" y="884"/>
                  </a:lnTo>
                  <a:lnTo>
                    <a:pt x="1765" y="984"/>
                  </a:lnTo>
                  <a:lnTo>
                    <a:pt x="1988" y="4309"/>
                  </a:lnTo>
                  <a:lnTo>
                    <a:pt x="1982" y="4409"/>
                  </a:lnTo>
                  <a:lnTo>
                    <a:pt x="1949" y="4604"/>
                  </a:lnTo>
                  <a:lnTo>
                    <a:pt x="1874" y="4779"/>
                  </a:lnTo>
                  <a:lnTo>
                    <a:pt x="1765" y="4935"/>
                  </a:lnTo>
                  <a:lnTo>
                    <a:pt x="1632" y="5068"/>
                  </a:lnTo>
                  <a:lnTo>
                    <a:pt x="1479" y="5174"/>
                  </a:lnTo>
                  <a:lnTo>
                    <a:pt x="1304" y="5249"/>
                  </a:lnTo>
                  <a:lnTo>
                    <a:pt x="1115" y="5288"/>
                  </a:lnTo>
                  <a:lnTo>
                    <a:pt x="1012" y="5293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1517040" y="3126600"/>
              <a:ext cx="714960" cy="1904760"/>
            </a:xfrm>
            <a:custGeom>
              <a:avLst/>
              <a:gdLst/>
              <a:ahLst/>
              <a:cxnLst/>
              <a:rect l="l" t="t" r="r" b="b"/>
              <a:pathLst>
                <a:path w="1989" h="5294">
                  <a:moveTo>
                    <a:pt x="1012" y="5293"/>
                  </a:moveTo>
                  <a:lnTo>
                    <a:pt x="981" y="5293"/>
                  </a:lnTo>
                  <a:lnTo>
                    <a:pt x="879" y="5288"/>
                  </a:lnTo>
                  <a:lnTo>
                    <a:pt x="689" y="5249"/>
                  </a:lnTo>
                  <a:lnTo>
                    <a:pt x="514" y="5174"/>
                  </a:lnTo>
                  <a:lnTo>
                    <a:pt x="359" y="5068"/>
                  </a:lnTo>
                  <a:lnTo>
                    <a:pt x="225" y="4935"/>
                  </a:lnTo>
                  <a:lnTo>
                    <a:pt x="120" y="4779"/>
                  </a:lnTo>
                  <a:lnTo>
                    <a:pt x="44" y="4604"/>
                  </a:lnTo>
                  <a:lnTo>
                    <a:pt x="6" y="4409"/>
                  </a:lnTo>
                  <a:lnTo>
                    <a:pt x="0" y="4309"/>
                  </a:lnTo>
                  <a:lnTo>
                    <a:pt x="222" y="984"/>
                  </a:lnTo>
                  <a:lnTo>
                    <a:pt x="225" y="884"/>
                  </a:lnTo>
                  <a:lnTo>
                    <a:pt x="247" y="692"/>
                  </a:lnTo>
                  <a:lnTo>
                    <a:pt x="289" y="517"/>
                  </a:lnTo>
                  <a:lnTo>
                    <a:pt x="356" y="359"/>
                  </a:lnTo>
                  <a:lnTo>
                    <a:pt x="448" y="225"/>
                  </a:lnTo>
                  <a:lnTo>
                    <a:pt x="564" y="120"/>
                  </a:lnTo>
                  <a:lnTo>
                    <a:pt x="706" y="44"/>
                  </a:lnTo>
                  <a:lnTo>
                    <a:pt x="879" y="6"/>
                  </a:lnTo>
                  <a:lnTo>
                    <a:pt x="981" y="0"/>
                  </a:lnTo>
                  <a:lnTo>
                    <a:pt x="1012" y="0"/>
                  </a:lnTo>
                  <a:lnTo>
                    <a:pt x="1109" y="6"/>
                  </a:lnTo>
                  <a:lnTo>
                    <a:pt x="1282" y="44"/>
                  </a:lnTo>
                  <a:lnTo>
                    <a:pt x="1426" y="120"/>
                  </a:lnTo>
                  <a:lnTo>
                    <a:pt x="1546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43" y="692"/>
                  </a:lnTo>
                  <a:lnTo>
                    <a:pt x="1765" y="884"/>
                  </a:lnTo>
                  <a:lnTo>
                    <a:pt x="1765" y="984"/>
                  </a:lnTo>
                  <a:lnTo>
                    <a:pt x="1988" y="4309"/>
                  </a:lnTo>
                  <a:lnTo>
                    <a:pt x="1982" y="4409"/>
                  </a:lnTo>
                  <a:lnTo>
                    <a:pt x="1949" y="4604"/>
                  </a:lnTo>
                  <a:lnTo>
                    <a:pt x="1874" y="4779"/>
                  </a:lnTo>
                  <a:lnTo>
                    <a:pt x="1765" y="4935"/>
                  </a:lnTo>
                  <a:lnTo>
                    <a:pt x="1632" y="5068"/>
                  </a:lnTo>
                  <a:lnTo>
                    <a:pt x="1479" y="5174"/>
                  </a:lnTo>
                  <a:lnTo>
                    <a:pt x="1304" y="5249"/>
                  </a:lnTo>
                  <a:lnTo>
                    <a:pt x="1115" y="5288"/>
                  </a:lnTo>
                  <a:lnTo>
                    <a:pt x="1012" y="5293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3419640" y="3126600"/>
              <a:ext cx="711720" cy="1904760"/>
            </a:xfrm>
            <a:custGeom>
              <a:avLst/>
              <a:gdLst/>
              <a:ahLst/>
              <a:cxnLst/>
              <a:rect l="l" t="t" r="r" b="b"/>
              <a:pathLst>
                <a:path w="1980" h="5294">
                  <a:moveTo>
                    <a:pt x="1006" y="5293"/>
                  </a:moveTo>
                  <a:lnTo>
                    <a:pt x="976" y="5293"/>
                  </a:lnTo>
                  <a:lnTo>
                    <a:pt x="873" y="5288"/>
                  </a:lnTo>
                  <a:lnTo>
                    <a:pt x="684" y="5249"/>
                  </a:lnTo>
                  <a:lnTo>
                    <a:pt x="506" y="5174"/>
                  </a:lnTo>
                  <a:lnTo>
                    <a:pt x="350" y="5068"/>
                  </a:lnTo>
                  <a:lnTo>
                    <a:pt x="220" y="4935"/>
                  </a:lnTo>
                  <a:lnTo>
                    <a:pt x="114" y="4779"/>
                  </a:lnTo>
                  <a:lnTo>
                    <a:pt x="39" y="4604"/>
                  </a:lnTo>
                  <a:lnTo>
                    <a:pt x="0" y="4409"/>
                  </a:lnTo>
                  <a:lnTo>
                    <a:pt x="0" y="4309"/>
                  </a:lnTo>
                  <a:lnTo>
                    <a:pt x="220" y="984"/>
                  </a:lnTo>
                  <a:lnTo>
                    <a:pt x="220" y="884"/>
                  </a:lnTo>
                  <a:lnTo>
                    <a:pt x="242" y="692"/>
                  </a:lnTo>
                  <a:lnTo>
                    <a:pt x="286" y="517"/>
                  </a:lnTo>
                  <a:lnTo>
                    <a:pt x="350" y="359"/>
                  </a:lnTo>
                  <a:lnTo>
                    <a:pt x="442" y="225"/>
                  </a:lnTo>
                  <a:lnTo>
                    <a:pt x="559" y="120"/>
                  </a:lnTo>
                  <a:lnTo>
                    <a:pt x="706" y="44"/>
                  </a:lnTo>
                  <a:lnTo>
                    <a:pt x="876" y="6"/>
                  </a:lnTo>
                  <a:lnTo>
                    <a:pt x="976" y="0"/>
                  </a:lnTo>
                  <a:lnTo>
                    <a:pt x="1006" y="0"/>
                  </a:lnTo>
                  <a:lnTo>
                    <a:pt x="1101" y="6"/>
                  </a:lnTo>
                  <a:lnTo>
                    <a:pt x="1279" y="44"/>
                  </a:lnTo>
                  <a:lnTo>
                    <a:pt x="1421" y="120"/>
                  </a:lnTo>
                  <a:lnTo>
                    <a:pt x="1540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38" y="692"/>
                  </a:lnTo>
                  <a:lnTo>
                    <a:pt x="1760" y="884"/>
                  </a:lnTo>
                  <a:lnTo>
                    <a:pt x="1760" y="984"/>
                  </a:lnTo>
                  <a:lnTo>
                    <a:pt x="1979" y="4309"/>
                  </a:lnTo>
                  <a:lnTo>
                    <a:pt x="1979" y="4409"/>
                  </a:lnTo>
                  <a:lnTo>
                    <a:pt x="1941" y="4604"/>
                  </a:lnTo>
                  <a:lnTo>
                    <a:pt x="1865" y="4779"/>
                  </a:lnTo>
                  <a:lnTo>
                    <a:pt x="1760" y="4935"/>
                  </a:lnTo>
                  <a:lnTo>
                    <a:pt x="1626" y="5068"/>
                  </a:lnTo>
                  <a:lnTo>
                    <a:pt x="1473" y="5174"/>
                  </a:lnTo>
                  <a:lnTo>
                    <a:pt x="1296" y="5249"/>
                  </a:lnTo>
                  <a:lnTo>
                    <a:pt x="1107" y="5288"/>
                  </a:lnTo>
                  <a:lnTo>
                    <a:pt x="1006" y="5293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3419640" y="3126600"/>
              <a:ext cx="711720" cy="1904760"/>
            </a:xfrm>
            <a:custGeom>
              <a:avLst/>
              <a:gdLst/>
              <a:ahLst/>
              <a:cxnLst/>
              <a:rect l="l" t="t" r="r" b="b"/>
              <a:pathLst>
                <a:path w="1980" h="5294">
                  <a:moveTo>
                    <a:pt x="1006" y="5293"/>
                  </a:moveTo>
                  <a:lnTo>
                    <a:pt x="976" y="5293"/>
                  </a:lnTo>
                  <a:lnTo>
                    <a:pt x="873" y="5288"/>
                  </a:lnTo>
                  <a:lnTo>
                    <a:pt x="684" y="5249"/>
                  </a:lnTo>
                  <a:lnTo>
                    <a:pt x="506" y="5174"/>
                  </a:lnTo>
                  <a:lnTo>
                    <a:pt x="350" y="5068"/>
                  </a:lnTo>
                  <a:lnTo>
                    <a:pt x="220" y="4935"/>
                  </a:lnTo>
                  <a:lnTo>
                    <a:pt x="114" y="4779"/>
                  </a:lnTo>
                  <a:lnTo>
                    <a:pt x="39" y="4604"/>
                  </a:lnTo>
                  <a:lnTo>
                    <a:pt x="0" y="4409"/>
                  </a:lnTo>
                  <a:lnTo>
                    <a:pt x="0" y="4309"/>
                  </a:lnTo>
                  <a:lnTo>
                    <a:pt x="220" y="984"/>
                  </a:lnTo>
                  <a:lnTo>
                    <a:pt x="220" y="884"/>
                  </a:lnTo>
                  <a:lnTo>
                    <a:pt x="242" y="692"/>
                  </a:lnTo>
                  <a:lnTo>
                    <a:pt x="286" y="517"/>
                  </a:lnTo>
                  <a:lnTo>
                    <a:pt x="350" y="359"/>
                  </a:lnTo>
                  <a:lnTo>
                    <a:pt x="442" y="225"/>
                  </a:lnTo>
                  <a:lnTo>
                    <a:pt x="559" y="120"/>
                  </a:lnTo>
                  <a:lnTo>
                    <a:pt x="706" y="44"/>
                  </a:lnTo>
                  <a:lnTo>
                    <a:pt x="876" y="6"/>
                  </a:lnTo>
                  <a:lnTo>
                    <a:pt x="976" y="0"/>
                  </a:lnTo>
                  <a:lnTo>
                    <a:pt x="1006" y="0"/>
                  </a:lnTo>
                  <a:lnTo>
                    <a:pt x="1101" y="6"/>
                  </a:lnTo>
                  <a:lnTo>
                    <a:pt x="1279" y="44"/>
                  </a:lnTo>
                  <a:lnTo>
                    <a:pt x="1421" y="120"/>
                  </a:lnTo>
                  <a:lnTo>
                    <a:pt x="1540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38" y="692"/>
                  </a:lnTo>
                  <a:lnTo>
                    <a:pt x="1760" y="884"/>
                  </a:lnTo>
                  <a:lnTo>
                    <a:pt x="1760" y="984"/>
                  </a:lnTo>
                  <a:lnTo>
                    <a:pt x="1979" y="4309"/>
                  </a:lnTo>
                  <a:lnTo>
                    <a:pt x="1979" y="4409"/>
                  </a:lnTo>
                  <a:lnTo>
                    <a:pt x="1941" y="4604"/>
                  </a:lnTo>
                  <a:lnTo>
                    <a:pt x="1865" y="4779"/>
                  </a:lnTo>
                  <a:lnTo>
                    <a:pt x="1760" y="4935"/>
                  </a:lnTo>
                  <a:lnTo>
                    <a:pt x="1626" y="5068"/>
                  </a:lnTo>
                  <a:lnTo>
                    <a:pt x="1473" y="5174"/>
                  </a:lnTo>
                  <a:lnTo>
                    <a:pt x="1296" y="5249"/>
                  </a:lnTo>
                  <a:lnTo>
                    <a:pt x="1107" y="5288"/>
                  </a:lnTo>
                  <a:lnTo>
                    <a:pt x="1006" y="5293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" name="Group 17"/>
          <p:cNvGrpSpPr/>
          <p:nvPr/>
        </p:nvGrpSpPr>
        <p:grpSpPr>
          <a:xfrm>
            <a:off x="6825960" y="200160"/>
            <a:ext cx="533160" cy="279360"/>
            <a:chOff x="6825960" y="200160"/>
            <a:chExt cx="533160" cy="279360"/>
          </a:xfrm>
        </p:grpSpPr>
        <p:sp>
          <p:nvSpPr>
            <p:cNvPr id="17" name="CustomShape 18"/>
            <p:cNvSpPr/>
            <p:nvPr/>
          </p:nvSpPr>
          <p:spPr>
            <a:xfrm>
              <a:off x="6825960" y="200160"/>
              <a:ext cx="533160" cy="146880"/>
            </a:xfrm>
            <a:custGeom>
              <a:avLst/>
              <a:gdLst/>
              <a:ahLst/>
              <a:cxnLst/>
              <a:rect l="l" t="t" r="r" b="b"/>
              <a:pathLst>
                <a:path w="1484" h="411">
                  <a:moveTo>
                    <a:pt x="172" y="127"/>
                  </a:moveTo>
                  <a:lnTo>
                    <a:pt x="182" y="121"/>
                  </a:lnTo>
                  <a:lnTo>
                    <a:pt x="259" y="89"/>
                  </a:lnTo>
                  <a:lnTo>
                    <a:pt x="319" y="69"/>
                  </a:lnTo>
                  <a:lnTo>
                    <a:pt x="366" y="56"/>
                  </a:lnTo>
                  <a:lnTo>
                    <a:pt x="419" y="42"/>
                  </a:lnTo>
                  <a:lnTo>
                    <a:pt x="477" y="30"/>
                  </a:lnTo>
                  <a:lnTo>
                    <a:pt x="542" y="19"/>
                  </a:lnTo>
                  <a:lnTo>
                    <a:pt x="612" y="10"/>
                  </a:lnTo>
                  <a:lnTo>
                    <a:pt x="687" y="3"/>
                  </a:lnTo>
                  <a:lnTo>
                    <a:pt x="767" y="0"/>
                  </a:lnTo>
                  <a:lnTo>
                    <a:pt x="852" y="0"/>
                  </a:lnTo>
                  <a:lnTo>
                    <a:pt x="942" y="5"/>
                  </a:lnTo>
                  <a:lnTo>
                    <a:pt x="990" y="10"/>
                  </a:lnTo>
                  <a:lnTo>
                    <a:pt x="1058" y="17"/>
                  </a:lnTo>
                  <a:lnTo>
                    <a:pt x="1176" y="32"/>
                  </a:lnTo>
                  <a:lnTo>
                    <a:pt x="1272" y="48"/>
                  </a:lnTo>
                  <a:lnTo>
                    <a:pt x="1348" y="63"/>
                  </a:lnTo>
                  <a:lnTo>
                    <a:pt x="1405" y="77"/>
                  </a:lnTo>
                  <a:lnTo>
                    <a:pt x="1445" y="89"/>
                  </a:lnTo>
                  <a:lnTo>
                    <a:pt x="1479" y="101"/>
                  </a:lnTo>
                  <a:lnTo>
                    <a:pt x="1483" y="103"/>
                  </a:lnTo>
                  <a:lnTo>
                    <a:pt x="1469" y="100"/>
                  </a:lnTo>
                  <a:lnTo>
                    <a:pt x="1367" y="88"/>
                  </a:lnTo>
                  <a:lnTo>
                    <a:pt x="1266" y="80"/>
                  </a:lnTo>
                  <a:lnTo>
                    <a:pt x="1207" y="78"/>
                  </a:lnTo>
                  <a:lnTo>
                    <a:pt x="1172" y="77"/>
                  </a:lnTo>
                  <a:lnTo>
                    <a:pt x="1089" y="77"/>
                  </a:lnTo>
                  <a:lnTo>
                    <a:pt x="1046" y="78"/>
                  </a:lnTo>
                  <a:lnTo>
                    <a:pt x="970" y="81"/>
                  </a:lnTo>
                  <a:lnTo>
                    <a:pt x="914" y="85"/>
                  </a:lnTo>
                  <a:lnTo>
                    <a:pt x="855" y="91"/>
                  </a:lnTo>
                  <a:lnTo>
                    <a:pt x="792" y="100"/>
                  </a:lnTo>
                  <a:lnTo>
                    <a:pt x="728" y="113"/>
                  </a:lnTo>
                  <a:lnTo>
                    <a:pt x="663" y="130"/>
                  </a:lnTo>
                  <a:lnTo>
                    <a:pt x="630" y="141"/>
                  </a:lnTo>
                  <a:lnTo>
                    <a:pt x="610" y="148"/>
                  </a:lnTo>
                  <a:lnTo>
                    <a:pt x="569" y="163"/>
                  </a:lnTo>
                  <a:lnTo>
                    <a:pt x="511" y="189"/>
                  </a:lnTo>
                  <a:lnTo>
                    <a:pt x="438" y="225"/>
                  </a:lnTo>
                  <a:lnTo>
                    <a:pt x="373" y="263"/>
                  </a:lnTo>
                  <a:lnTo>
                    <a:pt x="318" y="298"/>
                  </a:lnTo>
                  <a:lnTo>
                    <a:pt x="273" y="329"/>
                  </a:lnTo>
                  <a:lnTo>
                    <a:pt x="230" y="361"/>
                  </a:lnTo>
                  <a:lnTo>
                    <a:pt x="224" y="366"/>
                  </a:lnTo>
                  <a:lnTo>
                    <a:pt x="214" y="373"/>
                  </a:lnTo>
                  <a:lnTo>
                    <a:pt x="194" y="385"/>
                  </a:lnTo>
                  <a:lnTo>
                    <a:pt x="175" y="394"/>
                  </a:lnTo>
                  <a:lnTo>
                    <a:pt x="157" y="402"/>
                  </a:lnTo>
                  <a:lnTo>
                    <a:pt x="139" y="406"/>
                  </a:lnTo>
                  <a:lnTo>
                    <a:pt x="122" y="409"/>
                  </a:lnTo>
                  <a:lnTo>
                    <a:pt x="107" y="410"/>
                  </a:lnTo>
                  <a:lnTo>
                    <a:pt x="92" y="409"/>
                  </a:lnTo>
                  <a:lnTo>
                    <a:pt x="78" y="406"/>
                  </a:lnTo>
                  <a:lnTo>
                    <a:pt x="66" y="402"/>
                  </a:lnTo>
                  <a:lnTo>
                    <a:pt x="48" y="393"/>
                  </a:lnTo>
                  <a:lnTo>
                    <a:pt x="29" y="378"/>
                  </a:lnTo>
                  <a:lnTo>
                    <a:pt x="14" y="358"/>
                  </a:lnTo>
                  <a:lnTo>
                    <a:pt x="8" y="346"/>
                  </a:lnTo>
                  <a:lnTo>
                    <a:pt x="4" y="335"/>
                  </a:lnTo>
                  <a:lnTo>
                    <a:pt x="0" y="313"/>
                  </a:lnTo>
                  <a:lnTo>
                    <a:pt x="1" y="292"/>
                  </a:lnTo>
                  <a:lnTo>
                    <a:pt x="7" y="272"/>
                  </a:lnTo>
                  <a:lnTo>
                    <a:pt x="17" y="252"/>
                  </a:lnTo>
                  <a:lnTo>
                    <a:pt x="30" y="233"/>
                  </a:lnTo>
                  <a:lnTo>
                    <a:pt x="45" y="216"/>
                  </a:lnTo>
                  <a:lnTo>
                    <a:pt x="61" y="200"/>
                  </a:lnTo>
                  <a:lnTo>
                    <a:pt x="89" y="177"/>
                  </a:lnTo>
                  <a:lnTo>
                    <a:pt x="124" y="153"/>
                  </a:lnTo>
                  <a:lnTo>
                    <a:pt x="165" y="130"/>
                  </a:lnTo>
                  <a:lnTo>
                    <a:pt x="172" y="127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6825960" y="200160"/>
              <a:ext cx="533160" cy="146880"/>
            </a:xfrm>
            <a:custGeom>
              <a:avLst/>
              <a:gdLst/>
              <a:ahLst/>
              <a:cxnLst/>
              <a:rect l="l" t="t" r="r" b="b"/>
              <a:pathLst>
                <a:path w="1484" h="411">
                  <a:moveTo>
                    <a:pt x="172" y="127"/>
                  </a:moveTo>
                  <a:lnTo>
                    <a:pt x="182" y="121"/>
                  </a:lnTo>
                  <a:lnTo>
                    <a:pt x="259" y="89"/>
                  </a:lnTo>
                  <a:lnTo>
                    <a:pt x="319" y="69"/>
                  </a:lnTo>
                  <a:lnTo>
                    <a:pt x="366" y="56"/>
                  </a:lnTo>
                  <a:lnTo>
                    <a:pt x="419" y="42"/>
                  </a:lnTo>
                  <a:lnTo>
                    <a:pt x="477" y="30"/>
                  </a:lnTo>
                  <a:lnTo>
                    <a:pt x="542" y="19"/>
                  </a:lnTo>
                  <a:lnTo>
                    <a:pt x="612" y="10"/>
                  </a:lnTo>
                  <a:lnTo>
                    <a:pt x="687" y="3"/>
                  </a:lnTo>
                  <a:lnTo>
                    <a:pt x="767" y="0"/>
                  </a:lnTo>
                  <a:lnTo>
                    <a:pt x="852" y="0"/>
                  </a:lnTo>
                  <a:lnTo>
                    <a:pt x="942" y="5"/>
                  </a:lnTo>
                  <a:lnTo>
                    <a:pt x="990" y="10"/>
                  </a:lnTo>
                  <a:lnTo>
                    <a:pt x="1058" y="17"/>
                  </a:lnTo>
                  <a:lnTo>
                    <a:pt x="1176" y="32"/>
                  </a:lnTo>
                  <a:lnTo>
                    <a:pt x="1272" y="48"/>
                  </a:lnTo>
                  <a:lnTo>
                    <a:pt x="1348" y="63"/>
                  </a:lnTo>
                  <a:lnTo>
                    <a:pt x="1405" y="77"/>
                  </a:lnTo>
                  <a:lnTo>
                    <a:pt x="1445" y="89"/>
                  </a:lnTo>
                  <a:lnTo>
                    <a:pt x="1479" y="101"/>
                  </a:lnTo>
                  <a:lnTo>
                    <a:pt x="1483" y="103"/>
                  </a:lnTo>
                  <a:lnTo>
                    <a:pt x="1469" y="100"/>
                  </a:lnTo>
                  <a:lnTo>
                    <a:pt x="1367" y="88"/>
                  </a:lnTo>
                  <a:lnTo>
                    <a:pt x="1266" y="80"/>
                  </a:lnTo>
                  <a:lnTo>
                    <a:pt x="1207" y="78"/>
                  </a:lnTo>
                  <a:lnTo>
                    <a:pt x="1172" y="77"/>
                  </a:lnTo>
                  <a:lnTo>
                    <a:pt x="1089" y="77"/>
                  </a:lnTo>
                  <a:lnTo>
                    <a:pt x="1046" y="78"/>
                  </a:lnTo>
                  <a:lnTo>
                    <a:pt x="970" y="81"/>
                  </a:lnTo>
                  <a:lnTo>
                    <a:pt x="914" y="85"/>
                  </a:lnTo>
                  <a:lnTo>
                    <a:pt x="855" y="91"/>
                  </a:lnTo>
                  <a:lnTo>
                    <a:pt x="792" y="100"/>
                  </a:lnTo>
                  <a:lnTo>
                    <a:pt x="728" y="113"/>
                  </a:lnTo>
                  <a:lnTo>
                    <a:pt x="663" y="130"/>
                  </a:lnTo>
                  <a:lnTo>
                    <a:pt x="630" y="141"/>
                  </a:lnTo>
                  <a:lnTo>
                    <a:pt x="610" y="148"/>
                  </a:lnTo>
                  <a:lnTo>
                    <a:pt x="569" y="163"/>
                  </a:lnTo>
                  <a:lnTo>
                    <a:pt x="511" y="189"/>
                  </a:lnTo>
                  <a:lnTo>
                    <a:pt x="438" y="225"/>
                  </a:lnTo>
                  <a:lnTo>
                    <a:pt x="373" y="263"/>
                  </a:lnTo>
                  <a:lnTo>
                    <a:pt x="318" y="298"/>
                  </a:lnTo>
                  <a:lnTo>
                    <a:pt x="273" y="329"/>
                  </a:lnTo>
                  <a:lnTo>
                    <a:pt x="230" y="361"/>
                  </a:lnTo>
                  <a:lnTo>
                    <a:pt x="224" y="366"/>
                  </a:lnTo>
                  <a:lnTo>
                    <a:pt x="214" y="373"/>
                  </a:lnTo>
                  <a:lnTo>
                    <a:pt x="194" y="385"/>
                  </a:lnTo>
                  <a:lnTo>
                    <a:pt x="175" y="394"/>
                  </a:lnTo>
                  <a:lnTo>
                    <a:pt x="157" y="402"/>
                  </a:lnTo>
                  <a:lnTo>
                    <a:pt x="139" y="406"/>
                  </a:lnTo>
                  <a:lnTo>
                    <a:pt x="122" y="409"/>
                  </a:lnTo>
                  <a:lnTo>
                    <a:pt x="107" y="410"/>
                  </a:lnTo>
                  <a:lnTo>
                    <a:pt x="92" y="409"/>
                  </a:lnTo>
                  <a:lnTo>
                    <a:pt x="78" y="406"/>
                  </a:lnTo>
                  <a:lnTo>
                    <a:pt x="66" y="402"/>
                  </a:lnTo>
                  <a:lnTo>
                    <a:pt x="48" y="393"/>
                  </a:lnTo>
                  <a:lnTo>
                    <a:pt x="29" y="378"/>
                  </a:lnTo>
                  <a:lnTo>
                    <a:pt x="14" y="358"/>
                  </a:lnTo>
                  <a:lnTo>
                    <a:pt x="8" y="346"/>
                  </a:lnTo>
                  <a:lnTo>
                    <a:pt x="4" y="335"/>
                  </a:lnTo>
                  <a:lnTo>
                    <a:pt x="0" y="313"/>
                  </a:lnTo>
                  <a:lnTo>
                    <a:pt x="1" y="292"/>
                  </a:lnTo>
                  <a:lnTo>
                    <a:pt x="7" y="272"/>
                  </a:lnTo>
                  <a:lnTo>
                    <a:pt x="17" y="252"/>
                  </a:lnTo>
                  <a:lnTo>
                    <a:pt x="30" y="233"/>
                  </a:lnTo>
                  <a:lnTo>
                    <a:pt x="45" y="216"/>
                  </a:lnTo>
                  <a:lnTo>
                    <a:pt x="61" y="200"/>
                  </a:lnTo>
                  <a:lnTo>
                    <a:pt x="89" y="177"/>
                  </a:lnTo>
                  <a:lnTo>
                    <a:pt x="124" y="153"/>
                  </a:lnTo>
                  <a:lnTo>
                    <a:pt x="165" y="130"/>
                  </a:lnTo>
                  <a:lnTo>
                    <a:pt x="172" y="127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7213680" y="257400"/>
              <a:ext cx="54720" cy="222120"/>
            </a:xfrm>
            <a:custGeom>
              <a:avLst/>
              <a:gdLst/>
              <a:ahLst/>
              <a:cxnLst/>
              <a:rect l="l" t="t" r="r" b="b"/>
              <a:pathLst>
                <a:path w="155" h="620">
                  <a:moveTo>
                    <a:pt x="77" y="619"/>
                  </a:moveTo>
                  <a:lnTo>
                    <a:pt x="69" y="619"/>
                  </a:lnTo>
                  <a:lnTo>
                    <a:pt x="54" y="616"/>
                  </a:lnTo>
                  <a:lnTo>
                    <a:pt x="40" y="610"/>
                  </a:lnTo>
                  <a:lnTo>
                    <a:pt x="28" y="602"/>
                  </a:lnTo>
                  <a:lnTo>
                    <a:pt x="18" y="591"/>
                  </a:lnTo>
                  <a:lnTo>
                    <a:pt x="9" y="578"/>
                  </a:lnTo>
                  <a:lnTo>
                    <a:pt x="3" y="565"/>
                  </a:lnTo>
                  <a:lnTo>
                    <a:pt x="0" y="549"/>
                  </a:lnTo>
                  <a:lnTo>
                    <a:pt x="0" y="541"/>
                  </a:lnTo>
                  <a:lnTo>
                    <a:pt x="17" y="78"/>
                  </a:lnTo>
                  <a:lnTo>
                    <a:pt x="17" y="70"/>
                  </a:lnTo>
                  <a:lnTo>
                    <a:pt x="19" y="55"/>
                  </a:lnTo>
                  <a:lnTo>
                    <a:pt x="22" y="41"/>
                  </a:lnTo>
                  <a:lnTo>
                    <a:pt x="27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6" y="3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8" y="3"/>
                  </a:lnTo>
                  <a:lnTo>
                    <a:pt x="110" y="9"/>
                  </a:lnTo>
                  <a:lnTo>
                    <a:pt x="119" y="18"/>
                  </a:lnTo>
                  <a:lnTo>
                    <a:pt x="127" y="28"/>
                  </a:lnTo>
                  <a:lnTo>
                    <a:pt x="132" y="41"/>
                  </a:lnTo>
                  <a:lnTo>
                    <a:pt x="135" y="55"/>
                  </a:lnTo>
                  <a:lnTo>
                    <a:pt x="137" y="70"/>
                  </a:lnTo>
                  <a:lnTo>
                    <a:pt x="137" y="78"/>
                  </a:lnTo>
                  <a:lnTo>
                    <a:pt x="154" y="541"/>
                  </a:lnTo>
                  <a:lnTo>
                    <a:pt x="154" y="549"/>
                  </a:lnTo>
                  <a:lnTo>
                    <a:pt x="151" y="565"/>
                  </a:lnTo>
                  <a:lnTo>
                    <a:pt x="145" y="578"/>
                  </a:lnTo>
                  <a:lnTo>
                    <a:pt x="136" y="591"/>
                  </a:lnTo>
                  <a:lnTo>
                    <a:pt x="126" y="602"/>
                  </a:lnTo>
                  <a:lnTo>
                    <a:pt x="114" y="610"/>
                  </a:lnTo>
                  <a:lnTo>
                    <a:pt x="100" y="616"/>
                  </a:lnTo>
                  <a:lnTo>
                    <a:pt x="85" y="619"/>
                  </a:lnTo>
                  <a:lnTo>
                    <a:pt x="77" y="619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7213680" y="257400"/>
              <a:ext cx="54720" cy="222120"/>
            </a:xfrm>
            <a:custGeom>
              <a:avLst/>
              <a:gdLst/>
              <a:ahLst/>
              <a:cxnLst/>
              <a:rect l="l" t="t" r="r" b="b"/>
              <a:pathLst>
                <a:path w="155" h="620">
                  <a:moveTo>
                    <a:pt x="77" y="619"/>
                  </a:moveTo>
                  <a:lnTo>
                    <a:pt x="69" y="619"/>
                  </a:lnTo>
                  <a:lnTo>
                    <a:pt x="54" y="616"/>
                  </a:lnTo>
                  <a:lnTo>
                    <a:pt x="40" y="610"/>
                  </a:lnTo>
                  <a:lnTo>
                    <a:pt x="28" y="602"/>
                  </a:lnTo>
                  <a:lnTo>
                    <a:pt x="18" y="591"/>
                  </a:lnTo>
                  <a:lnTo>
                    <a:pt x="9" y="578"/>
                  </a:lnTo>
                  <a:lnTo>
                    <a:pt x="3" y="565"/>
                  </a:lnTo>
                  <a:lnTo>
                    <a:pt x="0" y="549"/>
                  </a:lnTo>
                  <a:lnTo>
                    <a:pt x="0" y="541"/>
                  </a:lnTo>
                  <a:lnTo>
                    <a:pt x="17" y="78"/>
                  </a:lnTo>
                  <a:lnTo>
                    <a:pt x="17" y="70"/>
                  </a:lnTo>
                  <a:lnTo>
                    <a:pt x="19" y="55"/>
                  </a:lnTo>
                  <a:lnTo>
                    <a:pt x="22" y="41"/>
                  </a:lnTo>
                  <a:lnTo>
                    <a:pt x="27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6" y="3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8" y="3"/>
                  </a:lnTo>
                  <a:lnTo>
                    <a:pt x="110" y="9"/>
                  </a:lnTo>
                  <a:lnTo>
                    <a:pt x="119" y="18"/>
                  </a:lnTo>
                  <a:lnTo>
                    <a:pt x="127" y="28"/>
                  </a:lnTo>
                  <a:lnTo>
                    <a:pt x="132" y="41"/>
                  </a:lnTo>
                  <a:lnTo>
                    <a:pt x="135" y="55"/>
                  </a:lnTo>
                  <a:lnTo>
                    <a:pt x="137" y="70"/>
                  </a:lnTo>
                  <a:lnTo>
                    <a:pt x="137" y="78"/>
                  </a:lnTo>
                  <a:lnTo>
                    <a:pt x="154" y="541"/>
                  </a:lnTo>
                  <a:lnTo>
                    <a:pt x="154" y="549"/>
                  </a:lnTo>
                  <a:lnTo>
                    <a:pt x="151" y="565"/>
                  </a:lnTo>
                  <a:lnTo>
                    <a:pt x="145" y="578"/>
                  </a:lnTo>
                  <a:lnTo>
                    <a:pt x="136" y="591"/>
                  </a:lnTo>
                  <a:lnTo>
                    <a:pt x="126" y="602"/>
                  </a:lnTo>
                  <a:lnTo>
                    <a:pt x="114" y="610"/>
                  </a:lnTo>
                  <a:lnTo>
                    <a:pt x="100" y="616"/>
                  </a:lnTo>
                  <a:lnTo>
                    <a:pt x="85" y="619"/>
                  </a:lnTo>
                  <a:lnTo>
                    <a:pt x="77" y="619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7074000" y="276120"/>
              <a:ext cx="36360" cy="36360"/>
            </a:xfrm>
            <a:custGeom>
              <a:avLst/>
              <a:gdLst/>
              <a:ahLst/>
              <a:cxnLst/>
              <a:rect l="l" t="t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6"/>
                  </a:lnTo>
                  <a:lnTo>
                    <a:pt x="66" y="100"/>
                  </a:lnTo>
                  <a:lnTo>
                    <a:pt x="57" y="102"/>
                  </a:lnTo>
                  <a:lnTo>
                    <a:pt x="51" y="103"/>
                  </a:lnTo>
                  <a:lnTo>
                    <a:pt x="46" y="102"/>
                  </a:lnTo>
                  <a:lnTo>
                    <a:pt x="36" y="100"/>
                  </a:lnTo>
                  <a:lnTo>
                    <a:pt x="27" y="96"/>
                  </a:lnTo>
                  <a:lnTo>
                    <a:pt x="18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6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7074000" y="276120"/>
              <a:ext cx="36360" cy="36360"/>
            </a:xfrm>
            <a:custGeom>
              <a:avLst/>
              <a:gdLst/>
              <a:ahLst/>
              <a:cxnLst/>
              <a:rect l="l" t="t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6"/>
                  </a:lnTo>
                  <a:lnTo>
                    <a:pt x="66" y="100"/>
                  </a:lnTo>
                  <a:lnTo>
                    <a:pt x="57" y="102"/>
                  </a:lnTo>
                  <a:lnTo>
                    <a:pt x="51" y="103"/>
                  </a:lnTo>
                  <a:lnTo>
                    <a:pt x="46" y="102"/>
                  </a:lnTo>
                  <a:lnTo>
                    <a:pt x="36" y="100"/>
                  </a:lnTo>
                  <a:lnTo>
                    <a:pt x="27" y="96"/>
                  </a:lnTo>
                  <a:lnTo>
                    <a:pt x="18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6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6981480" y="368640"/>
              <a:ext cx="36360" cy="36360"/>
            </a:xfrm>
            <a:custGeom>
              <a:avLst/>
              <a:gdLst/>
              <a:ahLst/>
              <a:cxnLst/>
              <a:rect l="l" t="t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7"/>
                  </a:lnTo>
                  <a:lnTo>
                    <a:pt x="67" y="100"/>
                  </a:lnTo>
                  <a:lnTo>
                    <a:pt x="57" y="103"/>
                  </a:lnTo>
                  <a:lnTo>
                    <a:pt x="51" y="103"/>
                  </a:lnTo>
                  <a:lnTo>
                    <a:pt x="46" y="103"/>
                  </a:lnTo>
                  <a:lnTo>
                    <a:pt x="36" y="100"/>
                  </a:lnTo>
                  <a:lnTo>
                    <a:pt x="27" y="97"/>
                  </a:lnTo>
                  <a:lnTo>
                    <a:pt x="19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9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7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9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6981480" y="368640"/>
              <a:ext cx="36360" cy="36360"/>
            </a:xfrm>
            <a:custGeom>
              <a:avLst/>
              <a:gdLst/>
              <a:ahLst/>
              <a:cxnLst/>
              <a:rect l="l" t="t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7"/>
                  </a:lnTo>
                  <a:lnTo>
                    <a:pt x="67" y="100"/>
                  </a:lnTo>
                  <a:lnTo>
                    <a:pt x="57" y="103"/>
                  </a:lnTo>
                  <a:lnTo>
                    <a:pt x="51" y="103"/>
                  </a:lnTo>
                  <a:lnTo>
                    <a:pt x="46" y="103"/>
                  </a:lnTo>
                  <a:lnTo>
                    <a:pt x="36" y="100"/>
                  </a:lnTo>
                  <a:lnTo>
                    <a:pt x="27" y="97"/>
                  </a:lnTo>
                  <a:lnTo>
                    <a:pt x="19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9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7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9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6916680" y="331920"/>
              <a:ext cx="55080" cy="147600"/>
            </a:xfrm>
            <a:custGeom>
              <a:avLst/>
              <a:gdLst/>
              <a:ahLst/>
              <a:cxnLst/>
              <a:rect l="l" t="t" r="r" b="b"/>
              <a:pathLst>
                <a:path w="156" h="413">
                  <a:moveTo>
                    <a:pt x="79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4" y="408"/>
                  </a:lnTo>
                  <a:lnTo>
                    <a:pt x="40" y="403"/>
                  </a:lnTo>
                  <a:lnTo>
                    <a:pt x="28" y="394"/>
                  </a:lnTo>
                  <a:lnTo>
                    <a:pt x="18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8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8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6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5" y="335"/>
                  </a:lnTo>
                  <a:lnTo>
                    <a:pt x="154" y="343"/>
                  </a:lnTo>
                  <a:lnTo>
                    <a:pt x="152" y="358"/>
                  </a:lnTo>
                  <a:lnTo>
                    <a:pt x="146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7" y="411"/>
                  </a:lnTo>
                  <a:lnTo>
                    <a:pt x="79" y="412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6916680" y="331920"/>
              <a:ext cx="55080" cy="147600"/>
            </a:xfrm>
            <a:custGeom>
              <a:avLst/>
              <a:gdLst/>
              <a:ahLst/>
              <a:cxnLst/>
              <a:rect l="l" t="t" r="r" b="b"/>
              <a:pathLst>
                <a:path w="156" h="413">
                  <a:moveTo>
                    <a:pt x="79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4" y="408"/>
                  </a:lnTo>
                  <a:lnTo>
                    <a:pt x="40" y="403"/>
                  </a:lnTo>
                  <a:lnTo>
                    <a:pt x="28" y="394"/>
                  </a:lnTo>
                  <a:lnTo>
                    <a:pt x="18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8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8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6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5" y="335"/>
                  </a:lnTo>
                  <a:lnTo>
                    <a:pt x="154" y="343"/>
                  </a:lnTo>
                  <a:lnTo>
                    <a:pt x="152" y="358"/>
                  </a:lnTo>
                  <a:lnTo>
                    <a:pt x="146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7" y="411"/>
                  </a:lnTo>
                  <a:lnTo>
                    <a:pt x="79" y="412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7064640" y="331920"/>
              <a:ext cx="54720" cy="147600"/>
            </a:xfrm>
            <a:custGeom>
              <a:avLst/>
              <a:gdLst/>
              <a:ahLst/>
              <a:cxnLst/>
              <a:rect l="l" t="t" r="r" b="b"/>
              <a:pathLst>
                <a:path w="155" h="413">
                  <a:moveTo>
                    <a:pt x="78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3" y="408"/>
                  </a:lnTo>
                  <a:lnTo>
                    <a:pt x="39" y="403"/>
                  </a:lnTo>
                  <a:lnTo>
                    <a:pt x="27" y="394"/>
                  </a:lnTo>
                  <a:lnTo>
                    <a:pt x="17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7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7" y="28"/>
                  </a:lnTo>
                  <a:lnTo>
                    <a:pt x="34" y="18"/>
                  </a:lnTo>
                  <a:lnTo>
                    <a:pt x="43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5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4" y="335"/>
                  </a:lnTo>
                  <a:lnTo>
                    <a:pt x="154" y="343"/>
                  </a:lnTo>
                  <a:lnTo>
                    <a:pt x="151" y="358"/>
                  </a:lnTo>
                  <a:lnTo>
                    <a:pt x="145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6" y="411"/>
                  </a:lnTo>
                  <a:lnTo>
                    <a:pt x="78" y="412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7064640" y="331920"/>
              <a:ext cx="54720" cy="147600"/>
            </a:xfrm>
            <a:custGeom>
              <a:avLst/>
              <a:gdLst/>
              <a:ahLst/>
              <a:cxnLst/>
              <a:rect l="l" t="t" r="r" b="b"/>
              <a:pathLst>
                <a:path w="155" h="413">
                  <a:moveTo>
                    <a:pt x="78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3" y="408"/>
                  </a:lnTo>
                  <a:lnTo>
                    <a:pt x="39" y="403"/>
                  </a:lnTo>
                  <a:lnTo>
                    <a:pt x="27" y="394"/>
                  </a:lnTo>
                  <a:lnTo>
                    <a:pt x="17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7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7" y="28"/>
                  </a:lnTo>
                  <a:lnTo>
                    <a:pt x="34" y="18"/>
                  </a:lnTo>
                  <a:lnTo>
                    <a:pt x="43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5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4" y="335"/>
                  </a:lnTo>
                  <a:lnTo>
                    <a:pt x="154" y="343"/>
                  </a:lnTo>
                  <a:lnTo>
                    <a:pt x="151" y="358"/>
                  </a:lnTo>
                  <a:lnTo>
                    <a:pt x="145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6" y="411"/>
                  </a:lnTo>
                  <a:lnTo>
                    <a:pt x="78" y="412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" name="CustomShape 30"/>
          <p:cNvSpPr/>
          <p:nvPr/>
        </p:nvSpPr>
        <p:spPr>
          <a:xfrm>
            <a:off x="192240" y="1203840"/>
            <a:ext cx="7166520" cy="4113720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PlaceHolder 31"/>
          <p:cNvSpPr>
            <a:spLocks noGrp="1"/>
          </p:cNvSpPr>
          <p:nvPr>
            <p:ph type="title"/>
          </p:nvPr>
        </p:nvSpPr>
        <p:spPr>
          <a:xfrm>
            <a:off x="378000" y="226080"/>
            <a:ext cx="680472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" name="PlaceHolder 32"/>
          <p:cNvSpPr>
            <a:spLocks noGrp="1"/>
          </p:cNvSpPr>
          <p:nvPr>
            <p:ph type="body"/>
          </p:nvPr>
        </p:nvSpPr>
        <p:spPr>
          <a:xfrm>
            <a:off x="378000" y="1326600"/>
            <a:ext cx="68047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95720" y="1829160"/>
            <a:ext cx="6568560" cy="201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ACCESS</a:t>
            </a:r>
            <a:r>
              <a:rPr lang="bs-Latn-BA" sz="4400" b="1" spc="-1" dirty="0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Arial Narrow"/>
                <a:ea typeface="DejaVu Sans"/>
              </a:rPr>
              <a:t>–</a:t>
            </a:r>
            <a:endParaRPr lang="en-US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bs-Latn-BA" sz="4400" b="1" spc="-1" dirty="0">
                <a:solidFill>
                  <a:srgbClr val="000000"/>
                </a:solidFill>
                <a:latin typeface="Arial Narrow"/>
                <a:ea typeface="DejaVu Sans"/>
              </a:rPr>
              <a:t>FORME I IZVJEŠTAJI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8"/>
    </mc:Choice>
    <mc:Fallback xmlns="">
      <p:transition spd="slow" advTm="51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E3A87-009C-4404-BE9E-699659D1BE7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81372" y="531814"/>
            <a:ext cx="7198916" cy="2565693"/>
          </a:xfrm>
          <a:prstGeom prst="rect">
            <a:avLst/>
          </a:prstGeom>
          <a:noFill/>
        </p:spPr>
        <p:txBody>
          <a:bodyPr wrap="square" lIns="36000" tIns="36000" rIns="36000" bIns="36000" numCol="1" spcCol="0" rtlCol="0" anchor="t" anchorCtr="0">
            <a:spAutoFit/>
          </a:bodyPr>
          <a:lstStyle/>
          <a:p>
            <a:pPr defTabSz="114300"/>
            <a:r>
              <a:rPr lang="bs-Latn-BA" b="1" dirty="0">
                <a:latin typeface="Arial Narrow" panose="020B0606020202030204" pitchFamily="34" charset="0"/>
              </a:rPr>
              <a:t>ZADATAK 1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U bazi </a:t>
            </a:r>
            <a:r>
              <a:rPr lang="bs-Latn-BA" b="1" dirty="0">
                <a:latin typeface="Arial Narrow" panose="020B0606020202030204" pitchFamily="34" charset="0"/>
              </a:rPr>
              <a:t>Northwind_RADNA </a:t>
            </a:r>
            <a:r>
              <a:rPr lang="bs-Latn-BA" dirty="0">
                <a:latin typeface="Arial Narrow" panose="020B0606020202030204" pitchFamily="34" charset="0"/>
              </a:rPr>
              <a:t>se nalazi tabela </a:t>
            </a:r>
            <a:r>
              <a:rPr lang="bs-Latn-BA" b="1" dirty="0">
                <a:latin typeface="Arial Narrow" panose="020B0606020202030204" pitchFamily="34" charset="0"/>
              </a:rPr>
              <a:t>Products</a:t>
            </a:r>
            <a:r>
              <a:rPr lang="bs-Latn-BA" dirty="0">
                <a:latin typeface="Arial Narrow" panose="020B0606020202030204" pitchFamily="34" charset="0"/>
              </a:rPr>
              <a:t>. Kreirati upit kojim će se dati pregled ukupne novčane vrijednosti proizvoda, ukupnog stanja proizvoda na skladištu i ukupnog broja naručenih jedinica za dobavljača (</a:t>
            </a:r>
            <a:r>
              <a:rPr lang="bs-Latn-BA" b="1" dirty="0">
                <a:latin typeface="Arial Narrow" panose="020B0606020202030204" pitchFamily="34" charset="0"/>
              </a:rPr>
              <a:t>supplier</a:t>
            </a:r>
            <a:r>
              <a:rPr lang="bs-Latn-BA" dirty="0">
                <a:latin typeface="Arial Narrow" panose="020B0606020202030204" pitchFamily="34" charset="0"/>
              </a:rPr>
              <a:t>) </a:t>
            </a:r>
            <a:r>
              <a:rPr lang="bs-Latn-BA" b="1" dirty="0">
                <a:latin typeface="Arial Narrow" panose="020B0606020202030204" pitchFamily="34" charset="0"/>
              </a:rPr>
              <a:t>Pavlova, Ltd</a:t>
            </a:r>
            <a:r>
              <a:rPr lang="bs-Latn-BA" dirty="0">
                <a:latin typeface="Arial Narrow" panose="020B0606020202030204" pitchFamily="34" charset="0"/>
              </a:rPr>
              <a:t>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Kreirati izvještaj koji će biti zasnovan na prethodnom upitu pri čemu će se omogućiti unos naziva dobavljača.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Kreirati formu na kojoj će se nalaziti prekidač kojim će pokretati prethodno kreirani izvještaj.</a:t>
            </a:r>
          </a:p>
        </p:txBody>
      </p:sp>
    </p:spTree>
    <p:extLst>
      <p:ext uri="{BB962C8B-B14F-4D97-AF65-F5344CB8AC3E}">
        <p14:creationId xmlns:p14="http://schemas.microsoft.com/office/powerpoint/2010/main" val="185691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E3A87-009C-4404-BE9E-699659D1BE7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81372" y="531814"/>
            <a:ext cx="7198916" cy="5889680"/>
          </a:xfrm>
          <a:prstGeom prst="rect">
            <a:avLst/>
          </a:prstGeom>
          <a:noFill/>
        </p:spPr>
        <p:txBody>
          <a:bodyPr wrap="square" lIns="36000" tIns="36000" rIns="36000" bIns="36000" numCol="1" spcCol="0" rtlCol="0" anchor="t" anchorCtr="0">
            <a:spAutoFit/>
          </a:bodyPr>
          <a:lstStyle/>
          <a:p>
            <a:pPr defTabSz="114300"/>
            <a:r>
              <a:rPr lang="bs-Latn-BA" b="1" dirty="0">
                <a:latin typeface="Arial Narrow" panose="020B0606020202030204" pitchFamily="34" charset="0"/>
              </a:rPr>
              <a:t>ZADATAK 2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U bazi </a:t>
            </a:r>
            <a:r>
              <a:rPr lang="bs-Latn-BA" b="1" dirty="0">
                <a:latin typeface="Arial Narrow" panose="020B0606020202030204" pitchFamily="34" charset="0"/>
              </a:rPr>
              <a:t>Northwind_RADNA </a:t>
            </a:r>
            <a:r>
              <a:rPr lang="bs-Latn-BA" dirty="0">
                <a:latin typeface="Arial Narrow" panose="020B0606020202030204" pitchFamily="34" charset="0"/>
              </a:rPr>
              <a:t>se nalaze tabele </a:t>
            </a:r>
            <a:r>
              <a:rPr lang="bs-Latn-BA" b="1" dirty="0">
                <a:latin typeface="Arial Narrow" panose="020B0606020202030204" pitchFamily="34" charset="0"/>
              </a:rPr>
              <a:t>Employees </a:t>
            </a:r>
            <a:r>
              <a:rPr lang="bs-Latn-BA" dirty="0">
                <a:latin typeface="Arial Narrow" panose="020B0606020202030204" pitchFamily="34" charset="0"/>
              </a:rPr>
              <a:t>i</a:t>
            </a:r>
            <a:r>
              <a:rPr lang="bs-Latn-BA" b="1" dirty="0">
                <a:latin typeface="Arial Narrow" panose="020B0606020202030204" pitchFamily="34" charset="0"/>
              </a:rPr>
              <a:t> Orders</a:t>
            </a:r>
            <a:r>
              <a:rPr lang="bs-Latn-BA" dirty="0">
                <a:latin typeface="Arial Narrow" panose="020B0606020202030204" pitchFamily="34" charset="0"/>
              </a:rPr>
              <a:t>. Kreirati upit kojim će se dati pregled svih uposlenika koji se nalaze na funkciji </a:t>
            </a:r>
            <a:r>
              <a:rPr lang="bs-Latn-BA" b="1" dirty="0">
                <a:latin typeface="Arial Narrow" panose="020B0606020202030204" pitchFamily="34" charset="0"/>
              </a:rPr>
              <a:t>Sales Manager </a:t>
            </a:r>
            <a:r>
              <a:rPr lang="bs-Latn-BA" dirty="0">
                <a:latin typeface="Arial Narrow" panose="020B0606020202030204" pitchFamily="34" charset="0"/>
              </a:rPr>
              <a:t>i ukupna vrijednost i ukupan broj transakcija u kojima je roba isporučena u Njemačku. U upit uključiti polja prezime i ime uposlenika, te mjesto stanovanja. Vrijednost transakcije se nalazi u polju </a:t>
            </a:r>
            <a:r>
              <a:rPr lang="bs-Latn-BA" b="1" dirty="0">
                <a:latin typeface="Arial Narrow" panose="020B0606020202030204" pitchFamily="34" charset="0"/>
              </a:rPr>
              <a:t>Freight</a:t>
            </a:r>
            <a:r>
              <a:rPr lang="bs-Latn-BA" dirty="0">
                <a:latin typeface="Arial Narrow" panose="020B0606020202030204" pitchFamily="34" charset="0"/>
              </a:rPr>
              <a:t>. Opis radnog mjesta se nalazi u polju </a:t>
            </a:r>
            <a:r>
              <a:rPr lang="bs-Latn-BA" b="1" dirty="0">
                <a:latin typeface="Arial Narrow" panose="020B0606020202030204" pitchFamily="34" charset="0"/>
              </a:rPr>
              <a:t>Title</a:t>
            </a:r>
            <a:r>
              <a:rPr lang="bs-Latn-BA" dirty="0">
                <a:latin typeface="Arial Narrow" panose="020B0606020202030204" pitchFamily="34" charset="0"/>
              </a:rPr>
              <a:t>. Naziv države u koju je roba isporučena se nalazi u polju </a:t>
            </a:r>
            <a:r>
              <a:rPr lang="bs-Latn-BA" b="1" dirty="0">
                <a:latin typeface="Arial Narrow" panose="020B0606020202030204" pitchFamily="34" charset="0"/>
              </a:rPr>
              <a:t>Ship Country</a:t>
            </a:r>
            <a:r>
              <a:rPr lang="bs-Latn-BA" dirty="0">
                <a:latin typeface="Arial Narrow" panose="020B0606020202030204" pitchFamily="34" charset="0"/>
              </a:rPr>
              <a:t>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Na bazi prethodnog upita kreirati upit kojim će dati pregled svih uposlenika (bez obzira na poziciju) koji su imali isporuku robe u Njemačku, pri čemu je ukupan broj isporučenih proizvoda bio veći od 3.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Iz prethodnog upita kreirati upit kojim će od korisnika tražiti da unese mjesto stanovanja uposlenika.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Iz upita pod C kreirati upit koji će dati ukupnu novčanu vrijednost robe i ukupan broj isporuka iz grada kojeg unese korisnik.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Kreirati formu na kojoj će se nalaziti prekidači za prethodno kreirane upite.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Kreirati izvještaje za kreirane upite.</a:t>
            </a:r>
          </a:p>
          <a:p>
            <a:pPr marL="342900" indent="-342900" defTabSz="114300">
              <a:buFont typeface="+mj-lt"/>
              <a:buAutoNum type="alphaUcPeriod"/>
            </a:pPr>
            <a:endParaRPr lang="bs-Latn-BA" dirty="0">
              <a:latin typeface="Arial Narrow" panose="020B0606020202030204" pitchFamily="34" charset="0"/>
            </a:endParaRPr>
          </a:p>
          <a:p>
            <a:pPr marL="342900" indent="-342900" defTabSz="114300">
              <a:buFont typeface="+mj-lt"/>
              <a:buAutoNum type="alphaUcPeriod"/>
            </a:pPr>
            <a:endParaRPr lang="bs-Latn-BA" dirty="0">
              <a:latin typeface="Arial Narrow" panose="020B0606020202030204" pitchFamily="34" charset="0"/>
            </a:endParaRPr>
          </a:p>
          <a:p>
            <a:pPr defTabSz="114300"/>
            <a:endParaRPr lang="bs-Latn-BA" dirty="0">
              <a:latin typeface="Arial Narrow" panose="020B0606020202030204" pitchFamily="34" charset="0"/>
            </a:endParaRPr>
          </a:p>
          <a:p>
            <a:pPr defTabSz="114300"/>
            <a:endParaRPr lang="bs-Latn-B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9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E3A87-009C-4404-BE9E-699659D1BE7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81372" y="531814"/>
            <a:ext cx="7198916" cy="2565693"/>
          </a:xfrm>
          <a:prstGeom prst="rect">
            <a:avLst/>
          </a:prstGeom>
          <a:noFill/>
        </p:spPr>
        <p:txBody>
          <a:bodyPr wrap="square" lIns="36000" tIns="36000" rIns="36000" bIns="36000" numCol="1" spcCol="0" rtlCol="0" anchor="t" anchorCtr="0">
            <a:spAutoFit/>
          </a:bodyPr>
          <a:lstStyle/>
          <a:p>
            <a:pPr defTabSz="114300"/>
            <a:r>
              <a:rPr lang="bs-Latn-BA" b="1" dirty="0">
                <a:latin typeface="Arial Narrow" panose="020B0606020202030204" pitchFamily="34" charset="0"/>
              </a:rPr>
              <a:t>ZADATAK 3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U bazi </a:t>
            </a:r>
            <a:r>
              <a:rPr lang="bs-Latn-BA" b="1" dirty="0">
                <a:latin typeface="Arial Narrow" panose="020B0606020202030204" pitchFamily="34" charset="0"/>
              </a:rPr>
              <a:t>Northwind_RADNA </a:t>
            </a:r>
            <a:r>
              <a:rPr lang="bs-Latn-BA" dirty="0">
                <a:latin typeface="Arial Narrow" panose="020B0606020202030204" pitchFamily="34" charset="0"/>
              </a:rPr>
              <a:t>se nalazi tabela </a:t>
            </a:r>
            <a:r>
              <a:rPr lang="bs-Latn-BA" b="1" dirty="0">
                <a:latin typeface="Arial Narrow" panose="020B0606020202030204" pitchFamily="34" charset="0"/>
              </a:rPr>
              <a:t>Customers</a:t>
            </a:r>
            <a:r>
              <a:rPr lang="bs-Latn-BA" dirty="0">
                <a:latin typeface="Arial Narrow" panose="020B0606020202030204" pitchFamily="34" charset="0"/>
              </a:rPr>
              <a:t>. Kreirati upit koji će dati pregled ukupnog broja kompanija na osnovu kriterija koje unese korisnik. Korisniku je potrebno omogućiti da unese kriterije za polje </a:t>
            </a:r>
            <a:r>
              <a:rPr lang="bs-Latn-BA" b="1" dirty="0">
                <a:latin typeface="Arial Narrow" panose="020B0606020202030204" pitchFamily="34" charset="0"/>
              </a:rPr>
              <a:t>ContactTitle</a:t>
            </a:r>
            <a:r>
              <a:rPr lang="bs-Latn-BA" dirty="0">
                <a:latin typeface="Arial Narrow" panose="020B0606020202030204" pitchFamily="34" charset="0"/>
              </a:rPr>
              <a:t> i </a:t>
            </a:r>
            <a:r>
              <a:rPr lang="bs-Latn-BA" b="1" dirty="0">
                <a:latin typeface="Arial Narrow" panose="020B0606020202030204" pitchFamily="34" charset="0"/>
              </a:rPr>
              <a:t>Country</a:t>
            </a:r>
            <a:r>
              <a:rPr lang="bs-Latn-BA" dirty="0">
                <a:latin typeface="Arial Narrow" panose="020B0606020202030204" pitchFamily="34" charset="0"/>
              </a:rPr>
              <a:t>. Upit treba dati prikaz unijetih kriterija.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Upotrebom </a:t>
            </a:r>
            <a:r>
              <a:rPr lang="bs-Latn-BA" b="1" dirty="0">
                <a:latin typeface="Arial Narrow" panose="020B0606020202030204" pitchFamily="34" charset="0"/>
              </a:rPr>
              <a:t>Report Wizard </a:t>
            </a:r>
            <a:r>
              <a:rPr lang="bs-Latn-BA" dirty="0">
                <a:latin typeface="Arial Narrow" panose="020B0606020202030204" pitchFamily="34" charset="0"/>
              </a:rPr>
              <a:t>kreirati izvještaj koji će biti zasnovan na prethodnom upitu. Izvještaj grupirati po broju kompanija i formatirati u </a:t>
            </a:r>
            <a:r>
              <a:rPr lang="bs-Latn-BA" b="1" dirty="0">
                <a:latin typeface="Arial Narrow" panose="020B0606020202030204" pitchFamily="34" charset="0"/>
              </a:rPr>
              <a:t>Outline</a:t>
            </a:r>
            <a:r>
              <a:rPr lang="bs-Latn-BA" dirty="0">
                <a:latin typeface="Arial Narrow" panose="020B0606020202030204" pitchFamily="34" charset="0"/>
              </a:rPr>
              <a:t> izgledu. 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Kreirati formu na kojoj će se nalaziti prekidač kojim će pokretati prethodno kreirani izvještaj.</a:t>
            </a:r>
          </a:p>
        </p:txBody>
      </p:sp>
    </p:spTree>
    <p:extLst>
      <p:ext uri="{BB962C8B-B14F-4D97-AF65-F5344CB8AC3E}">
        <p14:creationId xmlns:p14="http://schemas.microsoft.com/office/powerpoint/2010/main" val="324512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E3A87-009C-4404-BE9E-699659D1BE7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81372" y="531814"/>
            <a:ext cx="7198916" cy="4781685"/>
          </a:xfrm>
          <a:prstGeom prst="rect">
            <a:avLst/>
          </a:prstGeom>
          <a:noFill/>
        </p:spPr>
        <p:txBody>
          <a:bodyPr wrap="square" lIns="36000" tIns="36000" rIns="36000" bIns="36000" numCol="1" spcCol="0" rtlCol="0" anchor="t" anchorCtr="0">
            <a:spAutoFit/>
          </a:bodyPr>
          <a:lstStyle/>
          <a:p>
            <a:pPr defTabSz="114300"/>
            <a:r>
              <a:rPr lang="bs-Latn-BA" b="1" dirty="0">
                <a:latin typeface="Arial Narrow" panose="020B0606020202030204" pitchFamily="34" charset="0"/>
              </a:rPr>
              <a:t>ZADATAK 4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U bazi </a:t>
            </a:r>
            <a:r>
              <a:rPr lang="bs-Latn-BA" b="1" dirty="0">
                <a:latin typeface="Arial Narrow" panose="020B0606020202030204" pitchFamily="34" charset="0"/>
              </a:rPr>
              <a:t>Northwind_RADNA </a:t>
            </a:r>
            <a:r>
              <a:rPr lang="bs-Latn-BA" dirty="0">
                <a:latin typeface="Arial Narrow" panose="020B0606020202030204" pitchFamily="34" charset="0"/>
              </a:rPr>
              <a:t>se nalaze tabele </a:t>
            </a:r>
            <a:r>
              <a:rPr lang="bs-Latn-BA" b="1" dirty="0">
                <a:latin typeface="Arial Narrow" panose="020B0606020202030204" pitchFamily="34" charset="0"/>
              </a:rPr>
              <a:t>Customers,</a:t>
            </a:r>
            <a:r>
              <a:rPr lang="bs-Latn-BA" dirty="0">
                <a:latin typeface="Arial Narrow" panose="020B0606020202030204" pitchFamily="34" charset="0"/>
              </a:rPr>
              <a:t> </a:t>
            </a:r>
            <a:r>
              <a:rPr lang="bs-Latn-BA" b="1" dirty="0">
                <a:latin typeface="Arial Narrow" panose="020B0606020202030204" pitchFamily="34" charset="0"/>
              </a:rPr>
              <a:t>Orders i Order Details </a:t>
            </a:r>
            <a:r>
              <a:rPr lang="bs-Latn-BA" dirty="0">
                <a:latin typeface="Arial Narrow" panose="020B0606020202030204" pitchFamily="34" charset="0"/>
              </a:rPr>
              <a:t>. Kreirati upit koji će dati pregled ukupnih vrijednosti i ukupnih naručenih količina kupaca koji su iz </a:t>
            </a:r>
            <a:r>
              <a:rPr lang="bs-Latn-BA" b="1" dirty="0">
                <a:latin typeface="Arial Narrow" panose="020B0606020202030204" pitchFamily="34" charset="0"/>
              </a:rPr>
              <a:t>Austrije</a:t>
            </a:r>
            <a:r>
              <a:rPr lang="bs-Latn-BA" dirty="0">
                <a:latin typeface="Arial Narrow" panose="020B0606020202030204" pitchFamily="34" charset="0"/>
              </a:rPr>
              <a:t>, pri čemu su narudžbu (</a:t>
            </a:r>
            <a:r>
              <a:rPr lang="bs-Latn-BA" b="1" dirty="0">
                <a:latin typeface="Arial Narrow" panose="020B0606020202030204" pitchFamily="34" charset="0"/>
              </a:rPr>
              <a:t>OrderDate</a:t>
            </a:r>
            <a:r>
              <a:rPr lang="bs-Latn-BA" dirty="0">
                <a:latin typeface="Arial Narrow" panose="020B0606020202030204" pitchFamily="34" charset="0"/>
              </a:rPr>
              <a:t>) izvršili prije </a:t>
            </a:r>
            <a:r>
              <a:rPr lang="bs-Latn-BA" b="1" dirty="0">
                <a:latin typeface="Arial Narrow" panose="020B0606020202030204" pitchFamily="34" charset="0"/>
              </a:rPr>
              <a:t>01.07.1997</a:t>
            </a:r>
            <a:r>
              <a:rPr lang="bs-Latn-BA" dirty="0">
                <a:latin typeface="Arial Narrow" panose="020B0606020202030204" pitchFamily="34" charset="0"/>
              </a:rPr>
              <a:t>. U upit uključiti polje </a:t>
            </a:r>
            <a:r>
              <a:rPr lang="bs-Latn-BA" b="1" dirty="0">
                <a:latin typeface="Arial Narrow" panose="020B0606020202030204" pitchFamily="34" charset="0"/>
              </a:rPr>
              <a:t>CompanyName</a:t>
            </a:r>
            <a:r>
              <a:rPr lang="bs-Latn-BA" dirty="0">
                <a:latin typeface="Arial Narrow" panose="020B0606020202030204" pitchFamily="34" charset="0"/>
              </a:rPr>
              <a:t>, te potrebna agregatna polja koja će se kreirati na osnovu polja </a:t>
            </a:r>
            <a:r>
              <a:rPr lang="bs-Latn-BA" b="1" dirty="0">
                <a:latin typeface="Arial Narrow" panose="020B0606020202030204" pitchFamily="34" charset="0"/>
              </a:rPr>
              <a:t>UnitPrice</a:t>
            </a:r>
            <a:r>
              <a:rPr lang="bs-Latn-BA" dirty="0">
                <a:latin typeface="Arial Narrow" panose="020B0606020202030204" pitchFamily="34" charset="0"/>
              </a:rPr>
              <a:t> i </a:t>
            </a:r>
            <a:r>
              <a:rPr lang="bs-Latn-BA" b="1" dirty="0">
                <a:latin typeface="Arial Narrow" panose="020B0606020202030204" pitchFamily="34" charset="0"/>
              </a:rPr>
              <a:t>Quantity</a:t>
            </a:r>
            <a:r>
              <a:rPr lang="bs-Latn-BA" dirty="0">
                <a:latin typeface="Arial Narrow" panose="020B0606020202030204" pitchFamily="34" charset="0"/>
              </a:rPr>
              <a:t> iz tabele </a:t>
            </a:r>
            <a:r>
              <a:rPr lang="bs-Latn-BA" b="1" dirty="0">
                <a:latin typeface="Arial Narrow" panose="020B0606020202030204" pitchFamily="34" charset="0"/>
              </a:rPr>
              <a:t>Order</a:t>
            </a:r>
            <a:r>
              <a:rPr lang="bs-Latn-BA" dirty="0">
                <a:latin typeface="Arial Narrow" panose="020B0606020202030204" pitchFamily="34" charset="0"/>
              </a:rPr>
              <a:t> </a:t>
            </a:r>
            <a:r>
              <a:rPr lang="bs-Latn-BA" b="1" dirty="0">
                <a:latin typeface="Arial Narrow" panose="020B0606020202030204" pitchFamily="34" charset="0"/>
              </a:rPr>
              <a:t>Details</a:t>
            </a:r>
            <a:r>
              <a:rPr lang="bs-Latn-BA" dirty="0">
                <a:latin typeface="Arial Narrow" panose="020B0606020202030204" pitchFamily="34" charset="0"/>
              </a:rPr>
              <a:t>. 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Na osnovu prethodnog upita kreirati upit koji će izvršiti sumiranje ukupnih vrijednosti i ukupnih naručenih količina za svakog kupca.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Kreirati upit kojim će se u upitu pod A moći izvršiti unos kriterija za vrstu dostavljača (</a:t>
            </a:r>
            <a:r>
              <a:rPr lang="bs-Latn-BA" b="1" dirty="0">
                <a:latin typeface="Arial Narrow" panose="020B0606020202030204" pitchFamily="34" charset="0"/>
              </a:rPr>
              <a:t>Ship Via</a:t>
            </a:r>
            <a:r>
              <a:rPr lang="bs-Latn-BA" dirty="0">
                <a:latin typeface="Arial Narrow" panose="020B0606020202030204" pitchFamily="34" charset="0"/>
              </a:rPr>
              <a:t>).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Kreirati upit koji će koristeći upit pod C izvršiti </a:t>
            </a:r>
            <a:r>
              <a:rPr lang="bs-Latn-BA" b="1" dirty="0">
                <a:latin typeface="Arial Narrow" panose="020B0606020202030204" pitchFamily="34" charset="0"/>
              </a:rPr>
              <a:t>sumiranje</a:t>
            </a:r>
            <a:r>
              <a:rPr lang="bs-Latn-BA" dirty="0">
                <a:latin typeface="Arial Narrow" panose="020B0606020202030204" pitchFamily="34" charset="0"/>
              </a:rPr>
              <a:t> ukupnih vrijednosti i ukupnih naručenih količina </a:t>
            </a:r>
            <a:r>
              <a:rPr lang="bs-Latn-BA" b="1" dirty="0">
                <a:latin typeface="Arial Narrow" panose="020B0606020202030204" pitchFamily="34" charset="0"/>
              </a:rPr>
              <a:t>za svakog kupca</a:t>
            </a:r>
            <a:r>
              <a:rPr lang="bs-Latn-BA" dirty="0">
                <a:latin typeface="Arial Narrow" panose="020B0606020202030204" pitchFamily="34" charset="0"/>
              </a:rPr>
              <a:t>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Kreirati formu za pokretanje upita pod C i D.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Kreirati izvještaj na osnovu upita pod A. Izvještaj formatirati u </a:t>
            </a:r>
            <a:r>
              <a:rPr lang="bs-Latn-BA" b="1" dirty="0">
                <a:latin typeface="Arial Narrow" panose="020B0606020202030204" pitchFamily="34" charset="0"/>
              </a:rPr>
              <a:t>Tabular</a:t>
            </a:r>
            <a:r>
              <a:rPr lang="bs-Latn-BA" dirty="0">
                <a:latin typeface="Arial Narrow" panose="020B0606020202030204" pitchFamily="34" charset="0"/>
              </a:rPr>
              <a:t> izgledu. </a:t>
            </a:r>
          </a:p>
          <a:p>
            <a:pPr marL="342900" indent="-342900" defTabSz="114300">
              <a:buFont typeface="+mj-lt"/>
              <a:buAutoNum type="alphaUcPeriod"/>
            </a:pPr>
            <a:endParaRPr lang="bs-Latn-BA" dirty="0">
              <a:latin typeface="Arial Narrow" panose="020B0606020202030204" pitchFamily="34" charset="0"/>
            </a:endParaRPr>
          </a:p>
          <a:p>
            <a:pPr marL="342900" indent="-342900" defTabSz="114300">
              <a:buFont typeface="+mj-lt"/>
              <a:buAutoNum type="alphaUcPeriod"/>
            </a:pPr>
            <a:endParaRPr lang="bs-Latn-BA" dirty="0">
              <a:latin typeface="Arial Narrow" panose="020B0606020202030204" pitchFamily="34" charset="0"/>
            </a:endParaRPr>
          </a:p>
          <a:p>
            <a:pPr marL="342900" indent="-342900" defTabSz="114300">
              <a:buFont typeface="+mj-lt"/>
              <a:buAutoNum type="alphaUcPeriod"/>
            </a:pPr>
            <a:endParaRPr lang="bs-Latn-B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4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E3A87-009C-4404-BE9E-699659D1BE7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181372" y="531814"/>
            <a:ext cx="7198916" cy="4227687"/>
          </a:xfrm>
          <a:prstGeom prst="rect">
            <a:avLst/>
          </a:prstGeom>
          <a:noFill/>
        </p:spPr>
        <p:txBody>
          <a:bodyPr wrap="square" lIns="36000" tIns="36000" rIns="36000" bIns="36000" numCol="1" spcCol="0" rtlCol="0" anchor="t" anchorCtr="0">
            <a:spAutoFit/>
          </a:bodyPr>
          <a:lstStyle/>
          <a:p>
            <a:pPr defTabSz="114300"/>
            <a:r>
              <a:rPr lang="bs-Latn-BA" b="1" dirty="0">
                <a:latin typeface="Arial Narrow" panose="020B0606020202030204" pitchFamily="34" charset="0"/>
              </a:rPr>
              <a:t>ZADATAK 5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U bazi </a:t>
            </a:r>
            <a:r>
              <a:rPr lang="bs-Latn-BA" b="1" dirty="0">
                <a:latin typeface="Arial Narrow" panose="020B0606020202030204" pitchFamily="34" charset="0"/>
              </a:rPr>
              <a:t>Northwind_RADNA </a:t>
            </a:r>
            <a:r>
              <a:rPr lang="bs-Latn-BA" dirty="0">
                <a:latin typeface="Arial Narrow" panose="020B0606020202030204" pitchFamily="34" charset="0"/>
              </a:rPr>
              <a:t>se nalaze tabele </a:t>
            </a:r>
            <a:r>
              <a:rPr lang="bs-Latn-BA" b="1" dirty="0">
                <a:latin typeface="Arial Narrow" panose="020B0606020202030204" pitchFamily="34" charset="0"/>
              </a:rPr>
              <a:t>Employees, EmployeesTerritories </a:t>
            </a:r>
            <a:r>
              <a:rPr lang="bs-Latn-BA" dirty="0">
                <a:latin typeface="Arial Narrow" panose="020B0606020202030204" pitchFamily="34" charset="0"/>
              </a:rPr>
              <a:t>i</a:t>
            </a:r>
            <a:r>
              <a:rPr lang="bs-Latn-BA" b="1" dirty="0">
                <a:latin typeface="Arial Narrow" panose="020B0606020202030204" pitchFamily="34" charset="0"/>
              </a:rPr>
              <a:t> Territories</a:t>
            </a:r>
            <a:r>
              <a:rPr lang="bs-Latn-BA" dirty="0">
                <a:latin typeface="Arial Narrow" panose="020B0606020202030204" pitchFamily="34" charset="0"/>
              </a:rPr>
              <a:t>. Kreirati upit kojim će se dati pregled broja uposlenika po regijama evidentiranim u tabeli </a:t>
            </a:r>
            <a:r>
              <a:rPr lang="bs-Latn-BA" b="1" dirty="0">
                <a:latin typeface="Arial Narrow" panose="020B0606020202030204" pitchFamily="34" charset="0"/>
              </a:rPr>
              <a:t>Territories</a:t>
            </a:r>
            <a:r>
              <a:rPr lang="bs-Latn-BA" dirty="0">
                <a:latin typeface="Arial Narrow" panose="020B0606020202030204" pitchFamily="34" charset="0"/>
              </a:rPr>
              <a:t>. 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Kreirati upit na osnovu prethodnog upita kojim će se omogućiti unos kriterija za polje regija.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Kreirati upit kojim će se iz tabele </a:t>
            </a:r>
            <a:r>
              <a:rPr lang="bs-Latn-BA" b="1" dirty="0">
                <a:latin typeface="Arial Narrow" panose="020B0606020202030204" pitchFamily="34" charset="0"/>
              </a:rPr>
              <a:t>Employees</a:t>
            </a:r>
            <a:r>
              <a:rPr lang="bs-Latn-BA" dirty="0">
                <a:latin typeface="Arial Narrow" panose="020B0606020202030204" pitchFamily="34" charset="0"/>
              </a:rPr>
              <a:t> dati pregled svih uposlenika mlađih od 60 godina. 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 dirty="0">
                <a:latin typeface="Arial Narrow" panose="020B0606020202030204" pitchFamily="34" charset="0"/>
              </a:rPr>
              <a:t>Kreirati formu za pokretanje upita pod B.</a:t>
            </a:r>
          </a:p>
          <a:p>
            <a:pPr marL="342900" indent="-342900" defTabSz="114300">
              <a:buFont typeface="+mj-lt"/>
              <a:buAutoNum type="alphaUcPeriod"/>
            </a:pPr>
            <a:r>
              <a:rPr lang="bs-Latn-BA">
                <a:latin typeface="Arial Narrow" panose="020B0606020202030204" pitchFamily="34" charset="0"/>
              </a:rPr>
              <a:t>Upotrebom </a:t>
            </a:r>
            <a:r>
              <a:rPr lang="bs-Latn-BA" b="1" dirty="0">
                <a:latin typeface="Arial Narrow" panose="020B0606020202030204" pitchFamily="34" charset="0"/>
              </a:rPr>
              <a:t>Report Wizard </a:t>
            </a:r>
            <a:r>
              <a:rPr lang="bs-Latn-BA" dirty="0">
                <a:latin typeface="Arial Narrow" panose="020B0606020202030204" pitchFamily="34" charset="0"/>
              </a:rPr>
              <a:t>kreirati izvještaj koji će biti zasnovan na upitu pod C. Izvještaj grupirati po </a:t>
            </a:r>
            <a:r>
              <a:rPr lang="bs-Latn-BA" b="1" dirty="0">
                <a:latin typeface="Arial Narrow" panose="020B0606020202030204" pitchFamily="34" charset="0"/>
              </a:rPr>
              <a:t>Broju godina </a:t>
            </a:r>
            <a:r>
              <a:rPr lang="bs-Latn-BA" dirty="0">
                <a:latin typeface="Arial Narrow" panose="020B0606020202030204" pitchFamily="34" charset="0"/>
              </a:rPr>
              <a:t>i formatirati u </a:t>
            </a:r>
            <a:r>
              <a:rPr lang="bs-Latn-BA" b="1" dirty="0">
                <a:latin typeface="Arial Narrow" panose="020B0606020202030204" pitchFamily="34" charset="0"/>
              </a:rPr>
              <a:t>Outline</a:t>
            </a:r>
            <a:r>
              <a:rPr lang="bs-Latn-BA" dirty="0">
                <a:latin typeface="Arial Narrow" panose="020B0606020202030204" pitchFamily="34" charset="0"/>
              </a:rPr>
              <a:t> izgledu</a:t>
            </a:r>
          </a:p>
          <a:p>
            <a:pPr marL="342900" indent="-342900" defTabSz="114300">
              <a:buFont typeface="+mj-lt"/>
              <a:buAutoNum type="alphaUcPeriod"/>
            </a:pPr>
            <a:endParaRPr lang="bs-Latn-BA" dirty="0">
              <a:latin typeface="Arial Narrow" panose="020B0606020202030204" pitchFamily="34" charset="0"/>
            </a:endParaRPr>
          </a:p>
          <a:p>
            <a:pPr marL="342900" indent="-342900" defTabSz="114300">
              <a:buFont typeface="+mj-lt"/>
              <a:buAutoNum type="alphaUcPeriod"/>
            </a:pPr>
            <a:endParaRPr lang="bs-Latn-BA" dirty="0">
              <a:latin typeface="Arial Narrow" panose="020B0606020202030204" pitchFamily="34" charset="0"/>
            </a:endParaRPr>
          </a:p>
          <a:p>
            <a:pPr marL="342900" indent="-342900" defTabSz="114300">
              <a:buFont typeface="+mj-lt"/>
              <a:buAutoNum type="alphaUcPeriod"/>
            </a:pPr>
            <a:endParaRPr lang="bs-Latn-BA" dirty="0">
              <a:latin typeface="Arial Narrow" panose="020B0606020202030204" pitchFamily="34" charset="0"/>
            </a:endParaRPr>
          </a:p>
          <a:p>
            <a:pPr marL="342900" indent="-342900" defTabSz="114300">
              <a:buFont typeface="+mj-lt"/>
              <a:buAutoNum type="alphaUcPeriod"/>
            </a:pPr>
            <a:endParaRPr lang="bs-Latn-BA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1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10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11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12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13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14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15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16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17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1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9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2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20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21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22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23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24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25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26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27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28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29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3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30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3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2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33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34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35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3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7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38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39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4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42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43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44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45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46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6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7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8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9.xml><?xml version="1.0" encoding="utf-8"?>
<Control xmlns="http://schemas.microsoft.com/VisualStudio/2011/storyboarding/control">
  <Id Name="f66de68b-5462-4ed1-b2df-fdbaaba4181d" Revision="5" Stencil="System.MyShapes" StencilVersion="1.0"/>
</Control>
</file>

<file path=customXml/itemProps1.xml><?xml version="1.0" encoding="utf-8"?>
<ds:datastoreItem xmlns:ds="http://schemas.openxmlformats.org/officeDocument/2006/customXml" ds:itemID="{26472621-8773-404B-A59D-005757B6CF7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A5F0B40-C845-473A-8CFF-ED6B6A479CC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999D515-0E32-4B99-BE2C-31A51E9E517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BE42290-BC84-4BDD-816A-8700802A10E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2AAFA51-75B4-4143-B402-4B6121F9713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6C6E663-7B9E-4208-B5CF-86338AC1DDF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66A7F07-D621-4293-AF2F-66B0B7F96212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7510F39-B6BF-4AAE-ABAB-6A504F53108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C315D9F4-98C1-4952-984A-9E232D32FCB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4C63656-905B-46D2-B322-162A3651D23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C37E139-0CFB-4DA9-A3AA-5D35F011B6A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A010BA7-9E14-4EE9-A823-5D99EF9659B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8F6D501-35A0-49FF-880C-56D54658BF8A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741D142-F4AB-4364-95ED-7BF4E244619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0CA981E-BAD5-4679-B49E-BDEFBB7125C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7BBC22B-9AB1-4902-AB72-C16D864C20B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F763D99-91B5-4337-BBFE-18EEAF5E65D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DC32FD8-0CCF-4772-AF45-49863240E23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65C0FFB-E818-4761-8E24-565B80C45F0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3559EDA-A53C-4CCD-AE16-CFCA29FD838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CEDD4E4-49E7-4D58-B504-B28DED9DC51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CCF5E4B-12F9-4593-A82F-B3C52ACEBE2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6972B32-102B-48B0-B505-54EB757AB11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228A1B7-68DC-460D-8639-4BCC4773F89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B82BC92-8B01-4F77-AA34-82FF759E9DE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91B9AD1-DB02-4465-B738-D563A4D38EA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5403335-A91C-48C1-8B0C-04FFD3DB8DB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4DF6F30-5F08-4D42-977A-E5D642CA845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15D3E08-6AEB-42FB-8E74-82FE9C697D6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D019A12-EF6E-44F8-9F49-AAD3DFF6367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BE34586-3389-4DB8-AE35-B8D9E0CB484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FD5AA7C-2EEF-4F8A-8182-3A421CFC105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5236B7D-7A3E-482E-BBF8-5EEE74700DB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EE98931-D51C-44F5-8441-E2EFDCF045D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BBD306E-3BD7-4540-9E13-9DCEB205149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F9E82D2-80F3-425F-8403-C24AD81A533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1B9B65F-B4F3-46CF-B1A5-05A18ABB1CF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20CCF91-9787-422A-AEBB-C4729D818C0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3BD8C02-44A6-4B0D-B090-945B52F20F7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62B3CAC-220E-4A9E-9DBB-FC447D6E693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409E282-12E4-4488-9DCD-E32A53E7524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A442263-E8F2-448A-909D-261F2A6808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</TotalTime>
  <Words>606</Words>
  <Application>Microsoft Office PowerPoint</Application>
  <PresentationFormat>Custom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Fuad Dedić</dc:creator>
  <dc:description/>
  <cp:lastModifiedBy>Fuad Dedić</cp:lastModifiedBy>
  <cp:revision>246</cp:revision>
  <dcterms:created xsi:type="dcterms:W3CDTF">2018-11-06T22:42:32Z</dcterms:created>
  <dcterms:modified xsi:type="dcterms:W3CDTF">2019-01-09T13:40:35Z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Tfs.IsStoryboard">
    <vt:bool>true</vt:bool>
  </property>
</Properties>
</file>