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6" r:id="rId3"/>
    <p:sldId id="410" r:id="rId4"/>
    <p:sldId id="411" r:id="rId5"/>
    <p:sldId id="412" r:id="rId6"/>
    <p:sldId id="413" r:id="rId7"/>
    <p:sldId id="415" r:id="rId8"/>
    <p:sldId id="416" r:id="rId9"/>
    <p:sldId id="418" r:id="rId10"/>
    <p:sldId id="419" r:id="rId11"/>
    <p:sldId id="422" r:id="rId12"/>
    <p:sldId id="420" r:id="rId13"/>
    <p:sldId id="423" r:id="rId14"/>
    <p:sldId id="421" r:id="rId15"/>
    <p:sldId id="424" r:id="rId16"/>
    <p:sldId id="425" r:id="rId17"/>
    <p:sldId id="426" r:id="rId18"/>
    <p:sldId id="428" r:id="rId19"/>
    <p:sldId id="429" r:id="rId20"/>
    <p:sldId id="271" r:id="rId21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  <a:srgbClr val="31859C"/>
    <a:srgbClr val="3F9DD6"/>
    <a:srgbClr val="4BC9F4"/>
    <a:srgbClr val="565D6F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" autoAdjust="0"/>
    <p:restoredTop sz="92433" autoAdjust="0"/>
  </p:normalViewPr>
  <p:slideViewPr>
    <p:cSldViewPr>
      <p:cViewPr varScale="1">
        <p:scale>
          <a:sx n="56" d="100"/>
          <a:sy n="56" d="100"/>
        </p:scale>
        <p:origin x="708" y="84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4.04.2017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60807" y="6880636"/>
            <a:ext cx="1368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Scaling in the cloud</a:t>
            </a:r>
            <a:endParaRPr lang="tr-TR" sz="9600" dirty="0">
              <a:solidFill>
                <a:schemeClr val="accent5">
                  <a:lumMod val="75000"/>
                </a:schemeClr>
              </a:solidFill>
              <a:latin typeface="Novecento sans wide Book" pitchFamily="50" charset="-94"/>
            </a:endParaRPr>
          </a:p>
        </p:txBody>
      </p:sp>
      <p:sp>
        <p:nvSpPr>
          <p:cNvPr id="20" name="Right Triangle 19"/>
          <p:cNvSpPr/>
          <p:nvPr/>
        </p:nvSpPr>
        <p:spPr>
          <a:xfrm rot="5400000">
            <a:off x="9091625" y="-90054"/>
            <a:ext cx="1510146" cy="169025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 rot="10800000">
            <a:off x="7179693" y="-12457"/>
            <a:ext cx="1821874" cy="1510146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2" name="Shape 52"/>
          <p:cNvGrpSpPr/>
          <p:nvPr/>
        </p:nvGrpSpPr>
        <p:grpSpPr>
          <a:xfrm>
            <a:off x="8764942" y="9696"/>
            <a:ext cx="473258" cy="998460"/>
            <a:chOff x="6730352" y="2315901"/>
            <a:chExt cx="257700" cy="420099"/>
          </a:xfrm>
        </p:grpSpPr>
        <p:sp>
          <p:nvSpPr>
            <p:cNvPr id="23" name="Shape 5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5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5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57"/>
            <p:cNvSpPr/>
            <p:nvPr/>
          </p:nvSpPr>
          <p:spPr>
            <a:xfrm>
              <a:off x="6730352" y="2315901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92" y="1790396"/>
            <a:ext cx="4946550" cy="50207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17439" y="4323971"/>
            <a:ext cx="1168254" cy="9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So many concerns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9691" y="2336775"/>
            <a:ext cx="4295553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Physical Place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Equipment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Implementation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Heat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Electricity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Access 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Security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  Scaling</a:t>
            </a:r>
          </a:p>
          <a:p>
            <a:pPr algn="ctr">
              <a:spcBef>
                <a:spcPct val="0"/>
              </a:spcBef>
            </a:pPr>
            <a:endParaRPr lang="en-US" sz="28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 </a:t>
            </a:r>
          </a:p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So why don’t we move all of these implementation away and rent a server in the cloud?</a:t>
            </a:r>
          </a:p>
          <a:p>
            <a:pPr algn="ctr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59" y="2128812"/>
            <a:ext cx="6696744" cy="62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The ultimate solution... The Cloud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61" y="3724851"/>
            <a:ext cx="7558590" cy="3511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15" y="3680702"/>
            <a:ext cx="5714286" cy="3555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019" y="3995975"/>
            <a:ext cx="4779243" cy="30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But How 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69" y="2696815"/>
            <a:ext cx="11737636" cy="667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Factors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891" y="2692887"/>
            <a:ext cx="4876800" cy="487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40731" y="4208983"/>
            <a:ext cx="9144000" cy="18446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1859C"/>
                </a:solidFill>
              </a:rPr>
              <a:t>Level of Details</a:t>
            </a: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1859C"/>
                </a:solidFill>
              </a:rPr>
              <a:t>Money</a:t>
            </a: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1859C"/>
                </a:solidFill>
              </a:rPr>
              <a:t>Control &amp; Access</a:t>
            </a:r>
          </a:p>
        </p:txBody>
      </p:sp>
    </p:spTree>
    <p:extLst>
      <p:ext uri="{BB962C8B-B14F-4D97-AF65-F5344CB8AC3E}">
        <p14:creationId xmlns:p14="http://schemas.microsoft.com/office/powerpoint/2010/main" val="25693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IAAS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67" y="3416895"/>
            <a:ext cx="5285127" cy="37879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24707" y="3953754"/>
            <a:ext cx="9144000" cy="2714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  <a:latin typeface="+mj-lt"/>
              </a:rPr>
              <a:t>Implement the architecture of our system and build the infrastructure virtually using software.</a:t>
            </a: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  <a:latin typeface="+mj-lt"/>
              </a:rPr>
              <a:t>Auto scale </a:t>
            </a:r>
            <a:r>
              <a:rPr lang="en" sz="3601" dirty="0">
                <a:solidFill>
                  <a:srgbClr val="31859C"/>
                </a:solidFill>
                <a:latin typeface="+mj-lt"/>
              </a:rPr>
              <a:t>the architecture due to the situation &amp; the number of clients.</a:t>
            </a:r>
          </a:p>
        </p:txBody>
      </p:sp>
    </p:spTree>
    <p:extLst>
      <p:ext uri="{BB962C8B-B14F-4D97-AF65-F5344CB8AC3E}">
        <p14:creationId xmlns:p14="http://schemas.microsoft.com/office/powerpoint/2010/main" val="10546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PAAS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6715" y="3953754"/>
            <a:ext cx="9144000" cy="2714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just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</a:rPr>
              <a:t>Don’t care about the infrastructure. So, pay a little bit more to abstract away those kind of details.</a:t>
            </a:r>
            <a:endParaRPr lang="en-US" sz="3601" dirty="0">
              <a:solidFill>
                <a:srgbClr val="31859C"/>
              </a:solidFill>
              <a:latin typeface="+mj-lt"/>
            </a:endParaRPr>
          </a:p>
          <a:p>
            <a:pPr marL="571500" indent="-571500" algn="just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  <a:latin typeface="+mj-lt"/>
              </a:rPr>
              <a:t>Make it easier for you to run your application on the cloud.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66" y="3416895"/>
            <a:ext cx="5285127" cy="37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SAAS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24707" y="4696860"/>
            <a:ext cx="9144000" cy="10897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  <a:latin typeface="+mj-lt"/>
              </a:rPr>
              <a:t>The all of underlying  implementation details are abstracted away.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779" y="3056855"/>
            <a:ext cx="6897671" cy="4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6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Those was cloud service models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05" y="2652928"/>
            <a:ext cx="14186147" cy="49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4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Vertical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sp>
        <p:nvSpPr>
          <p:cNvPr id="10" name="Cube 9"/>
          <p:cNvSpPr/>
          <p:nvPr/>
        </p:nvSpPr>
        <p:spPr>
          <a:xfrm>
            <a:off x="15338275" y="2840831"/>
            <a:ext cx="1283368" cy="1812758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15643075" y="4887097"/>
            <a:ext cx="793754" cy="1314555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15979958" y="6489340"/>
            <a:ext cx="396343" cy="578586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490675" y="3603729"/>
            <a:ext cx="489284" cy="1434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747843" y="5416487"/>
            <a:ext cx="30463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14754" y="6731042"/>
            <a:ext cx="15959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488841" y="4493063"/>
            <a:ext cx="491118" cy="19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483986" y="4366784"/>
            <a:ext cx="491118" cy="19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747843" y="6093263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751428" y="6036113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2" idx="3"/>
          </p:cNvCxnSpPr>
          <p:nvPr/>
        </p:nvCxnSpPr>
        <p:spPr>
          <a:xfrm>
            <a:off x="16101338" y="7067926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3"/>
            <a:endCxn id="12" idx="3"/>
          </p:cNvCxnSpPr>
          <p:nvPr/>
        </p:nvCxnSpPr>
        <p:spPr>
          <a:xfrm>
            <a:off x="16101338" y="7067926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2" idx="3"/>
          </p:cNvCxnSpPr>
          <p:nvPr/>
        </p:nvCxnSpPr>
        <p:spPr>
          <a:xfrm>
            <a:off x="16101338" y="70679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014754" y="7002389"/>
            <a:ext cx="152317" cy="15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022032" y="6944820"/>
            <a:ext cx="152317" cy="15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1785" y="4018123"/>
            <a:ext cx="13402014" cy="284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</a:rPr>
              <a:t>Increase the capacity of existing hardware or software by adding resources (RAM, CPU,Disks,..).</a:t>
            </a:r>
            <a:endParaRPr lang="en-US" sz="3601" dirty="0">
              <a:solidFill>
                <a:srgbClr val="31859C"/>
              </a:solidFill>
              <a:latin typeface="+mj-lt"/>
            </a:endParaRP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  <a:latin typeface="+mj-lt"/>
              </a:rPr>
              <a:t>Vertical scaling is limited by the fact that you can only get as big as the size of the server.</a:t>
            </a: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</a:rPr>
              <a:t>No change to code.</a:t>
            </a:r>
          </a:p>
        </p:txBody>
      </p:sp>
    </p:spTree>
    <p:extLst>
      <p:ext uri="{BB962C8B-B14F-4D97-AF65-F5344CB8AC3E}">
        <p14:creationId xmlns:p14="http://schemas.microsoft.com/office/powerpoint/2010/main" val="25681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2"/>
          <p:cNvSpPr txBox="1">
            <a:spLocks/>
          </p:cNvSpPr>
          <p:nvPr/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Horizontal Scaling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4452" y="-2432787"/>
            <a:ext cx="1168254" cy="9003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1785" y="4018123"/>
            <a:ext cx="13402014" cy="1716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</a:rPr>
              <a:t>Connect multiple hardware or software entities so that they work as a single logical unit.</a:t>
            </a:r>
          </a:p>
          <a:p>
            <a:pPr marL="571500" indent="-571500" defTabSz="914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78571"/>
              <a:buFont typeface="Arial" panose="020B0604020202020204" pitchFamily="34" charset="0"/>
              <a:buChar char="•"/>
            </a:pPr>
            <a:r>
              <a:rPr lang="en-US" sz="3601" dirty="0">
                <a:solidFill>
                  <a:srgbClr val="31859C"/>
                </a:solidFill>
              </a:rPr>
              <a:t>Cannot be implemented at a moment’s notice.</a:t>
            </a:r>
          </a:p>
        </p:txBody>
      </p:sp>
      <p:sp>
        <p:nvSpPr>
          <p:cNvPr id="25" name="Cube 24"/>
          <p:cNvSpPr/>
          <p:nvPr/>
        </p:nvSpPr>
        <p:spPr>
          <a:xfrm>
            <a:off x="16778435" y="4352999"/>
            <a:ext cx="793754" cy="1314555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883203" y="4882389"/>
            <a:ext cx="30463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883203" y="5559165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102301" y="6232850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102301" y="6232850"/>
            <a:ext cx="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02301" y="62328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015717" y="6167313"/>
            <a:ext cx="152317" cy="15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7022995" y="6109744"/>
            <a:ext cx="152317" cy="159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/>
          <p:cNvSpPr/>
          <p:nvPr/>
        </p:nvSpPr>
        <p:spPr>
          <a:xfrm>
            <a:off x="15696050" y="4352999"/>
            <a:ext cx="793754" cy="1314555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800818" y="4882389"/>
            <a:ext cx="30463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5804403" y="5502015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/>
          <p:cNvSpPr/>
          <p:nvPr/>
        </p:nvSpPr>
        <p:spPr>
          <a:xfrm>
            <a:off x="14616208" y="4352999"/>
            <a:ext cx="793754" cy="1314555"/>
          </a:xfrm>
          <a:prstGeom prst="cube">
            <a:avLst>
              <a:gd name="adj" fmla="val 3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720976" y="4882389"/>
            <a:ext cx="30463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14724561" y="5502015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804403" y="5382911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724561" y="5387592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883203" y="5470210"/>
            <a:ext cx="232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3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594634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37074" y="5392150"/>
            <a:ext cx="9289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Thank You For L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</a:t>
            </a:r>
            <a:r>
              <a:rPr lang="tr-TR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sten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i</a:t>
            </a:r>
            <a:r>
              <a:rPr lang="tr-TR" sz="6000" dirty="0">
                <a:solidFill>
                  <a:schemeClr val="accent5">
                    <a:lumMod val="75000"/>
                  </a:schemeClr>
                </a:solidFill>
                <a:latin typeface="Novecento sans wide Book" pitchFamily="50" charset="-94"/>
              </a:rPr>
              <a:t>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99" y="968623"/>
            <a:ext cx="3960440" cy="4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What we already know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11" y="3668609"/>
            <a:ext cx="4467041" cy="29638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502146" y="5069724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20" y="3846452"/>
            <a:ext cx="2608126" cy="26081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2128169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292"/>
          <p:cNvSpPr/>
          <p:nvPr/>
        </p:nvSpPr>
        <p:spPr>
          <a:xfrm>
            <a:off x="13337711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54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More &amp; more users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11" y="3668609"/>
            <a:ext cx="4467041" cy="296381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502146" y="5069724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20" y="3846452"/>
            <a:ext cx="2608126" cy="26081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2128169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3337711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3337711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3337713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3337712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3337711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3337712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3337711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3337711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1854663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2126618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1151665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2261580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1747411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1622720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470320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</a:rPr>
              <a:t>More &amp; more users</a:t>
            </a:r>
            <a:endParaRPr lang="en-US" sz="5000" b="1" dirty="0">
              <a:solidFill>
                <a:schemeClr val="accent5">
                  <a:lumMod val="75000"/>
                </a:schemeClr>
              </a:solidFill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71" y="6729263"/>
            <a:ext cx="3762758" cy="28533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692361" y="4260480"/>
            <a:ext cx="4860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Extra Load</a:t>
            </a:r>
          </a:p>
        </p:txBody>
      </p:sp>
      <p:sp>
        <p:nvSpPr>
          <p:cNvPr id="37" name="Notched Right Arrow 3"/>
          <p:cNvSpPr/>
          <p:nvPr/>
        </p:nvSpPr>
        <p:spPr>
          <a:xfrm>
            <a:off x="6967970" y="4501372"/>
            <a:ext cx="4229560" cy="626212"/>
          </a:xfrm>
          <a:prstGeom prst="notched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46731" y="4260480"/>
            <a:ext cx="4162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Success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78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One Solution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3668609"/>
            <a:ext cx="4467041" cy="296381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7849443" y="3875909"/>
            <a:ext cx="885485" cy="119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27" y="2347267"/>
            <a:ext cx="2608126" cy="26081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3280297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4489839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4489839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4489841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4489840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4489839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4489840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4489839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4489839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006791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3278746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2303793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413708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899539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774848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622448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48" y="6967389"/>
            <a:ext cx="2608126" cy="260812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7654274" y="6575794"/>
            <a:ext cx="1275823" cy="116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75804" y="2290260"/>
            <a:ext cx="3534770" cy="72852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To reach</a:t>
            </a:r>
            <a:r>
              <a:rPr lang="ar-SY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out</a:t>
            </a: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a website you should write something like that</a:t>
            </a:r>
          </a:p>
          <a:p>
            <a:pPr algn="ctr"/>
            <a:endParaRPr lang="en" sz="3600" b="1" dirty="0">
              <a:solidFill>
                <a:srgbClr val="CC0000"/>
              </a:solidFill>
            </a:endParaRP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www1.sth.com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www2.sth.com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</a:t>
            </a:r>
          </a:p>
          <a:p>
            <a:pPr algn="ctr"/>
            <a:r>
              <a:rPr lang="e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wwwn.sth.com</a:t>
            </a:r>
            <a:endParaRPr lang="ar-SY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" sz="3600" b="1" dirty="0">
              <a:solidFill>
                <a:schemeClr val="accent6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What about if you got a bigger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and </a:t>
            </a: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g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e</a:t>
            </a: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t rid of these servers?</a:t>
            </a:r>
          </a:p>
        </p:txBody>
      </p:sp>
    </p:spTree>
    <p:extLst>
      <p:ext uri="{BB962C8B-B14F-4D97-AF65-F5344CB8AC3E}">
        <p14:creationId xmlns:p14="http://schemas.microsoft.com/office/powerpoint/2010/main" val="32921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</a:rPr>
              <a:t>Another</a:t>
            </a:r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 Solution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3668609"/>
            <a:ext cx="4467041" cy="296381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3280297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4489839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4489839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4489841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4489840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4489839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4489840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4489839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4489839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006791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3278746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2303793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413708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899539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774848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622448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4192774" y="3389510"/>
            <a:ext cx="1424968" cy="133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8" y="1898246"/>
            <a:ext cx="2608126" cy="26081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4" y="6384184"/>
            <a:ext cx="2608126" cy="260812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4130859" y="6326304"/>
            <a:ext cx="1476479" cy="103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5" y="4540933"/>
            <a:ext cx="1924945" cy="192494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7605054" y="5465370"/>
            <a:ext cx="1091605" cy="2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29427" y="6604385"/>
            <a:ext cx="320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6301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Load Balancer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sp>
        <p:nvSpPr>
          <p:cNvPr id="35" name="Shape 90"/>
          <p:cNvSpPr txBox="1">
            <a:spLocks/>
          </p:cNvSpPr>
          <p:nvPr/>
        </p:nvSpPr>
        <p:spPr>
          <a:xfrm>
            <a:off x="914399" y="3668609"/>
            <a:ext cx="8918767" cy="1391055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3601" dirty="0">
                <a:solidFill>
                  <a:srgbClr val="31859C"/>
                </a:solidFill>
                <a:latin typeface="+mj-lt"/>
                <a:sym typeface="Playfair Display"/>
              </a:rPr>
              <a:t>How to know that one server is out of service?</a:t>
            </a:r>
          </a:p>
          <a:p>
            <a:pPr>
              <a:buFont typeface="Arial" panose="020B0604020202020204" pitchFamily="34" charset="0"/>
              <a:buNone/>
            </a:pPr>
            <a:r>
              <a:rPr lang="en" sz="3600" b="1" dirty="0">
                <a:solidFill>
                  <a:schemeClr val="accent1">
                    <a:lumMod val="75000"/>
                  </a:schemeClr>
                </a:solidFill>
                <a:latin typeface="+mj-lt"/>
                <a:sym typeface="Playfair Display"/>
              </a:rPr>
              <a:t>Heartbeat</a:t>
            </a:r>
          </a:p>
        </p:txBody>
      </p:sp>
      <p:sp>
        <p:nvSpPr>
          <p:cNvPr id="36" name="Shape 90"/>
          <p:cNvSpPr txBox="1">
            <a:spLocks/>
          </p:cNvSpPr>
          <p:nvPr/>
        </p:nvSpPr>
        <p:spPr>
          <a:xfrm>
            <a:off x="718128" y="6103466"/>
            <a:ext cx="9311307" cy="152508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◈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⬥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⬦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layfair Display"/>
              <a:buChar char="⬩"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30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buFont typeface="Playfair Display"/>
              <a:buNone/>
            </a:pPr>
            <a:r>
              <a:rPr lang="en" sz="3601" i="0" dirty="0">
                <a:solidFill>
                  <a:srgbClr val="31859C"/>
                </a:solidFill>
                <a:latin typeface="+mj-lt"/>
                <a:ea typeface="+mn-ea"/>
                <a:cs typeface="+mn-cs"/>
              </a:rPr>
              <a:t>But, What if the “Load Balancer” goes down?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" sz="3600" b="1" i="0" dirty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rPr>
              <a:t>Single Point Of Failer (SPOF)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161" y="3920951"/>
            <a:ext cx="4775614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633210"/>
            <a:r>
              <a:rPr lang="en-US" sz="5000" b="1" dirty="0">
                <a:solidFill>
                  <a:schemeClr val="accent5">
                    <a:lumMod val="75000"/>
                  </a:schemeClr>
                </a:solidFill>
              </a:rPr>
              <a:t>Another</a:t>
            </a:r>
            <a:r>
              <a:rPr lang="en-US" sz="5000" b="1" dirty="0">
                <a:solidFill>
                  <a:schemeClr val="accent5">
                    <a:lumMod val="75000"/>
                  </a:schemeClr>
                </a:solidFill>
                <a:ea typeface="+mn-ea"/>
                <a:cs typeface="+mn-cs"/>
              </a:rPr>
              <a:t> Solution OMG !!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9" y="3668609"/>
            <a:ext cx="4467041" cy="296381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3280297" y="5171965"/>
            <a:ext cx="108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92"/>
          <p:cNvSpPr/>
          <p:nvPr/>
        </p:nvSpPr>
        <p:spPr>
          <a:xfrm>
            <a:off x="14489839" y="237960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92"/>
          <p:cNvSpPr/>
          <p:nvPr/>
        </p:nvSpPr>
        <p:spPr>
          <a:xfrm>
            <a:off x="14489839" y="760857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92"/>
          <p:cNvSpPr/>
          <p:nvPr/>
        </p:nvSpPr>
        <p:spPr>
          <a:xfrm>
            <a:off x="14489841" y="852637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92"/>
          <p:cNvSpPr/>
          <p:nvPr/>
        </p:nvSpPr>
        <p:spPr>
          <a:xfrm>
            <a:off x="14489840" y="6615783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92"/>
          <p:cNvSpPr/>
          <p:nvPr/>
        </p:nvSpPr>
        <p:spPr>
          <a:xfrm>
            <a:off x="14489839" y="3167158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92"/>
          <p:cNvSpPr/>
          <p:nvPr/>
        </p:nvSpPr>
        <p:spPr>
          <a:xfrm>
            <a:off x="14489840" y="5672967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92"/>
          <p:cNvSpPr/>
          <p:nvPr/>
        </p:nvSpPr>
        <p:spPr>
          <a:xfrm>
            <a:off x="14489839" y="4840524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92"/>
          <p:cNvSpPr/>
          <p:nvPr/>
        </p:nvSpPr>
        <p:spPr>
          <a:xfrm>
            <a:off x="14489839" y="4012690"/>
            <a:ext cx="683221" cy="66288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006791" y="4215478"/>
            <a:ext cx="1347475" cy="46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3278746" y="6335850"/>
            <a:ext cx="961099" cy="61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2303793" y="6615783"/>
            <a:ext cx="2071626" cy="224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3413708" y="5769117"/>
            <a:ext cx="940558" cy="45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2899539" y="3370086"/>
            <a:ext cx="1454727" cy="101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2774848" y="6615783"/>
            <a:ext cx="1586103" cy="132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622448" y="2732505"/>
            <a:ext cx="1617397" cy="13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3657794" y="4284236"/>
            <a:ext cx="1986201" cy="225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8" y="1898246"/>
            <a:ext cx="2608126" cy="26081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4" y="6384184"/>
            <a:ext cx="2608126" cy="260812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4245280" y="7277897"/>
            <a:ext cx="1372462" cy="99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28" y="2699403"/>
            <a:ext cx="1516075" cy="1516075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7605054" y="5465370"/>
            <a:ext cx="1091605" cy="2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02132" y="8233990"/>
            <a:ext cx="3203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Load Balancers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16" y="6358293"/>
            <a:ext cx="1581719" cy="1581719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4209654" y="2651574"/>
            <a:ext cx="1561210" cy="105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4130860" y="4416312"/>
            <a:ext cx="1942544" cy="189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 flipV="1">
            <a:off x="6938451" y="4591828"/>
            <a:ext cx="14803" cy="149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545789" y="4547546"/>
            <a:ext cx="0" cy="154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32" y="8932406"/>
            <a:ext cx="1183149" cy="11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8110</TotalTime>
  <Words>329</Words>
  <Application>Microsoft Office PowerPoint</Application>
  <PresentationFormat>Custom</PresentationFormat>
  <Paragraphs>63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Novecento sans wide Book</vt:lpstr>
      <vt:lpstr>Playfair Display</vt:lpstr>
      <vt:lpstr>Custom Design</vt:lpstr>
      <vt:lpstr>PowerPoint Presentation</vt:lpstr>
      <vt:lpstr>PowerPoint Presentation</vt:lpstr>
      <vt:lpstr>What we already know </vt:lpstr>
      <vt:lpstr>More &amp; more users</vt:lpstr>
      <vt:lpstr>More &amp; more users</vt:lpstr>
      <vt:lpstr>One Solution</vt:lpstr>
      <vt:lpstr>Another Solution</vt:lpstr>
      <vt:lpstr>Load Balancer</vt:lpstr>
      <vt:lpstr>Another Solution OMG 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Mohammed Ghanem</cp:lastModifiedBy>
  <cp:revision>410</cp:revision>
  <dcterms:created xsi:type="dcterms:W3CDTF">2013-09-24T23:05:35Z</dcterms:created>
  <dcterms:modified xsi:type="dcterms:W3CDTF">2017-04-03T23:34:19Z</dcterms:modified>
</cp:coreProperties>
</file>