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6" r:id="rId3"/>
    <p:sldId id="410" r:id="rId4"/>
    <p:sldId id="411" r:id="rId5"/>
    <p:sldId id="412" r:id="rId6"/>
    <p:sldId id="413" r:id="rId7"/>
    <p:sldId id="415" r:id="rId8"/>
    <p:sldId id="416" r:id="rId9"/>
    <p:sldId id="418" r:id="rId10"/>
    <p:sldId id="271" r:id="rId11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  <a:srgbClr val="4BC9F4"/>
    <a:srgbClr val="31859C"/>
    <a:srgbClr val="565D6F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" autoAdjust="0"/>
    <p:restoredTop sz="92433" autoAdjust="0"/>
  </p:normalViewPr>
  <p:slideViewPr>
    <p:cSldViewPr>
      <p:cViewPr varScale="1">
        <p:scale>
          <a:sx n="56" d="100"/>
          <a:sy n="56" d="100"/>
        </p:scale>
        <p:origin x="708" y="8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3.04.2017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0807" y="6880636"/>
            <a:ext cx="1368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Scaling in the cloud</a:t>
            </a:r>
            <a:endParaRPr lang="tr-TR" sz="9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0" name="Right Triangle 19"/>
          <p:cNvSpPr/>
          <p:nvPr/>
        </p:nvSpPr>
        <p:spPr>
          <a:xfrm rot="5400000">
            <a:off x="9091625" y="-90054"/>
            <a:ext cx="1510146" cy="169025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 rot="10800000">
            <a:off x="7179693" y="-12457"/>
            <a:ext cx="1821874" cy="1510146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2" name="Shape 52"/>
          <p:cNvGrpSpPr/>
          <p:nvPr/>
        </p:nvGrpSpPr>
        <p:grpSpPr>
          <a:xfrm>
            <a:off x="8764942" y="9696"/>
            <a:ext cx="473258" cy="998460"/>
            <a:chOff x="6730352" y="2315901"/>
            <a:chExt cx="257700" cy="420099"/>
          </a:xfrm>
        </p:grpSpPr>
        <p:sp>
          <p:nvSpPr>
            <p:cNvPr id="23" name="Shape 5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7"/>
            <p:cNvSpPr/>
            <p:nvPr/>
          </p:nvSpPr>
          <p:spPr>
            <a:xfrm>
              <a:off x="6730352" y="2315901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92" y="1790396"/>
            <a:ext cx="4946550" cy="50207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17439" y="4323971"/>
            <a:ext cx="1168254" cy="9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594634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37074" y="5392150"/>
            <a:ext cx="9289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Thank You For L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</a:t>
            </a:r>
            <a:r>
              <a:rPr lang="tr-TR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sten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</a:t>
            </a:r>
            <a:r>
              <a:rPr lang="tr-TR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11" y="2155376"/>
            <a:ext cx="4036759" cy="31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3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What we already know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11" y="3668609"/>
            <a:ext cx="4467041" cy="29638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502146" y="5069724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20" y="3846452"/>
            <a:ext cx="2608126" cy="26081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2128169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292"/>
          <p:cNvSpPr/>
          <p:nvPr/>
        </p:nvSpPr>
        <p:spPr>
          <a:xfrm>
            <a:off x="13337711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5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More &amp; more users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11" y="3668609"/>
            <a:ext cx="4467041" cy="29638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502146" y="5069724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20" y="3846452"/>
            <a:ext cx="2608126" cy="26081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2128169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3337711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3337711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3337713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3337712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3337711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3337712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3337711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3337711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1854663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2126618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1151665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2261580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747411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1622720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470320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</a:rPr>
              <a:t>More &amp; more users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71" y="6729263"/>
            <a:ext cx="3762758" cy="28533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692361" y="4260480"/>
            <a:ext cx="4860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Extra Load</a:t>
            </a:r>
          </a:p>
        </p:txBody>
      </p:sp>
      <p:sp>
        <p:nvSpPr>
          <p:cNvPr id="37" name="Notched Right Arrow 3"/>
          <p:cNvSpPr/>
          <p:nvPr/>
        </p:nvSpPr>
        <p:spPr>
          <a:xfrm>
            <a:off x="6967970" y="4501372"/>
            <a:ext cx="4229560" cy="626212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46731" y="4260480"/>
            <a:ext cx="4162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Success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7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One Solution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3668609"/>
            <a:ext cx="4467041" cy="296381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7849443" y="3875909"/>
            <a:ext cx="885485" cy="119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27" y="2347267"/>
            <a:ext cx="2608126" cy="26081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280297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4489839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4489839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4489841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4489840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4489839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4489840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4489839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4489839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006791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3278746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2303793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413708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899539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774848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622448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48" y="6967389"/>
            <a:ext cx="2608126" cy="260812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654274" y="6575794"/>
            <a:ext cx="1275823" cy="116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75804" y="2290260"/>
            <a:ext cx="3534770" cy="7285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To reach</a:t>
            </a:r>
            <a:r>
              <a:rPr lang="ar-SY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out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a website you should write something like that</a:t>
            </a:r>
          </a:p>
          <a:p>
            <a:pPr algn="ctr"/>
            <a:endParaRPr lang="en" sz="3600" b="1" dirty="0">
              <a:solidFill>
                <a:srgbClr val="CC0000"/>
              </a:solidFill>
            </a:endParaRP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www1.sth.com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www2.sth.com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wwwn.sth.com</a:t>
            </a:r>
            <a:endParaRPr lang="ar-SY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" sz="3600" b="1" dirty="0">
              <a:solidFill>
                <a:schemeClr val="accent6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What about if you got a bigger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g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e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 rid of these servers?</a:t>
            </a:r>
          </a:p>
        </p:txBody>
      </p:sp>
    </p:spTree>
    <p:extLst>
      <p:ext uri="{BB962C8B-B14F-4D97-AF65-F5344CB8AC3E}">
        <p14:creationId xmlns:p14="http://schemas.microsoft.com/office/powerpoint/2010/main" val="32921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</a:rPr>
              <a:t>Another</a:t>
            </a:r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 Solution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3668609"/>
            <a:ext cx="4467041" cy="296381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280297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4489839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4489839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4489841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4489840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4489839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4489840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4489839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4489839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006791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3278746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2303793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413708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899539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774848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622448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4192774" y="3389510"/>
            <a:ext cx="1424968" cy="133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8" y="1898246"/>
            <a:ext cx="2608126" cy="26081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4" y="6384184"/>
            <a:ext cx="2608126" cy="260812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4130859" y="6326304"/>
            <a:ext cx="1476479" cy="103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5" y="4540933"/>
            <a:ext cx="1924945" cy="192494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7605054" y="5465370"/>
            <a:ext cx="1091605" cy="2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9427" y="6604385"/>
            <a:ext cx="320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6301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Load Balancer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35" name="Shape 90"/>
          <p:cNvSpPr txBox="1">
            <a:spLocks/>
          </p:cNvSpPr>
          <p:nvPr/>
        </p:nvSpPr>
        <p:spPr>
          <a:xfrm>
            <a:off x="914399" y="3668609"/>
            <a:ext cx="8918767" cy="139105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3601" dirty="0">
                <a:solidFill>
                  <a:srgbClr val="31859C"/>
                </a:solidFill>
                <a:latin typeface="+mj-lt"/>
                <a:sym typeface="Playfair Display"/>
              </a:rPr>
              <a:t>How to know that one server is out of service?</a:t>
            </a:r>
          </a:p>
          <a:p>
            <a:pPr>
              <a:buFont typeface="Arial" panose="020B0604020202020204" pitchFamily="34" charset="0"/>
              <a:buNone/>
            </a:pPr>
            <a:r>
              <a:rPr lang="en" sz="3600" b="1" dirty="0">
                <a:solidFill>
                  <a:schemeClr val="accent1">
                    <a:lumMod val="75000"/>
                  </a:schemeClr>
                </a:solidFill>
                <a:latin typeface="+mj-lt"/>
                <a:sym typeface="Playfair Display"/>
              </a:rPr>
              <a:t>Heartbeat</a:t>
            </a:r>
          </a:p>
        </p:txBody>
      </p:sp>
      <p:sp>
        <p:nvSpPr>
          <p:cNvPr id="36" name="Shape 90"/>
          <p:cNvSpPr txBox="1">
            <a:spLocks/>
          </p:cNvSpPr>
          <p:nvPr/>
        </p:nvSpPr>
        <p:spPr>
          <a:xfrm>
            <a:off x="718128" y="6103466"/>
            <a:ext cx="9311307" cy="152508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buFont typeface="Playfair Display"/>
              <a:buNone/>
            </a:pPr>
            <a:r>
              <a:rPr lang="en" sz="3601" i="0" dirty="0">
                <a:solidFill>
                  <a:srgbClr val="31859C"/>
                </a:solidFill>
                <a:latin typeface="+mj-lt"/>
                <a:ea typeface="+mn-ea"/>
                <a:cs typeface="+mn-cs"/>
              </a:rPr>
              <a:t>But, What if the “Load Balancer” goes down?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3600" b="1" i="0" dirty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Single Point Of Failer (SPOF)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161" y="3920951"/>
            <a:ext cx="4775614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</a:rPr>
              <a:t>Another</a:t>
            </a:r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 Solution OMG !!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3668609"/>
            <a:ext cx="4467041" cy="296381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280297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4489839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4489839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4489841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4489840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4489839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4489840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4489839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4489839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006791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3278746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2303793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413708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899539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774848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622448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3657794" y="4284236"/>
            <a:ext cx="1986201" cy="225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8" y="1898246"/>
            <a:ext cx="2608126" cy="26081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4" y="6384184"/>
            <a:ext cx="2608126" cy="260812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4245280" y="7277897"/>
            <a:ext cx="1372462" cy="99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28" y="2699403"/>
            <a:ext cx="1516075" cy="151607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7605054" y="5465370"/>
            <a:ext cx="1091605" cy="2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02132" y="8233990"/>
            <a:ext cx="320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 Balancers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16" y="6358293"/>
            <a:ext cx="1581719" cy="1581719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4209654" y="2651574"/>
            <a:ext cx="1561210" cy="105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4130860" y="4416312"/>
            <a:ext cx="1942544" cy="189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6938451" y="4591828"/>
            <a:ext cx="14803" cy="149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545789" y="4547546"/>
            <a:ext cx="0" cy="154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32" y="8932406"/>
            <a:ext cx="1183149" cy="11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7894</TotalTime>
  <Words>121</Words>
  <Application>Microsoft Office PowerPoint</Application>
  <PresentationFormat>Custom</PresentationFormat>
  <Paragraphs>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Novecento sans wide Book</vt:lpstr>
      <vt:lpstr>Playfair Display</vt:lpstr>
      <vt:lpstr>Custom Design</vt:lpstr>
      <vt:lpstr>PowerPoint Presentation</vt:lpstr>
      <vt:lpstr>PowerPoint Presentation</vt:lpstr>
      <vt:lpstr>What we already know </vt:lpstr>
      <vt:lpstr>More &amp; more users</vt:lpstr>
      <vt:lpstr>More &amp; more users</vt:lpstr>
      <vt:lpstr>One Solution</vt:lpstr>
      <vt:lpstr>Another Solution</vt:lpstr>
      <vt:lpstr>Load Balancer</vt:lpstr>
      <vt:lpstr>Another Solution OMG 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Mohammed Ghanem</cp:lastModifiedBy>
  <cp:revision>392</cp:revision>
  <dcterms:created xsi:type="dcterms:W3CDTF">2013-09-24T23:05:35Z</dcterms:created>
  <dcterms:modified xsi:type="dcterms:W3CDTF">2017-04-03T19:50:59Z</dcterms:modified>
</cp:coreProperties>
</file>