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6" r:id="rId3"/>
    <p:sldId id="430" r:id="rId4"/>
    <p:sldId id="410" r:id="rId5"/>
    <p:sldId id="411" r:id="rId6"/>
    <p:sldId id="412" r:id="rId7"/>
    <p:sldId id="413" r:id="rId8"/>
    <p:sldId id="415" r:id="rId9"/>
    <p:sldId id="416" r:id="rId10"/>
    <p:sldId id="418" r:id="rId11"/>
    <p:sldId id="419" r:id="rId12"/>
    <p:sldId id="422" r:id="rId13"/>
    <p:sldId id="420" r:id="rId14"/>
    <p:sldId id="423" r:id="rId15"/>
    <p:sldId id="421" r:id="rId16"/>
    <p:sldId id="424" r:id="rId17"/>
    <p:sldId id="425" r:id="rId18"/>
    <p:sldId id="426" r:id="rId19"/>
    <p:sldId id="428" r:id="rId20"/>
    <p:sldId id="429" r:id="rId21"/>
    <p:sldId id="271" r:id="rId2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  <a:srgbClr val="31859C"/>
    <a:srgbClr val="3F9DD6"/>
    <a:srgbClr val="4BC9F4"/>
    <a:srgbClr val="565D6F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 autoAdjust="0"/>
    <p:restoredTop sz="92433" autoAdjust="0"/>
  </p:normalViewPr>
  <p:slideViewPr>
    <p:cSldViewPr>
      <p:cViewPr varScale="1">
        <p:scale>
          <a:sx n="56" d="100"/>
          <a:sy n="56" d="100"/>
        </p:scale>
        <p:origin x="708" y="8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0807" y="6880636"/>
            <a:ext cx="1368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Scaling in the cloud</a:t>
            </a:r>
            <a:endParaRPr lang="tr-TR" sz="9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Right Triangle 19"/>
          <p:cNvSpPr/>
          <p:nvPr/>
        </p:nvSpPr>
        <p:spPr>
          <a:xfrm rot="5400000">
            <a:off x="9091625" y="-90054"/>
            <a:ext cx="1510146" cy="169025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10800000">
            <a:off x="7179693" y="-12457"/>
            <a:ext cx="1821874" cy="151014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2" name="Shape 52"/>
          <p:cNvGrpSpPr/>
          <p:nvPr/>
        </p:nvGrpSpPr>
        <p:grpSpPr>
          <a:xfrm>
            <a:off x="8764942" y="9696"/>
            <a:ext cx="473258" cy="998460"/>
            <a:chOff x="6730352" y="2315901"/>
            <a:chExt cx="257700" cy="420099"/>
          </a:xfrm>
        </p:grpSpPr>
        <p:sp>
          <p:nvSpPr>
            <p:cNvPr id="2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7"/>
            <p:cNvSpPr/>
            <p:nvPr/>
          </p:nvSpPr>
          <p:spPr>
            <a:xfrm>
              <a:off x="6730352" y="2315901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92" y="1790396"/>
            <a:ext cx="4946550" cy="50207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17439" y="4323971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 OMG !!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3657794" y="4284236"/>
            <a:ext cx="1986201" cy="225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245280" y="7277897"/>
            <a:ext cx="1372462" cy="99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8" y="2699403"/>
            <a:ext cx="1516075" cy="151607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2132" y="8233990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16" y="6358293"/>
            <a:ext cx="1581719" cy="1581719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4209654" y="2651574"/>
            <a:ext cx="1561210" cy="105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4130860" y="4416312"/>
            <a:ext cx="1942544" cy="18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6938451" y="4591828"/>
            <a:ext cx="14803" cy="14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545789" y="4547546"/>
            <a:ext cx="0" cy="154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2" y="8932406"/>
            <a:ext cx="1183149" cy="11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So many concerns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9691" y="2336775"/>
            <a:ext cx="4295553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Physical Place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Equipment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Implementation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Heat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Electricity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Access 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Security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Scaling</a:t>
            </a:r>
          </a:p>
          <a:p>
            <a:pPr algn="ctr">
              <a:spcBef>
                <a:spcPct val="0"/>
              </a:spcBef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So why don’t we move all of these implementation away and rent a server in the cloud?</a:t>
            </a:r>
          </a:p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2128812"/>
            <a:ext cx="6696744" cy="62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The ultimate solution... The 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61" y="3724851"/>
            <a:ext cx="7558590" cy="351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5" y="3680702"/>
            <a:ext cx="5714286" cy="3555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019" y="3995975"/>
            <a:ext cx="4779243" cy="30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But How 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9" y="2696815"/>
            <a:ext cx="11737636" cy="66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Factors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891" y="2692887"/>
            <a:ext cx="4876800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40731" y="4208983"/>
            <a:ext cx="9144000" cy="18446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Abstraction Level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Money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Control &amp; Access</a:t>
            </a:r>
          </a:p>
        </p:txBody>
      </p:sp>
    </p:spTree>
    <p:extLst>
      <p:ext uri="{BB962C8B-B14F-4D97-AF65-F5344CB8AC3E}">
        <p14:creationId xmlns:p14="http://schemas.microsoft.com/office/powerpoint/2010/main" val="25693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IAAS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67" y="3416895"/>
            <a:ext cx="5285127" cy="3787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4707" y="3953754"/>
            <a:ext cx="9144000" cy="2714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Implement the architecture of our system and build the infrastructure virtually using software.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Auto scale </a:t>
            </a:r>
            <a:r>
              <a:rPr lang="en" sz="3601" dirty="0">
                <a:solidFill>
                  <a:srgbClr val="31859C"/>
                </a:solidFill>
                <a:latin typeface="+mj-lt"/>
              </a:rPr>
              <a:t>the architecture due to the situation &amp; the number of clients.</a:t>
            </a:r>
          </a:p>
        </p:txBody>
      </p:sp>
    </p:spTree>
    <p:extLst>
      <p:ext uri="{BB962C8B-B14F-4D97-AF65-F5344CB8AC3E}">
        <p14:creationId xmlns:p14="http://schemas.microsoft.com/office/powerpoint/2010/main" val="10546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PAAS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6715" y="3953754"/>
            <a:ext cx="9144000" cy="2714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just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Don’t care about the infrastructure. So, pay a little bit more to abstract away those kind of details.</a:t>
            </a:r>
            <a:endParaRPr lang="en-US" sz="3601" dirty="0">
              <a:solidFill>
                <a:srgbClr val="31859C"/>
              </a:solidFill>
              <a:latin typeface="+mj-lt"/>
            </a:endParaRPr>
          </a:p>
          <a:p>
            <a:pPr marL="571500" indent="-571500" algn="just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Make it easier for you to run your application on the cloud.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66" y="3416895"/>
            <a:ext cx="5285127" cy="37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SAAS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4707" y="4696860"/>
            <a:ext cx="9144000" cy="1089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All of underlying  implementation details are abstracted away.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79" y="3056855"/>
            <a:ext cx="6897671" cy="4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Those was cloud service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05" y="2652928"/>
            <a:ext cx="14186147" cy="4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4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Vertical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15338275" y="2840831"/>
            <a:ext cx="1283368" cy="1812758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5643075" y="4887097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5979958" y="6489340"/>
            <a:ext cx="396343" cy="578586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90675" y="3603729"/>
            <a:ext cx="489284" cy="143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747843" y="5416487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14754" y="6731042"/>
            <a:ext cx="15959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488841" y="4493063"/>
            <a:ext cx="491118" cy="1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483986" y="4366784"/>
            <a:ext cx="491118" cy="1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747843" y="6093263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751428" y="6036113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14754" y="7002389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22032" y="6944820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1785" y="4018123"/>
            <a:ext cx="13402014" cy="284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Increase the capacity of existing hardware or software by adding resources (RAM, CPU,Disks,..).</a:t>
            </a:r>
            <a:endParaRPr lang="en-US" sz="3601" dirty="0">
              <a:solidFill>
                <a:srgbClr val="31859C"/>
              </a:solidFill>
              <a:latin typeface="+mj-lt"/>
            </a:endParaRP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Vertical scaling is limited by the fact that you can only get as big as the size of the server.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No change to code.</a:t>
            </a:r>
          </a:p>
        </p:txBody>
      </p:sp>
    </p:spTree>
    <p:extLst>
      <p:ext uri="{BB962C8B-B14F-4D97-AF65-F5344CB8AC3E}">
        <p14:creationId xmlns:p14="http://schemas.microsoft.com/office/powerpoint/2010/main" val="2568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Horizontal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1785" y="4018123"/>
            <a:ext cx="13402014" cy="171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Connect multiple hardware or software entities so that they work as a single logical unit.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Cannot be implemented at a moment’s notice.</a:t>
            </a:r>
          </a:p>
        </p:txBody>
      </p:sp>
      <p:sp>
        <p:nvSpPr>
          <p:cNvPr id="25" name="Cube 24"/>
          <p:cNvSpPr/>
          <p:nvPr/>
        </p:nvSpPr>
        <p:spPr>
          <a:xfrm>
            <a:off x="16778435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883203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883203" y="555916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015717" y="6167313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022995" y="6109744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5696050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00818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804403" y="550201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14616208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720976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4724561" y="550201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804403" y="5382911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724561" y="5387592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883203" y="5470210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7074" y="5392150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Thank You For L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sten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9" y="968623"/>
            <a:ext cx="3960440" cy="4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5" y="320551"/>
            <a:ext cx="9289032" cy="92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What we already know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More &amp; more users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3337711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3337711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3337713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3337712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3337711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3337712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3337711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854663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2126618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151665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2261580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747411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622720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470320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More &amp; more users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71" y="6729263"/>
            <a:ext cx="3762758" cy="28533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692361" y="4260480"/>
            <a:ext cx="4860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Extra Load</a:t>
            </a:r>
          </a:p>
        </p:txBody>
      </p:sp>
      <p:sp>
        <p:nvSpPr>
          <p:cNvPr id="37" name="Notched Right Arrow 3"/>
          <p:cNvSpPr/>
          <p:nvPr/>
        </p:nvSpPr>
        <p:spPr>
          <a:xfrm>
            <a:off x="6967970" y="4501372"/>
            <a:ext cx="4229560" cy="626212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6731" y="4260480"/>
            <a:ext cx="4162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Success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7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One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849443" y="3875909"/>
            <a:ext cx="885485" cy="119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7" y="2347267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48" y="6967389"/>
            <a:ext cx="2608126" cy="260812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654274" y="6575794"/>
            <a:ext cx="1275823" cy="116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5804" y="2290260"/>
            <a:ext cx="3534770" cy="7285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reach</a:t>
            </a:r>
            <a:r>
              <a:rPr lang="ar-SY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out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a website you should write something like that</a:t>
            </a:r>
          </a:p>
          <a:p>
            <a:pPr algn="ctr"/>
            <a:endParaRPr lang="en" sz="3600" b="1" dirty="0">
              <a:solidFill>
                <a:srgbClr val="CC0000"/>
              </a:solidFill>
            </a:endParaRP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www1.sth.com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www2.sth.com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wwwn.sth.com</a:t>
            </a:r>
            <a:endParaRPr lang="ar-SY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" sz="3600" b="1" dirty="0">
              <a:solidFill>
                <a:schemeClr val="accent6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about if you got a bigger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g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 rid of these servers?</a:t>
            </a:r>
          </a:p>
        </p:txBody>
      </p:sp>
    </p:spTree>
    <p:extLst>
      <p:ext uri="{BB962C8B-B14F-4D97-AF65-F5344CB8AC3E}">
        <p14:creationId xmlns:p14="http://schemas.microsoft.com/office/powerpoint/2010/main" val="32921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4192774" y="3389510"/>
            <a:ext cx="1424968" cy="133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130859" y="6326304"/>
            <a:ext cx="1476479" cy="10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5" y="4540933"/>
            <a:ext cx="1924945" cy="192494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9427" y="6604385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6301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Load Balancer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35" name="Shape 90"/>
          <p:cNvSpPr txBox="1">
            <a:spLocks/>
          </p:cNvSpPr>
          <p:nvPr/>
        </p:nvSpPr>
        <p:spPr>
          <a:xfrm>
            <a:off x="914399" y="3668609"/>
            <a:ext cx="8918767" cy="13910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601" dirty="0">
                <a:solidFill>
                  <a:srgbClr val="31859C"/>
                </a:solidFill>
                <a:latin typeface="+mj-lt"/>
                <a:sym typeface="Playfair Display"/>
              </a:rPr>
              <a:t>How to know that one server is out of service?</a:t>
            </a:r>
          </a:p>
          <a:p>
            <a:pPr>
              <a:buFont typeface="Arial" panose="020B0604020202020204" pitchFamily="34" charset="0"/>
              <a:buNone/>
            </a:pPr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+mj-lt"/>
                <a:sym typeface="Playfair Display"/>
              </a:rPr>
              <a:t>Heartbeat</a:t>
            </a:r>
          </a:p>
        </p:txBody>
      </p:sp>
      <p:sp>
        <p:nvSpPr>
          <p:cNvPr id="36" name="Shape 90"/>
          <p:cNvSpPr txBox="1">
            <a:spLocks/>
          </p:cNvSpPr>
          <p:nvPr/>
        </p:nvSpPr>
        <p:spPr>
          <a:xfrm>
            <a:off x="718128" y="6103466"/>
            <a:ext cx="9311307" cy="152508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buFont typeface="Playfair Display"/>
              <a:buNone/>
            </a:pPr>
            <a:r>
              <a:rPr lang="en" sz="3601" i="0" dirty="0">
                <a:solidFill>
                  <a:srgbClr val="31859C"/>
                </a:solidFill>
                <a:latin typeface="+mj-lt"/>
                <a:ea typeface="+mn-ea"/>
                <a:cs typeface="+mn-cs"/>
              </a:rPr>
              <a:t>But, What if the “Load Balancer” goes down?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 i="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Single Point Of Failer (SPOF)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161" y="3920951"/>
            <a:ext cx="4775614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8136</TotalTime>
  <Words>327</Words>
  <Application>Microsoft Office PowerPoint</Application>
  <PresentationFormat>Custom</PresentationFormat>
  <Paragraphs>63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Novecento sans wide Book</vt:lpstr>
      <vt:lpstr>Playfair Display</vt:lpstr>
      <vt:lpstr>Custom Design</vt:lpstr>
      <vt:lpstr>PowerPoint Presentation</vt:lpstr>
      <vt:lpstr>PowerPoint Presentation</vt:lpstr>
      <vt:lpstr>PowerPoint Presentation</vt:lpstr>
      <vt:lpstr>What we already know </vt:lpstr>
      <vt:lpstr>More &amp; more users</vt:lpstr>
      <vt:lpstr>More &amp; more users</vt:lpstr>
      <vt:lpstr>One Solution</vt:lpstr>
      <vt:lpstr>Another Solution</vt:lpstr>
      <vt:lpstr>Load Balancer</vt:lpstr>
      <vt:lpstr>Another Solution OMG 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Mohammed Ghanem</cp:lastModifiedBy>
  <cp:revision>414</cp:revision>
  <dcterms:created xsi:type="dcterms:W3CDTF">2013-09-24T23:05:35Z</dcterms:created>
  <dcterms:modified xsi:type="dcterms:W3CDTF">2017-04-04T09:19:04Z</dcterms:modified>
</cp:coreProperties>
</file>