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0"/>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028F191-8C6F-0B41-B3BD-0A9CAA317E1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42323-F43B-854F-86A5-826B4B6CB981}"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42323-F43B-854F-86A5-826B4B6CB981}"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C42323-F43B-854F-86A5-826B4B6CB981}"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C42323-F43B-854F-86A5-826B4B6CB981}" type="datetimeFigureOut">
              <a:rPr lang="en-US" smtClean="0"/>
              <a:t>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C42323-F43B-854F-86A5-826B4B6CB981}" type="datetimeFigureOut">
              <a:rPr lang="en-US" smtClean="0"/>
              <a:t>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DC42323-F43B-854F-86A5-826B4B6CB981}" type="datetimeFigureOut">
              <a:rPr lang="en-US" smtClean="0"/>
              <a:t>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42323-F43B-854F-86A5-826B4B6CB981}"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42323-F43B-854F-86A5-826B4B6CB981}"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28F191-8C6F-0B41-B3BD-0A9CAA317E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C42323-F43B-854F-86A5-826B4B6CB981}" type="datetimeFigureOut">
              <a:rPr lang="en-US" smtClean="0"/>
              <a:t>8/20/19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28F191-8C6F-0B41-B3BD-0A9CAA317E1E}" type="slidenum">
              <a:rPr lang="en-US" smtClean="0"/>
              <a:t>‹#›</a:t>
            </a:fld>
            <a:endParaRPr lang="en-US"/>
          </a:p>
        </p:txBody>
      </p:sp>
    </p:spTree>
    <p:extLst>
      <p:ext uri="{BB962C8B-B14F-4D97-AF65-F5344CB8AC3E}">
        <p14:creationId xmlns:p14="http://schemas.microsoft.com/office/powerpoint/2010/main" val="700495686"/>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 name="Rectangle 4"/>
          <p:cNvSpPr/>
          <p:nvPr/>
        </p:nvSpPr>
        <p:spPr>
          <a:xfrm>
            <a:off x="2971578" y="2744912"/>
            <a:ext cx="6333060" cy="1938992"/>
          </a:xfrm>
          <a:prstGeom prst="rect">
            <a:avLst/>
          </a:prstGeom>
          <a:noFill/>
          <a:effectLst>
            <a:outerShdw blurRad="76200" dir="18900000" sy="23000" kx="-1200000" algn="bl" rotWithShape="0">
              <a:prstClr val="black">
                <a:alpha val="20000"/>
              </a:prstClr>
            </a:outerShdw>
            <a:softEdge rad="0"/>
          </a:effectLst>
          <a:scene3d>
            <a:camera prst="perspectiveBelow"/>
            <a:lightRig rig="threePt" dir="t"/>
          </a:scene3d>
          <a:sp3d z="127000">
            <a:bevelT/>
            <a:bevelB/>
          </a:sp3d>
        </p:spPr>
        <p:txBody>
          <a:bodyPr wrap="square" lIns="91440" tIns="45720" rIns="91440" bIns="45720">
            <a:spAutoFit/>
            <a:scene3d>
              <a:camera prst="perspectiveBelow"/>
              <a:lightRig rig="threePt" dir="t"/>
            </a:scene3d>
          </a:bodyPr>
          <a:lstStyle/>
          <a:p>
            <a:pPr algn="ctr"/>
            <a:r>
              <a:rPr lang="en-US" sz="6000" b="1" cap="none" spc="0" dirty="0" smtClean="0">
                <a:ln w="19050">
                  <a:solidFill>
                    <a:srgbClr val="C00000"/>
                  </a:solidFill>
                  <a:prstDash val="solid"/>
                </a:ln>
                <a:solidFill>
                  <a:schemeClr val="accent6"/>
                </a:solidFill>
                <a:effectLst>
                  <a:glow rad="228600">
                    <a:schemeClr val="accent6">
                      <a:satMod val="175000"/>
                      <a:alpha val="40000"/>
                    </a:schemeClr>
                  </a:glow>
                  <a:outerShdw blurRad="12700" dist="38100" dir="2700000" algn="tl" rotWithShape="0">
                    <a:schemeClr val="bg1">
                      <a:lumMod val="50000"/>
                    </a:schemeClr>
                  </a:outerShdw>
                </a:effectLst>
                <a:latin typeface="Desdemona" charset="0"/>
                <a:ea typeface="Desdemona" charset="0"/>
                <a:cs typeface="Desdemona" charset="0"/>
              </a:rPr>
              <a:t>Space Invaders</a:t>
            </a:r>
          </a:p>
          <a:p>
            <a:pPr algn="ctr"/>
            <a:r>
              <a:rPr lang="en-US" sz="6000" b="1" dirty="0" err="1" smtClean="0">
                <a:ln w="19050">
                  <a:solidFill>
                    <a:srgbClr val="C00000"/>
                  </a:solidFill>
                  <a:prstDash val="solid"/>
                </a:ln>
                <a:solidFill>
                  <a:schemeClr val="accent6"/>
                </a:solidFill>
                <a:effectLst>
                  <a:glow rad="228600">
                    <a:schemeClr val="accent6">
                      <a:satMod val="175000"/>
                      <a:alpha val="40000"/>
                    </a:schemeClr>
                  </a:glow>
                  <a:outerShdw blurRad="12700" dist="38100" dir="2700000" algn="tl" rotWithShape="0">
                    <a:schemeClr val="bg1">
                      <a:lumMod val="50000"/>
                    </a:schemeClr>
                  </a:outerShdw>
                </a:effectLst>
                <a:latin typeface="Desdemona" charset="0"/>
                <a:ea typeface="Desdemona" charset="0"/>
                <a:cs typeface="Desdemona" charset="0"/>
              </a:rPr>
              <a:t>pythongame</a:t>
            </a:r>
            <a:endParaRPr lang="en-US" sz="6000" b="1" cap="none" spc="0" dirty="0">
              <a:ln w="19050">
                <a:solidFill>
                  <a:srgbClr val="C00000"/>
                </a:solidFill>
                <a:prstDash val="solid"/>
              </a:ln>
              <a:solidFill>
                <a:schemeClr val="accent6"/>
              </a:solidFill>
              <a:effectLst>
                <a:glow rad="228600">
                  <a:schemeClr val="accent6">
                    <a:satMod val="175000"/>
                    <a:alpha val="40000"/>
                  </a:schemeClr>
                </a:glow>
                <a:outerShdw blurRad="12700" dist="38100" dir="2700000" algn="tl" rotWithShape="0">
                  <a:schemeClr val="bg1">
                    <a:lumMod val="50000"/>
                  </a:schemeClr>
                </a:outerShdw>
              </a:effectLst>
              <a:latin typeface="Desdemona" charset="0"/>
              <a:ea typeface="Desdemona" charset="0"/>
              <a:cs typeface="Desdemona" charset="0"/>
            </a:endParaRPr>
          </a:p>
        </p:txBody>
      </p:sp>
    </p:spTree>
    <p:extLst>
      <p:ext uri="{BB962C8B-B14F-4D97-AF65-F5344CB8AC3E}">
        <p14:creationId xmlns:p14="http://schemas.microsoft.com/office/powerpoint/2010/main" val="1586898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7000">
              <a:schemeClr val="bg1"/>
            </a:gs>
            <a:gs pos="0">
              <a:schemeClr val="bg1"/>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0063" y="2204165"/>
            <a:ext cx="10131425" cy="1456267"/>
          </a:xfrm>
        </p:spPr>
        <p:txBody>
          <a:bodyPr>
            <a:normAutofit fontScale="90000"/>
          </a:bodyPr>
          <a:lstStyle/>
          <a:p>
            <a:r>
              <a:rPr lang="en-US" dirty="0" smtClean="0">
                <a:solidFill>
                  <a:srgbClr val="FFFF00"/>
                </a:solidFill>
                <a:latin typeface="Copperplate Gothic Bold" charset="0"/>
                <a:ea typeface="Copperplate Gothic Bold" charset="0"/>
                <a:cs typeface="Copperplate Gothic Bold" charset="0"/>
              </a:rPr>
              <a:t>Texture   	8-bit</a:t>
            </a:r>
            <a:br>
              <a:rPr lang="en-US" dirty="0" smtClean="0">
                <a:solidFill>
                  <a:srgbClr val="FFFF00"/>
                </a:solidFill>
                <a:latin typeface="Copperplate Gothic Bold" charset="0"/>
                <a:ea typeface="Copperplate Gothic Bold" charset="0"/>
                <a:cs typeface="Copperplate Gothic Bold" charset="0"/>
              </a:rPr>
            </a:br>
            <a:r>
              <a:rPr lang="en-US" dirty="0" smtClean="0">
                <a:solidFill>
                  <a:srgbClr val="FFFF00"/>
                </a:solidFill>
                <a:latin typeface="Copperplate Gothic Bold" charset="0"/>
                <a:ea typeface="Copperplate Gothic Bold" charset="0"/>
                <a:cs typeface="Copperplate Gothic Bold" charset="0"/>
              </a:rPr>
              <a:t>enter name</a:t>
            </a:r>
            <a:br>
              <a:rPr lang="en-US" dirty="0" smtClean="0">
                <a:solidFill>
                  <a:srgbClr val="FFFF00"/>
                </a:solidFill>
                <a:latin typeface="Copperplate Gothic Bold" charset="0"/>
                <a:ea typeface="Copperplate Gothic Bold" charset="0"/>
                <a:cs typeface="Copperplate Gothic Bold" charset="0"/>
              </a:rPr>
            </a:br>
            <a:r>
              <a:rPr lang="en-US" dirty="0" smtClean="0">
                <a:solidFill>
                  <a:srgbClr val="FFFF00"/>
                </a:solidFill>
                <a:latin typeface="Copperplate Gothic Bold" charset="0"/>
                <a:ea typeface="Copperplate Gothic Bold" charset="0"/>
                <a:cs typeface="Copperplate Gothic Bold" charset="0"/>
              </a:rPr>
              <a:t>ship		can select</a:t>
            </a:r>
            <a:br>
              <a:rPr lang="en-US" dirty="0" smtClean="0">
                <a:solidFill>
                  <a:srgbClr val="FFFF00"/>
                </a:solidFill>
                <a:latin typeface="Copperplate Gothic Bold" charset="0"/>
                <a:ea typeface="Copperplate Gothic Bold" charset="0"/>
                <a:cs typeface="Copperplate Gothic Bold" charset="0"/>
              </a:rPr>
            </a:br>
            <a:r>
              <a:rPr lang="en-US" dirty="0" smtClean="0">
                <a:solidFill>
                  <a:srgbClr val="FFFF00"/>
                </a:solidFill>
                <a:latin typeface="Copperplate Gothic Bold" charset="0"/>
                <a:ea typeface="Copperplate Gothic Bold" charset="0"/>
                <a:cs typeface="Copperplate Gothic Bold" charset="0"/>
              </a:rPr>
              <a:t/>
            </a:r>
            <a:br>
              <a:rPr lang="en-US" dirty="0" smtClean="0">
                <a:solidFill>
                  <a:srgbClr val="FFFF00"/>
                </a:solidFill>
                <a:latin typeface="Copperplate Gothic Bold" charset="0"/>
                <a:ea typeface="Copperplate Gothic Bold" charset="0"/>
                <a:cs typeface="Copperplate Gothic Bold" charset="0"/>
              </a:rPr>
            </a:br>
            <a:r>
              <a:rPr lang="en-US" dirty="0" err="1" smtClean="0">
                <a:solidFill>
                  <a:srgbClr val="FFFF00"/>
                </a:solidFill>
                <a:latin typeface="Copperplate Gothic Bold" charset="0"/>
                <a:ea typeface="Copperplate Gothic Bold" charset="0"/>
                <a:cs typeface="Copperplate Gothic Bold" charset="0"/>
              </a:rPr>
              <a:t>mosters</a:t>
            </a:r>
            <a:r>
              <a:rPr lang="en-US" dirty="0" smtClean="0">
                <a:solidFill>
                  <a:srgbClr val="FFFF00"/>
                </a:solidFill>
                <a:latin typeface="Copperplate Gothic Bold" charset="0"/>
                <a:ea typeface="Copperplate Gothic Bold" charset="0"/>
                <a:cs typeface="Copperplate Gothic Bold" charset="0"/>
              </a:rPr>
              <a:t>	4 </a:t>
            </a:r>
            <a:r>
              <a:rPr lang="en-US" dirty="0" err="1" smtClean="0">
                <a:solidFill>
                  <a:srgbClr val="FFFF00"/>
                </a:solidFill>
                <a:latin typeface="Copperplate Gothic Bold" charset="0"/>
                <a:ea typeface="Copperplate Gothic Bold" charset="0"/>
                <a:cs typeface="Copperplate Gothic Bold" charset="0"/>
              </a:rPr>
              <a:t>mosters</a:t>
            </a:r>
            <a:r>
              <a:rPr lang="en-US" dirty="0" smtClean="0">
                <a:solidFill>
                  <a:srgbClr val="FFFF00"/>
                </a:solidFill>
                <a:latin typeface="Copperplate Gothic Bold" charset="0"/>
                <a:ea typeface="Copperplate Gothic Bold" charset="0"/>
                <a:cs typeface="Copperplate Gothic Bold" charset="0"/>
              </a:rPr>
              <a:t> , mini boss , boss</a:t>
            </a:r>
            <a:endParaRPr lang="en-US" dirty="0">
              <a:solidFill>
                <a:srgbClr val="FFFF00"/>
              </a:solidFill>
              <a:latin typeface="Copperplate Gothic Bold" charset="0"/>
              <a:ea typeface="Copperplate Gothic Bold" charset="0"/>
              <a:cs typeface="Copperplate Gothic Bold"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562322" y="1543735"/>
            <a:ext cx="1208274" cy="9981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619" y="1399837"/>
            <a:ext cx="1969666" cy="13678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02525" y="1543735"/>
            <a:ext cx="896588" cy="97343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2225" y="1662676"/>
            <a:ext cx="1360391" cy="84214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7310" y="4226367"/>
            <a:ext cx="3204644" cy="1782583"/>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1366" y="4489205"/>
            <a:ext cx="4366397" cy="1343507"/>
          </a:xfrm>
          <a:prstGeom prst="rect">
            <a:avLst/>
          </a:prstGeom>
        </p:spPr>
      </p:pic>
    </p:spTree>
    <p:extLst>
      <p:ext uri="{BB962C8B-B14F-4D97-AF65-F5344CB8AC3E}">
        <p14:creationId xmlns:p14="http://schemas.microsoft.com/office/powerpoint/2010/main" val="202551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7000">
              <a:schemeClr val="bg1"/>
            </a:gs>
            <a:gs pos="0">
              <a:schemeClr val="bg1"/>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093" y="2784389"/>
            <a:ext cx="10131425" cy="1456267"/>
          </a:xfrm>
        </p:spPr>
        <p:txBody>
          <a:bodyPr>
            <a:noAutofit/>
          </a:bodyPr>
          <a:lstStyle/>
          <a:p>
            <a:r>
              <a:rPr lang="en-US" dirty="0" smtClean="0">
                <a:solidFill>
                  <a:srgbClr val="FFFF00"/>
                </a:solidFill>
                <a:latin typeface="Copperplate Gothic Bold" charset="0"/>
                <a:ea typeface="Copperplate Gothic Bold" charset="0"/>
                <a:cs typeface="Copperplate Gothic Bold" charset="0"/>
              </a:rPr>
              <a:t>Item			laser </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ship 2</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ship 3</a:t>
            </a:r>
            <a:br>
              <a:rPr lang="en-US" dirty="0" smtClean="0">
                <a:solidFill>
                  <a:srgbClr val="FFFF00"/>
                </a:solidFill>
                <a:latin typeface="Copperplate Gothic Bold" charset="0"/>
                <a:ea typeface="Copperplate Gothic Bold" charset="0"/>
                <a:cs typeface="Copperplate Gothic Bold" charset="0"/>
              </a:rPr>
            </a:br>
            <a:r>
              <a:rPr lang="en-US" dirty="0" smtClean="0">
                <a:solidFill>
                  <a:srgbClr val="FFFF00"/>
                </a:solidFill>
                <a:latin typeface="Copperplate Gothic Bold" charset="0"/>
                <a:ea typeface="Copperplate Gothic Bold" charset="0"/>
                <a:cs typeface="Copperplate Gothic Bold" charset="0"/>
              </a:rPr>
              <a:t>					</a:t>
            </a:r>
            <a:r>
              <a:rPr lang="en-US" dirty="0" err="1" smtClean="0">
                <a:solidFill>
                  <a:srgbClr val="FFFF00"/>
                </a:solidFill>
                <a:latin typeface="Copperplate Gothic Bold" charset="0"/>
                <a:ea typeface="Copperplate Gothic Bold" charset="0"/>
                <a:cs typeface="Copperplate Gothic Bold" charset="0"/>
              </a:rPr>
              <a:t>shiled</a:t>
            </a:r>
            <a:r>
              <a:rPr lang="en-US" dirty="0" smtClean="0">
                <a:solidFill>
                  <a:srgbClr val="FFFF00"/>
                </a:solidFill>
                <a:latin typeface="Copperplate Gothic Bold" charset="0"/>
                <a:ea typeface="Copperplate Gothic Bold" charset="0"/>
                <a:cs typeface="Copperplate Gothic Bold" charset="0"/>
              </a:rPr>
              <a:t>  3 </a:t>
            </a:r>
            <a:br>
              <a:rPr lang="en-US" dirty="0" smtClean="0">
                <a:solidFill>
                  <a:srgbClr val="FFFF00"/>
                </a:solidFill>
                <a:latin typeface="Copperplate Gothic Bold" charset="0"/>
                <a:ea typeface="Copperplate Gothic Bold" charset="0"/>
                <a:cs typeface="Copperplate Gothic Bold" charset="0"/>
              </a:rPr>
            </a:br>
            <a:r>
              <a:rPr lang="en-US" dirty="0" smtClean="0">
                <a:solidFill>
                  <a:srgbClr val="FFFF00"/>
                </a:solidFill>
                <a:latin typeface="Copperplate Gothic Bold" charset="0"/>
                <a:ea typeface="Copperplate Gothic Bold" charset="0"/>
                <a:cs typeface="Copperplate Gothic Bold" charset="0"/>
              </a:rPr>
              <a:t>bonus	+1 life</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x2 point</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bonus bullet 1!!		</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 </a:t>
            </a:r>
            <a:r>
              <a:rPr lang="en-US" dirty="0" err="1" smtClean="0">
                <a:solidFill>
                  <a:srgbClr val="FFFF00"/>
                </a:solidFill>
                <a:latin typeface="Copperplate Gothic Bold" charset="0"/>
                <a:ea typeface="Copperplate Gothic Bold" charset="0"/>
                <a:cs typeface="Copperplate Gothic Bold" charset="0"/>
              </a:rPr>
              <a:t>missle</a:t>
            </a: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a:t>
            </a:r>
            <a:br>
              <a:rPr lang="en-US" dirty="0" smtClean="0">
                <a:solidFill>
                  <a:srgbClr val="FFFF00"/>
                </a:solidFill>
                <a:latin typeface="Copperplate Gothic Bold" charset="0"/>
                <a:ea typeface="Copperplate Gothic Bold" charset="0"/>
                <a:cs typeface="Copperplate Gothic Bold" charset="0"/>
              </a:rPr>
            </a:br>
            <a:r>
              <a:rPr lang="en-US" dirty="0">
                <a:solidFill>
                  <a:srgbClr val="FFFF00"/>
                </a:solidFill>
                <a:latin typeface="Copperplate Gothic Bold" charset="0"/>
                <a:ea typeface="Copperplate Gothic Bold" charset="0"/>
                <a:cs typeface="Copperplate Gothic Bold" charset="0"/>
              </a:rPr>
              <a:t> </a:t>
            </a:r>
            <a:r>
              <a:rPr lang="en-US" dirty="0" smtClean="0">
                <a:solidFill>
                  <a:srgbClr val="FFFF00"/>
                </a:solidFill>
                <a:latin typeface="Copperplate Gothic Bold" charset="0"/>
                <a:ea typeface="Copperplate Gothic Bold" charset="0"/>
                <a:cs typeface="Copperplate Gothic Bold" charset="0"/>
              </a:rPr>
              <a:t>					if </a:t>
            </a:r>
            <a:r>
              <a:rPr lang="en-US" dirty="0">
                <a:solidFill>
                  <a:srgbClr val="FFFF00"/>
                </a:solidFill>
                <a:latin typeface="Copperplate Gothic Bold" charset="0"/>
                <a:ea typeface="Copperplate Gothic Bold" charset="0"/>
                <a:cs typeface="Copperplate Gothic Bold" charset="0"/>
              </a:rPr>
              <a:t>die reset bonus </a:t>
            </a:r>
            <a:r>
              <a:rPr lang="en-US" dirty="0" smtClean="0">
                <a:solidFill>
                  <a:srgbClr val="FFFF00"/>
                </a:solidFill>
                <a:latin typeface="Copperplate Gothic Bold" charset="0"/>
                <a:ea typeface="Copperplate Gothic Bold" charset="0"/>
                <a:cs typeface="Copperplate Gothic Bold" charset="0"/>
              </a:rPr>
              <a:t>		</a:t>
            </a:r>
            <a:br>
              <a:rPr lang="en-US" dirty="0" smtClean="0">
                <a:solidFill>
                  <a:srgbClr val="FFFF00"/>
                </a:solidFill>
                <a:latin typeface="Copperplate Gothic Bold" charset="0"/>
                <a:ea typeface="Copperplate Gothic Bold" charset="0"/>
                <a:cs typeface="Copperplate Gothic Bold" charset="0"/>
              </a:rPr>
            </a:br>
            <a:endParaRPr lang="en-US" dirty="0">
              <a:solidFill>
                <a:srgbClr val="FFFF00"/>
              </a:solidFill>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396390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7000">
              <a:schemeClr val="bg1"/>
            </a:gs>
            <a:gs pos="0">
              <a:schemeClr val="bg1"/>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520" y="2623751"/>
            <a:ext cx="10131425" cy="1456267"/>
          </a:xfrm>
        </p:spPr>
        <p:txBody>
          <a:bodyPr>
            <a:noAutofit/>
          </a:bodyPr>
          <a:lstStyle/>
          <a:p>
            <a:r>
              <a:rPr lang="en-US" sz="2800" dirty="0" smtClean="0">
                <a:solidFill>
                  <a:srgbClr val="FFFF00"/>
                </a:solidFill>
                <a:latin typeface="Copperplate Gothic Bold" charset="0"/>
                <a:ea typeface="Copperplate Gothic Bold" charset="0"/>
                <a:cs typeface="Copperplate Gothic Bold" charset="0"/>
              </a:rPr>
              <a:t>Can save and checkpoint every </a:t>
            </a:r>
            <a:r>
              <a:rPr lang="en-US" sz="2800" smtClean="0">
                <a:solidFill>
                  <a:srgbClr val="FFFF00"/>
                </a:solidFill>
                <a:latin typeface="Copperplate Gothic Bold" charset="0"/>
                <a:ea typeface="Copperplate Gothic Bold" charset="0"/>
                <a:cs typeface="Copperplate Gothic Bold" charset="0"/>
              </a:rPr>
              <a:t>kill boss</a:t>
            </a:r>
            <a:br>
              <a:rPr lang="en-US" sz="2800" smtClean="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
            </a:r>
            <a:br>
              <a:rPr lang="en-US" sz="2800" dirty="0" smtClean="0">
                <a:solidFill>
                  <a:srgbClr val="FFFF00"/>
                </a:solidFill>
                <a:latin typeface="Copperplate Gothic Bold" charset="0"/>
                <a:ea typeface="Copperplate Gothic Bold" charset="0"/>
                <a:cs typeface="Copperplate Gothic Bold" charset="0"/>
              </a:rPr>
            </a:br>
            <a:r>
              <a:rPr lang="en-US" sz="2800" dirty="0" err="1" smtClean="0">
                <a:solidFill>
                  <a:srgbClr val="FFFF00"/>
                </a:solidFill>
                <a:latin typeface="Copperplate Gothic Bold" charset="0"/>
                <a:ea typeface="Copperplate Gothic Bold" charset="0"/>
                <a:cs typeface="Copperplate Gothic Bold" charset="0"/>
              </a:rPr>
              <a:t>miniboss</a:t>
            </a:r>
            <a:r>
              <a:rPr lang="en-US" sz="2800" dirty="0" smtClean="0">
                <a:solidFill>
                  <a:srgbClr val="FFFF00"/>
                </a:solidFill>
                <a:latin typeface="Copperplate Gothic Bold" charset="0"/>
                <a:ea typeface="Copperplate Gothic Bold" charset="0"/>
                <a:cs typeface="Copperplate Gothic Bold" charset="0"/>
              </a:rPr>
              <a:t> 	random spawn (bonus levels)</a:t>
            </a:r>
            <a:r>
              <a:rPr lang="en-US" sz="2800" dirty="0">
                <a:solidFill>
                  <a:srgbClr val="FFFF00"/>
                </a:solidFill>
                <a:latin typeface="Copperplate Gothic Bold" charset="0"/>
                <a:ea typeface="Copperplate Gothic Bold" charset="0"/>
                <a:cs typeface="Copperplate Gothic Bold" charset="0"/>
              </a:rPr>
              <a:t/>
            </a:r>
            <a:br>
              <a:rPr lang="en-US" sz="2800" dirty="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boss  10 boss	have </a:t>
            </a:r>
            <a:r>
              <a:rPr lang="en-US" sz="2800" dirty="0" err="1" smtClean="0">
                <a:solidFill>
                  <a:srgbClr val="FFFF00"/>
                </a:solidFill>
                <a:latin typeface="Copperplate Gothic Bold" charset="0"/>
                <a:ea typeface="Copperplate Gothic Bold" charset="0"/>
                <a:cs typeface="Copperplate Gothic Bold" charset="0"/>
              </a:rPr>
              <a:t>hp</a:t>
            </a:r>
            <a:r>
              <a:rPr lang="en-US" sz="2800" dirty="0" smtClean="0">
                <a:solidFill>
                  <a:srgbClr val="FFFF00"/>
                </a:solidFill>
                <a:latin typeface="Copperplate Gothic Bold" charset="0"/>
                <a:ea typeface="Copperplate Gothic Bold" charset="0"/>
                <a:cs typeface="Copperplate Gothic Bold" charset="0"/>
              </a:rPr>
              <a:t> bar</a:t>
            </a:r>
            <a:br>
              <a:rPr lang="en-US" sz="2800" dirty="0" smtClean="0">
                <a:solidFill>
                  <a:srgbClr val="FFFF00"/>
                </a:solidFill>
                <a:latin typeface="Copperplate Gothic Bold" charset="0"/>
                <a:ea typeface="Copperplate Gothic Bold" charset="0"/>
                <a:cs typeface="Copperplate Gothic Bold" charset="0"/>
              </a:rPr>
            </a:br>
            <a:r>
              <a:rPr lang="en-US" sz="2800" dirty="0" err="1" smtClean="0">
                <a:solidFill>
                  <a:srgbClr val="FFFF00"/>
                </a:solidFill>
                <a:latin typeface="Copperplate Gothic Bold" charset="0"/>
                <a:ea typeface="Copperplate Gothic Bold" charset="0"/>
                <a:cs typeface="Copperplate Gothic Bold" charset="0"/>
              </a:rPr>
              <a:t>mosters</a:t>
            </a:r>
            <a:r>
              <a:rPr lang="en-US" sz="2800" dirty="0" smtClean="0">
                <a:solidFill>
                  <a:srgbClr val="FFFF00"/>
                </a:solidFill>
                <a:latin typeface="Copperplate Gothic Bold" charset="0"/>
                <a:ea typeface="Copperplate Gothic Bold" charset="0"/>
                <a:cs typeface="Copperplate Gothic Bold" charset="0"/>
              </a:rPr>
              <a:t>  random spawn	</a:t>
            </a:r>
            <a:br>
              <a:rPr lang="en-US" sz="2800" dirty="0" smtClean="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5o levels</a:t>
            </a:r>
            <a:br>
              <a:rPr lang="en-US" sz="2800" dirty="0" smtClean="0">
                <a:solidFill>
                  <a:srgbClr val="FFFF00"/>
                </a:solidFill>
                <a:latin typeface="Copperplate Gothic Bold" charset="0"/>
                <a:ea typeface="Copperplate Gothic Bold" charset="0"/>
                <a:cs typeface="Copperplate Gothic Bold" charset="0"/>
              </a:rPr>
            </a:br>
            <a:r>
              <a:rPr lang="en-US" sz="2800" dirty="0">
                <a:solidFill>
                  <a:srgbClr val="FFFF00"/>
                </a:solidFill>
                <a:latin typeface="Copperplate Gothic Bold" charset="0"/>
                <a:ea typeface="Copperplate Gothic Bold" charset="0"/>
                <a:cs typeface="Copperplate Gothic Bold" charset="0"/>
              </a:rPr>
              <a:t/>
            </a:r>
            <a:br>
              <a:rPr lang="en-US" sz="2800" dirty="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score </a:t>
            </a:r>
            <a:r>
              <a:rPr lang="en-US" sz="2800" dirty="0" err="1" smtClean="0">
                <a:solidFill>
                  <a:srgbClr val="FFFF00"/>
                </a:solidFill>
                <a:latin typeface="Copperplate Gothic Bold" charset="0"/>
                <a:ea typeface="Copperplate Gothic Bold" charset="0"/>
                <a:cs typeface="Copperplate Gothic Bold" charset="0"/>
              </a:rPr>
              <a:t>mosters</a:t>
            </a:r>
            <a:r>
              <a:rPr lang="en-US" sz="2800" dirty="0" smtClean="0">
                <a:solidFill>
                  <a:srgbClr val="FFFF00"/>
                </a:solidFill>
                <a:latin typeface="Copperplate Gothic Bold" charset="0"/>
                <a:ea typeface="Copperplate Gothic Bold" charset="0"/>
                <a:cs typeface="Copperplate Gothic Bold" charset="0"/>
              </a:rPr>
              <a:t> 10 20 30 40</a:t>
            </a:r>
            <a:br>
              <a:rPr lang="en-US" sz="2800" dirty="0" smtClean="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hits score and bonus score</a:t>
            </a:r>
            <a:r>
              <a:rPr lang="en-US" sz="2800" dirty="0">
                <a:solidFill>
                  <a:srgbClr val="FFFF00"/>
                </a:solidFill>
                <a:latin typeface="Copperplate Gothic Bold" charset="0"/>
                <a:ea typeface="Copperplate Gothic Bold" charset="0"/>
                <a:cs typeface="Copperplate Gothic Bold" charset="0"/>
              </a:rPr>
              <a:t/>
            </a:r>
            <a:br>
              <a:rPr lang="en-US" sz="2800" dirty="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high score</a:t>
            </a:r>
            <a:br>
              <a:rPr lang="en-US" sz="2800" dirty="0" smtClean="0">
                <a:solidFill>
                  <a:srgbClr val="FFFF00"/>
                </a:solidFill>
                <a:latin typeface="Copperplate Gothic Bold" charset="0"/>
                <a:ea typeface="Copperplate Gothic Bold" charset="0"/>
                <a:cs typeface="Copperplate Gothic Bold" charset="0"/>
              </a:rPr>
            </a:br>
            <a:r>
              <a:rPr lang="en-US" sz="2800" dirty="0">
                <a:solidFill>
                  <a:srgbClr val="FFFF00"/>
                </a:solidFill>
                <a:latin typeface="Copperplate Gothic Bold" charset="0"/>
                <a:ea typeface="Copperplate Gothic Bold" charset="0"/>
                <a:cs typeface="Copperplate Gothic Bold" charset="0"/>
              </a:rPr>
              <a:t/>
            </a:r>
            <a:br>
              <a:rPr lang="en-US" sz="2800" dirty="0">
                <a:solidFill>
                  <a:srgbClr val="FFFF00"/>
                </a:solidFill>
                <a:latin typeface="Copperplate Gothic Bold" charset="0"/>
                <a:ea typeface="Copperplate Gothic Bold" charset="0"/>
                <a:cs typeface="Copperplate Gothic Bold" charset="0"/>
              </a:rPr>
            </a:br>
            <a:r>
              <a:rPr lang="en-US" sz="2800" dirty="0" smtClean="0">
                <a:solidFill>
                  <a:srgbClr val="FFFF00"/>
                </a:solidFill>
                <a:latin typeface="Copperplate Gothic Bold" charset="0"/>
                <a:ea typeface="Copperplate Gothic Bold" charset="0"/>
                <a:cs typeface="Copperplate Gothic Bold" charset="0"/>
              </a:rPr>
              <a:t>					</a:t>
            </a:r>
            <a:r>
              <a:rPr lang="en-US" sz="2800" dirty="0" err="1" smtClean="0">
                <a:solidFill>
                  <a:srgbClr val="FFFF00"/>
                </a:solidFill>
                <a:latin typeface="Copperplate Gothic Bold" charset="0"/>
                <a:ea typeface="Copperplate Gothic Bold" charset="0"/>
                <a:cs typeface="Copperplate Gothic Bold" charset="0"/>
              </a:rPr>
              <a:t>ref.from</a:t>
            </a:r>
            <a:r>
              <a:rPr lang="en-US" sz="2800" dirty="0" smtClean="0">
                <a:solidFill>
                  <a:srgbClr val="FFFF00"/>
                </a:solidFill>
                <a:latin typeface="Copperplate Gothic Bold" charset="0"/>
                <a:ea typeface="Copperplate Gothic Bold" charset="0"/>
                <a:cs typeface="Copperplate Gothic Bold" charset="0"/>
              </a:rPr>
              <a:t> </a:t>
            </a:r>
            <a:r>
              <a:rPr lang="en-US" sz="2800" dirty="0" err="1" smtClean="0">
                <a:solidFill>
                  <a:srgbClr val="FFFF00"/>
                </a:solidFill>
                <a:latin typeface="Copperplate Gothic Bold" charset="0"/>
                <a:ea typeface="Copperplate Gothic Bold" charset="0"/>
                <a:cs typeface="Copperplate Gothic Bold" charset="0"/>
              </a:rPr>
              <a:t>galaga</a:t>
            </a:r>
            <a:r>
              <a:rPr lang="en-US" sz="2800" dirty="0" smtClean="0">
                <a:solidFill>
                  <a:srgbClr val="FFFF00"/>
                </a:solidFill>
                <a:latin typeface="Copperplate Gothic Bold" charset="0"/>
                <a:ea typeface="Copperplate Gothic Bold" charset="0"/>
                <a:cs typeface="Copperplate Gothic Bold" charset="0"/>
              </a:rPr>
              <a:t> arcade game</a:t>
            </a:r>
            <a:endParaRPr lang="en-US" sz="2800" dirty="0">
              <a:solidFill>
                <a:srgbClr val="FFFF00"/>
              </a:solidFill>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15819525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68</TotalTime>
  <Words>12</Words>
  <Application>Microsoft Macintosh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Calibri Light</vt:lpstr>
      <vt:lpstr>Copperplate Gothic Bold</vt:lpstr>
      <vt:lpstr>Desdemona</vt:lpstr>
      <vt:lpstr>Arial</vt:lpstr>
      <vt:lpstr>Celestial</vt:lpstr>
      <vt:lpstr>PowerPoint Presentation</vt:lpstr>
      <vt:lpstr>Texture    8-bit enter name ship  can select  mosters 4 mosters , mini boss , boss</vt:lpstr>
      <vt:lpstr>Item   laser       ship 2      ship 3      shiled  3  bonus +1 life      x2 point      bonus bullet 1!!        + missle !!       if die reset bonus    </vt:lpstr>
      <vt:lpstr>Can save and checkpoint every kill boss  miniboss  random spawn (bonus levels) boss  10 boss have hp bar mosters  random spawn  5o levels  score mosters 10 20 30 40 hits score and bonus score high score       ref.from galaga arcade game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2019-08-20T10:19:42Z</dcterms:created>
  <dcterms:modified xsi:type="dcterms:W3CDTF">2019-08-20T11:28:15Z</dcterms:modified>
</cp:coreProperties>
</file>