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61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9/10/19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9/10/19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9/10/19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9/10/19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9/10/19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9/10/19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9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32" y="0"/>
            <a:ext cx="1221543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15" y="229897"/>
            <a:ext cx="1932536" cy="1932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7634" y="1455847"/>
            <a:ext cx="9144000" cy="2387600"/>
          </a:xfrm>
          <a:noFill/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Big Caslon Medium" charset="0"/>
                <a:ea typeface="Big Caslon Medium" charset="0"/>
                <a:cs typeface="Big Caslon Medium" charset="0"/>
              </a:rPr>
              <a:t>HUMAN VS ALIEAN</a:t>
            </a:r>
            <a:endParaRPr lang="en-US" dirty="0">
              <a:solidFill>
                <a:srgbClr val="FFFF00"/>
              </a:solidFill>
              <a:latin typeface="Big Caslon Medium" charset="0"/>
              <a:ea typeface="Big Caslon Medium" charset="0"/>
              <a:cs typeface="Big Caslon Medium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261" y="3586779"/>
            <a:ext cx="2965235" cy="296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48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32" y="0"/>
            <a:ext cx="12215431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225" y="2964391"/>
            <a:ext cx="2696410" cy="20223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944" y="278916"/>
            <a:ext cx="10515600" cy="1325563"/>
          </a:xfrm>
          <a:effectLst>
            <a:glow rad="1244600">
              <a:schemeClr val="accent1">
                <a:alpha val="40000"/>
              </a:schemeClr>
            </a:glow>
            <a:outerShdw blurRad="50800" dist="50800" dir="5400000" algn="ctr" rotWithShape="0">
              <a:srgbClr val="000000">
                <a:alpha val="93000"/>
              </a:srgbClr>
            </a:outerShd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  <a:latin typeface="Big Caslon Medium" charset="0"/>
                <a:ea typeface="Big Caslon Medium" charset="0"/>
                <a:cs typeface="Big Caslon Medium" charset="0"/>
              </a:rPr>
              <a:t>HUMAN VS ALIEAN </a:t>
            </a:r>
            <a:br>
              <a:rPr lang="en-US" sz="2800" dirty="0" smtClean="0">
                <a:solidFill>
                  <a:srgbClr val="FFFF00"/>
                </a:solidFill>
                <a:latin typeface="Big Caslon Medium" charset="0"/>
                <a:ea typeface="Big Caslon Medium" charset="0"/>
                <a:cs typeface="Big Caslon Medium" charset="0"/>
              </a:rPr>
            </a:br>
            <a:r>
              <a:rPr lang="en-US" sz="2800" dirty="0" smtClean="0">
                <a:solidFill>
                  <a:srgbClr val="FFFF00"/>
                </a:solidFill>
                <a:latin typeface="Big Caslon Medium" charset="0"/>
                <a:ea typeface="Big Caslon Medium" charset="0"/>
                <a:cs typeface="Big Caslon Medium" charset="0"/>
              </a:rPr>
              <a:t>UPDATE</a:t>
            </a:r>
            <a:endParaRPr lang="en-US" sz="2800" dirty="0">
              <a:solidFill>
                <a:srgbClr val="FFFF00"/>
              </a:solidFill>
              <a:latin typeface="Big Caslon Medium" charset="0"/>
              <a:ea typeface="Big Caslon Medium" charset="0"/>
              <a:cs typeface="Big Caslon Medium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561" y="3002414"/>
            <a:ext cx="6350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35519"/>
            <a:ext cx="635000" cy="63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283" y="3161164"/>
            <a:ext cx="317500" cy="31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922" y="3002414"/>
            <a:ext cx="508000" cy="5080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2283813"/>
            <a:ext cx="2862209" cy="718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dirty="0" smtClean="0">
                <a:solidFill>
                  <a:srgbClr val="FFFF00"/>
                </a:solidFill>
                <a:latin typeface="Thonburi Light" charset="-34"/>
                <a:ea typeface="Thonburi Light" charset="-34"/>
              </a:rPr>
              <a:t>ใส่รูปเพิ่มเติม</a:t>
            </a:r>
            <a:endParaRPr lang="en-US" sz="2400" dirty="0" smtClean="0">
              <a:solidFill>
                <a:srgbClr val="FFFF00"/>
              </a:solidFill>
              <a:latin typeface="Thonburi Light" charset="-34"/>
              <a:ea typeface="Thonburi Light" charset="-34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069937" y="2226039"/>
            <a:ext cx="2862209" cy="718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dirty="0" smtClean="0">
                <a:solidFill>
                  <a:srgbClr val="FFFF00"/>
                </a:solidFill>
                <a:latin typeface="Thonburi Light" charset="-34"/>
                <a:ea typeface="Thonburi Light" charset="-34"/>
              </a:rPr>
              <a:t>สามารถยิงได้</a:t>
            </a:r>
            <a:endParaRPr lang="en-US" sz="2400" dirty="0" smtClean="0">
              <a:solidFill>
                <a:srgbClr val="FFFF00"/>
              </a:solidFill>
              <a:latin typeface="Thonburi Light" charset="-34"/>
              <a:ea typeface="Thonburi Light" charset="-3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305" y="3895879"/>
            <a:ext cx="248795" cy="2487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937" y="4426652"/>
            <a:ext cx="398072" cy="3980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521" y="3297747"/>
            <a:ext cx="248795" cy="2487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654" y="3586043"/>
            <a:ext cx="248795" cy="2487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799" y="4174138"/>
            <a:ext cx="248795" cy="2487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975" y="2964391"/>
            <a:ext cx="2696410" cy="20223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153" y="3356429"/>
            <a:ext cx="444005" cy="44400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569" y="3457858"/>
            <a:ext cx="342576" cy="3425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710" y="3537789"/>
            <a:ext cx="444005" cy="44400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128" y="3384235"/>
            <a:ext cx="444005" cy="44400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380" y="3328609"/>
            <a:ext cx="444005" cy="44400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69" y="3531539"/>
            <a:ext cx="444005" cy="44400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146" y="3531540"/>
            <a:ext cx="444005" cy="44400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158" y="3122671"/>
            <a:ext cx="342576" cy="34257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300" y="3228404"/>
            <a:ext cx="342576" cy="34257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350" y="3039063"/>
            <a:ext cx="342576" cy="34257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46" y="3337541"/>
            <a:ext cx="342576" cy="342576"/>
          </a:xfrm>
          <a:prstGeom prst="rect">
            <a:avLst/>
          </a:prstGeom>
        </p:spPr>
      </p:pic>
      <p:sp>
        <p:nvSpPr>
          <p:cNvPr id="30" name="Title 1"/>
          <p:cNvSpPr txBox="1">
            <a:spLocks/>
          </p:cNvSpPr>
          <p:nvPr/>
        </p:nvSpPr>
        <p:spPr>
          <a:xfrm>
            <a:off x="8356796" y="2263331"/>
            <a:ext cx="3224748" cy="735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dirty="0" smtClean="0">
                <a:solidFill>
                  <a:srgbClr val="FFFF00"/>
                </a:solidFill>
                <a:latin typeface="Thonburi Light" charset="-34"/>
                <a:ea typeface="Thonburi Light" charset="-34"/>
              </a:rPr>
              <a:t>สามารถปล่อยฮีโร่ฝั่งศัตรูออกมาได้</a:t>
            </a:r>
            <a:endParaRPr lang="en-US" sz="2400" dirty="0" smtClean="0">
              <a:solidFill>
                <a:srgbClr val="FFFF00"/>
              </a:solidFill>
              <a:latin typeface="Thonburi Light" charset="-34"/>
              <a:ea typeface="Thonburi Light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12346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19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Angsana New</vt:lpstr>
      <vt:lpstr>Big Caslon Medium</vt:lpstr>
      <vt:lpstr>Calibri</vt:lpstr>
      <vt:lpstr>Calibri Light</vt:lpstr>
      <vt:lpstr>Thonburi Light</vt:lpstr>
      <vt:lpstr>Arial</vt:lpstr>
      <vt:lpstr>Office Theme</vt:lpstr>
      <vt:lpstr>HUMAN VS ALIEAN</vt:lpstr>
      <vt:lpstr>HUMAN VS ALIEAN  UPDATE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VS ALIEAN</dc:title>
  <dc:creator>Microsoft Office User</dc:creator>
  <cp:lastModifiedBy>Microsoft Office User</cp:lastModifiedBy>
  <cp:revision>3</cp:revision>
  <dcterms:created xsi:type="dcterms:W3CDTF">2019-09-10T10:08:28Z</dcterms:created>
  <dcterms:modified xsi:type="dcterms:W3CDTF">2019-09-10T10:34:19Z</dcterms:modified>
</cp:coreProperties>
</file>