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0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4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1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3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9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 for </a:t>
            </a:r>
            <a:r>
              <a:rPr lang="en-US" smtClean="0"/>
              <a:t>Third-Party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1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GitHub for Third-Party Collaboration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for In-Lab Work</dc:title>
  <dc:creator>Taylor Salo</dc:creator>
  <cp:lastModifiedBy>Taylor Salo</cp:lastModifiedBy>
  <cp:revision>3</cp:revision>
  <dcterms:created xsi:type="dcterms:W3CDTF">2019-07-22T20:13:40Z</dcterms:created>
  <dcterms:modified xsi:type="dcterms:W3CDTF">2019-07-22T20:22:42Z</dcterms:modified>
</cp:coreProperties>
</file>