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CFFB-4DCF-4545-8AED-358751610E0E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0A17-9E93-D34A-9D24-94BBA3997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1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Community Resources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In-Lab Work</dc:title>
  <dc:creator>Taylor Salo</dc:creator>
  <cp:lastModifiedBy>Taylor Salo</cp:lastModifiedBy>
  <cp:revision>4</cp:revision>
  <dcterms:created xsi:type="dcterms:W3CDTF">2019-07-22T20:13:40Z</dcterms:created>
  <dcterms:modified xsi:type="dcterms:W3CDTF">2019-07-22T20:58:18Z</dcterms:modified>
</cp:coreProperties>
</file>