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52"/>
  </p:normalViewPr>
  <p:slideViewPr>
    <p:cSldViewPr snapToGrid="0" snapToObjects="1">
      <p:cViewPr varScale="1">
        <p:scale>
          <a:sx n="74" d="100"/>
          <a:sy n="74" d="100"/>
        </p:scale>
        <p:origin x="17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4CFFB-4DCF-4545-8AED-358751610E0E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0A17-9E93-D34A-9D24-94BBA3997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5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4CFFB-4DCF-4545-8AED-358751610E0E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0A17-9E93-D34A-9D24-94BBA3997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8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4CFFB-4DCF-4545-8AED-358751610E0E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0A17-9E93-D34A-9D24-94BBA3997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0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4CFFB-4DCF-4545-8AED-358751610E0E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0A17-9E93-D34A-9D24-94BBA3997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0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4CFFB-4DCF-4545-8AED-358751610E0E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0A17-9E93-D34A-9D24-94BBA3997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4CFFB-4DCF-4545-8AED-358751610E0E}" type="datetimeFigureOut">
              <a:rPr lang="en-US" smtClean="0"/>
              <a:t>7/28/19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0A17-9E93-D34A-9D24-94BBA3997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4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4CFFB-4DCF-4545-8AED-358751610E0E}" type="datetimeFigureOut">
              <a:rPr lang="en-US" smtClean="0"/>
              <a:t>7/28/19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0A17-9E93-D34A-9D24-94BBA3997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1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4CFFB-4DCF-4545-8AED-358751610E0E}" type="datetimeFigureOut">
              <a:rPr lang="en-US" smtClean="0"/>
              <a:t>7/28/19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0A17-9E93-D34A-9D24-94BBA3997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31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4CFFB-4DCF-4545-8AED-358751610E0E}" type="datetimeFigureOut">
              <a:rPr lang="en-US" smtClean="0"/>
              <a:t>7/28/19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0A17-9E93-D34A-9D24-94BBA3997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03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4CFFB-4DCF-4545-8AED-358751610E0E}" type="datetimeFigureOut">
              <a:rPr lang="en-US" smtClean="0"/>
              <a:t>7/28/19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0A17-9E93-D34A-9D24-94BBA3997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8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4CFFB-4DCF-4545-8AED-358751610E0E}" type="datetimeFigureOut">
              <a:rPr lang="en-US" smtClean="0"/>
              <a:t>7/28/19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0A17-9E93-D34A-9D24-94BBA3997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9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4CFFB-4DCF-4545-8AED-358751610E0E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70A17-9E93-D34A-9D24-94BBA3997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8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Community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411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Asking/answering questions</a:t>
            </a:r>
          </a:p>
          <a:p>
            <a:r>
              <a:rPr lang="en-US" dirty="0" smtClean="0"/>
              <a:t>Finding and joining projects</a:t>
            </a:r>
          </a:p>
          <a:p>
            <a:r>
              <a:rPr lang="en-US" dirty="0" smtClean="0"/>
              <a:t>Networking</a:t>
            </a:r>
          </a:p>
          <a:p>
            <a:r>
              <a:rPr lang="en-US" dirty="0" smtClean="0"/>
              <a:t>Useful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416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Q/A forums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NeuroStars</a:t>
            </a:r>
            <a:endParaRPr lang="en-US" dirty="0" smtClean="0"/>
          </a:p>
          <a:p>
            <a:r>
              <a:rPr lang="en-US" dirty="0" err="1" smtClean="0"/>
              <a:t>StackExchange</a:t>
            </a:r>
            <a:endParaRPr lang="en-US" dirty="0" smtClean="0"/>
          </a:p>
          <a:p>
            <a:r>
              <a:rPr lang="en-US" dirty="0" smtClean="0"/>
              <a:t>Slack/</a:t>
            </a:r>
            <a:r>
              <a:rPr lang="en-US" dirty="0" err="1" smtClean="0"/>
              <a:t>Mattermost</a:t>
            </a:r>
            <a:endParaRPr lang="en-US" dirty="0" smtClean="0"/>
          </a:p>
          <a:p>
            <a:r>
              <a:rPr lang="en-US" dirty="0" smtClean="0"/>
              <a:t>Package-specific </a:t>
            </a:r>
            <a:r>
              <a:rPr lang="en-US" dirty="0" err="1" smtClean="0"/>
              <a:t>listservs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79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involved in the community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Talk to your advisor about societies and labs to care about.</a:t>
            </a:r>
          </a:p>
          <a:p>
            <a:r>
              <a:rPr lang="en-US" dirty="0" smtClean="0"/>
              <a:t>BrainHack Slack/</a:t>
            </a:r>
            <a:r>
              <a:rPr lang="en-US" dirty="0" err="1" smtClean="0"/>
              <a:t>Mattermost</a:t>
            </a:r>
            <a:endParaRPr lang="en-US" dirty="0" smtClean="0"/>
          </a:p>
          <a:p>
            <a:r>
              <a:rPr lang="en-US" dirty="0" smtClean="0"/>
              <a:t>Contributing to tools on GitHub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2345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NeuroVault</a:t>
            </a:r>
          </a:p>
          <a:p>
            <a:r>
              <a:rPr lang="en-US" dirty="0" err="1" smtClean="0"/>
              <a:t>OpenNeuro</a:t>
            </a:r>
            <a:endParaRPr lang="en-US" dirty="0" smtClean="0"/>
          </a:p>
          <a:p>
            <a:r>
              <a:rPr lang="en-US" dirty="0" smtClean="0"/>
              <a:t>Cognitive Atlas</a:t>
            </a:r>
          </a:p>
          <a:p>
            <a:r>
              <a:rPr lang="en-US" dirty="0" smtClean="0"/>
              <a:t>Neurosynth</a:t>
            </a:r>
          </a:p>
          <a:p>
            <a:r>
              <a:rPr lang="en-US" dirty="0" err="1" smtClean="0"/>
              <a:t>NeuroPower</a:t>
            </a:r>
            <a:endParaRPr lang="en-US" dirty="0" smtClean="0"/>
          </a:p>
          <a:p>
            <a:r>
              <a:rPr lang="en-US" dirty="0" err="1" smtClean="0"/>
              <a:t>NeuroDesign</a:t>
            </a:r>
            <a:endParaRPr lang="en-US" dirty="0" smtClean="0"/>
          </a:p>
          <a:p>
            <a:r>
              <a:rPr lang="en-US" dirty="0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70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53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Community Resources</vt:lpstr>
      <vt:lpstr>PowerPoint Presentation</vt:lpstr>
      <vt:lpstr>Q/A forums</vt:lpstr>
      <vt:lpstr>Getting involved in the community</vt:lpstr>
      <vt:lpstr>Some useful tools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for In-Lab Work</dc:title>
  <dc:creator>Taylor Salo</dc:creator>
  <cp:lastModifiedBy>Taylor Salo</cp:lastModifiedBy>
  <cp:revision>14</cp:revision>
  <dcterms:created xsi:type="dcterms:W3CDTF">2019-07-22T20:13:40Z</dcterms:created>
  <dcterms:modified xsi:type="dcterms:W3CDTF">2019-07-28T18:53:14Z</dcterms:modified>
</cp:coreProperties>
</file>