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5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CFFB-4DCF-4545-8AED-358751610E0E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www.jiscmail.ac.uk/lists/fsl.html" TargetMode="External"/><Relationship Id="rId5" Type="http://schemas.openxmlformats.org/officeDocument/2006/relationships/hyperlink" Target="https://www.jiscmail.ac.uk/lists/spm.html" TargetMode="External"/><Relationship Id="rId6" Type="http://schemas.openxmlformats.org/officeDocument/2006/relationships/hyperlink" Target="https://afni.nimh.nih.gov/afni/community/board/list.php?1" TargetMode="External"/><Relationship Id="rId7" Type="http://schemas.openxmlformats.org/officeDocument/2006/relationships/hyperlink" Target="http://www.mail-archive.com/freesurfer@nmr.mgh.harvard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urostar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hlms.com/ohbm/courses" TargetMode="External"/><Relationship Id="rId4" Type="http://schemas.openxmlformats.org/officeDocument/2006/relationships/hyperlink" Target="https://www.coursera.org/learn/functional-mri" TargetMode="External"/><Relationship Id="rId5" Type="http://schemas.openxmlformats.org/officeDocument/2006/relationships/hyperlink" Target="http://mumfordbrainstats.tumblr.com/" TargetMode="External"/><Relationship Id="rId6" Type="http://schemas.openxmlformats.org/officeDocument/2006/relationships/hyperlink" Target="https://www.youtube.com/channel/UCZ7gF0zm35FwrFpDND6DWe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ning.incf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 smtClean="0"/>
              <a:t>Community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materials</a:t>
            </a:r>
            <a:endParaRPr lang="en-US" dirty="0"/>
          </a:p>
          <a:p>
            <a:r>
              <a:rPr lang="en-US" dirty="0" smtClean="0"/>
              <a:t>Asking/answering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Finding and joining </a:t>
            </a:r>
            <a:r>
              <a:rPr lang="en-US" dirty="0" smtClean="0"/>
              <a:t>projects</a:t>
            </a:r>
            <a:endParaRPr lang="en-US" dirty="0" smtClean="0"/>
          </a:p>
          <a:p>
            <a:r>
              <a:rPr lang="en-US" dirty="0" smtClean="0"/>
              <a:t>Useful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and answering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Check the documentation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Search for existing questions on relevant sites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Ask lab members and folks in the program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Ask the question on a relevant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Q/A </a:t>
            </a:r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NeuroStars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neurostars.org</a:t>
            </a:r>
            <a:endParaRPr lang="en-US" dirty="0" smtClean="0"/>
          </a:p>
          <a:p>
            <a:r>
              <a:rPr lang="en-US" dirty="0" err="1" smtClean="0"/>
              <a:t>StackOverflow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</a:t>
            </a:r>
            <a:endParaRPr lang="en-US" dirty="0" smtClean="0"/>
          </a:p>
          <a:p>
            <a:r>
              <a:rPr lang="en-US" dirty="0" smtClean="0"/>
              <a:t>BrainHack </a:t>
            </a:r>
            <a:r>
              <a:rPr lang="en-US" dirty="0" smtClean="0"/>
              <a:t>Slack/</a:t>
            </a:r>
            <a:r>
              <a:rPr lang="en-US" dirty="0" err="1" smtClean="0"/>
              <a:t>Mattermost</a:t>
            </a:r>
            <a:endParaRPr lang="en-US" dirty="0" smtClean="0"/>
          </a:p>
          <a:p>
            <a:r>
              <a:rPr lang="en-US" dirty="0" smtClean="0"/>
              <a:t>Package-specific </a:t>
            </a:r>
            <a:r>
              <a:rPr lang="en-US" dirty="0" smtClean="0"/>
              <a:t>mailing lists</a:t>
            </a:r>
          </a:p>
          <a:p>
            <a:pPr lvl="1"/>
            <a:r>
              <a:rPr lang="en-US" dirty="0"/>
              <a:t>FSL: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www.jiscmail.ac.uk/lists/fsl.html</a:t>
            </a:r>
            <a:endParaRPr lang="en-US" dirty="0" smtClean="0"/>
          </a:p>
          <a:p>
            <a:pPr lvl="1"/>
            <a:r>
              <a:rPr lang="en-US" dirty="0"/>
              <a:t>SPM: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www.jiscmail.ac.uk/lists/spm.html</a:t>
            </a:r>
            <a:endParaRPr lang="en-US" dirty="0" smtClean="0"/>
          </a:p>
          <a:p>
            <a:pPr lvl="1"/>
            <a:r>
              <a:rPr lang="en-US" dirty="0" err="1" smtClean="0"/>
              <a:t>AfNI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afni.nimh.nih.gov/afni/community/board/list.php?1</a:t>
            </a:r>
            <a:endParaRPr lang="en-US" dirty="0" smtClean="0"/>
          </a:p>
          <a:p>
            <a:pPr lvl="1"/>
            <a:r>
              <a:rPr lang="en-US" dirty="0" err="1" smtClean="0"/>
              <a:t>FreeSurfer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://www.mail-archive.com/freesurfer@nmr.mgh.harvard.edu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7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INCF </a:t>
            </a:r>
            <a:r>
              <a:rPr lang="en-US" dirty="0"/>
              <a:t>Training Space: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training.incf.org</a:t>
            </a:r>
            <a:endParaRPr lang="en-US" dirty="0" smtClean="0"/>
          </a:p>
          <a:p>
            <a:r>
              <a:rPr lang="en-US" dirty="0"/>
              <a:t>OHBM </a:t>
            </a:r>
            <a:r>
              <a:rPr lang="en-US" dirty="0" smtClean="0"/>
              <a:t>meeting </a:t>
            </a:r>
            <a:r>
              <a:rPr lang="en-US" dirty="0"/>
              <a:t>materials: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www.pathlms.com/ohbm/courses</a:t>
            </a:r>
            <a:endParaRPr lang="en-US" dirty="0" smtClean="0"/>
          </a:p>
          <a:p>
            <a:r>
              <a:rPr lang="en-US" dirty="0"/>
              <a:t>Coursera: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www.coursera.org/learn/functional-mri</a:t>
            </a:r>
            <a:endParaRPr lang="en-US" dirty="0" smtClean="0"/>
          </a:p>
          <a:p>
            <a:r>
              <a:rPr lang="en-US" dirty="0"/>
              <a:t>Mumford Brain Stats:</a:t>
            </a:r>
          </a:p>
          <a:p>
            <a:pPr lvl="1"/>
            <a:r>
              <a:rPr lang="en-US" dirty="0">
                <a:hlinkClick r:id="rId5"/>
              </a:rPr>
              <a:t>http://mumfordbrainstats.tumblr.com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www.youtube.com/channel/UCZ7gF0zm35FwrFpDND6DWeA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involved in the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your advisor about </a:t>
            </a:r>
            <a:r>
              <a:rPr lang="en-US" dirty="0" smtClean="0"/>
              <a:t>organizations and </a:t>
            </a:r>
            <a:r>
              <a:rPr lang="en-US" dirty="0" smtClean="0"/>
              <a:t>labs to </a:t>
            </a:r>
            <a:r>
              <a:rPr lang="en-US" dirty="0" smtClean="0"/>
              <a:t>follow</a:t>
            </a:r>
            <a:endParaRPr lang="en-US" dirty="0" smtClean="0"/>
          </a:p>
          <a:p>
            <a:r>
              <a:rPr lang="en-US" dirty="0" smtClean="0"/>
              <a:t>BrainHack Slack/</a:t>
            </a:r>
            <a:r>
              <a:rPr lang="en-US" dirty="0" err="1" smtClean="0"/>
              <a:t>Mattermost</a:t>
            </a:r>
            <a:endParaRPr lang="en-US" dirty="0" smtClean="0"/>
          </a:p>
          <a:p>
            <a:r>
              <a:rPr lang="en-US" dirty="0" smtClean="0"/>
              <a:t>Contributing to tools on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Conferences</a:t>
            </a:r>
          </a:p>
          <a:p>
            <a:r>
              <a:rPr lang="en-US" dirty="0" smtClean="0"/>
              <a:t>Hackathons</a:t>
            </a:r>
          </a:p>
          <a:p>
            <a:r>
              <a:rPr lang="en-US" dirty="0" smtClean="0"/>
              <a:t>Summer schools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34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 smtClean="0"/>
              <a:t>NeuroVault</a:t>
            </a:r>
            <a:endParaRPr lang="en-US" dirty="0" smtClean="0"/>
          </a:p>
          <a:p>
            <a:r>
              <a:rPr lang="en-US" dirty="0" err="1" smtClean="0"/>
              <a:t>OpenNeuro</a:t>
            </a:r>
            <a:endParaRPr lang="en-US" dirty="0" smtClean="0"/>
          </a:p>
          <a:p>
            <a:r>
              <a:rPr lang="en-US" dirty="0" smtClean="0"/>
              <a:t>Cognitive Atlas</a:t>
            </a:r>
          </a:p>
          <a:p>
            <a:r>
              <a:rPr lang="en-US" dirty="0" smtClean="0"/>
              <a:t>Neurosynth</a:t>
            </a:r>
          </a:p>
          <a:p>
            <a:r>
              <a:rPr lang="en-US" dirty="0" err="1" smtClean="0"/>
              <a:t>NeuroPower</a:t>
            </a:r>
            <a:endParaRPr lang="en-US" dirty="0" smtClean="0"/>
          </a:p>
          <a:p>
            <a:r>
              <a:rPr lang="en-US" dirty="0" err="1" smtClean="0"/>
              <a:t>NeuroDesign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27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148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Community Resources</vt:lpstr>
      <vt:lpstr>PowerPoint Presentation</vt:lpstr>
      <vt:lpstr>Asking and answering questions</vt:lpstr>
      <vt:lpstr>Useful Q/A forums</vt:lpstr>
      <vt:lpstr>Training materials</vt:lpstr>
      <vt:lpstr>Getting involved in the community</vt:lpstr>
      <vt:lpstr>Some useful tools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In-Lab Work</dc:title>
  <dc:creator>Taylor Salo</dc:creator>
  <cp:lastModifiedBy>Taylor Salo</cp:lastModifiedBy>
  <cp:revision>34</cp:revision>
  <dcterms:created xsi:type="dcterms:W3CDTF">2019-07-22T20:13:40Z</dcterms:created>
  <dcterms:modified xsi:type="dcterms:W3CDTF">2019-08-08T18:01:45Z</dcterms:modified>
</cp:coreProperties>
</file>