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5582B-60A5-4007-8594-50D45CA8E0E1}" type="doc">
      <dgm:prSet loTypeId="urn:microsoft.com/office/officeart/2005/8/layout/cycle1" loCatId="cycle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5436646-31EB-40F1-A2D7-89EA40A6B3FB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A27514DA-E1AE-442A-B205-66679B26F402}" type="parTrans" cxnId="{3D71C0E1-C139-4E37-8374-D902AE8C2DCD}">
      <dgm:prSet/>
      <dgm:spPr/>
      <dgm:t>
        <a:bodyPr/>
        <a:lstStyle/>
        <a:p>
          <a:endParaRPr lang="en-US"/>
        </a:p>
      </dgm:t>
    </dgm:pt>
    <dgm:pt modelId="{D064C2AE-DB6C-4E99-B8DC-A564F9C62F0B}" type="sibTrans" cxnId="{3D71C0E1-C139-4E37-8374-D902AE8C2DCD}">
      <dgm:prSet/>
      <dgm:spPr/>
      <dgm:t>
        <a:bodyPr/>
        <a:lstStyle/>
        <a:p>
          <a:endParaRPr lang="en-US"/>
        </a:p>
      </dgm:t>
    </dgm:pt>
    <dgm:pt modelId="{EB394D63-36FD-48CA-9746-F8587607E4D9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57817395-2226-4FA7-97F1-F2DA515CC301}" type="parTrans" cxnId="{5D300C61-F6DD-47BA-9256-F6F235D37610}">
      <dgm:prSet/>
      <dgm:spPr/>
      <dgm:t>
        <a:bodyPr/>
        <a:lstStyle/>
        <a:p>
          <a:endParaRPr lang="en-US"/>
        </a:p>
      </dgm:t>
    </dgm:pt>
    <dgm:pt modelId="{62031940-DD87-48A3-8CB1-200539BCB57F}" type="sibTrans" cxnId="{5D300C61-F6DD-47BA-9256-F6F235D37610}">
      <dgm:prSet/>
      <dgm:spPr/>
      <dgm:t>
        <a:bodyPr/>
        <a:lstStyle/>
        <a:p>
          <a:endParaRPr lang="en-US"/>
        </a:p>
      </dgm:t>
    </dgm:pt>
    <dgm:pt modelId="{AE67829B-8092-4582-94AC-BAAEB14D425F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AEBE84CC-4269-49E0-B199-34912584C276}" type="parTrans" cxnId="{7A1FD894-89B0-4912-8210-F884889D10C2}">
      <dgm:prSet/>
      <dgm:spPr/>
      <dgm:t>
        <a:bodyPr/>
        <a:lstStyle/>
        <a:p>
          <a:endParaRPr lang="en-US"/>
        </a:p>
      </dgm:t>
    </dgm:pt>
    <dgm:pt modelId="{AD47DD42-39F3-439E-960A-B9E134762439}" type="sibTrans" cxnId="{7A1FD894-89B0-4912-8210-F884889D10C2}">
      <dgm:prSet/>
      <dgm:spPr/>
      <dgm:t>
        <a:bodyPr/>
        <a:lstStyle/>
        <a:p>
          <a:endParaRPr lang="en-US"/>
        </a:p>
      </dgm:t>
    </dgm:pt>
    <dgm:pt modelId="{A7A851E7-C3F3-47A5-B93A-65D6BE576A5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F4DFEA95-FDA6-44F9-8858-BF4FFED3D7FB}" type="parTrans" cxnId="{F9B7BBD4-D3D4-4E86-BFF6-1E59FBE10DF3}">
      <dgm:prSet/>
      <dgm:spPr/>
      <dgm:t>
        <a:bodyPr/>
        <a:lstStyle/>
        <a:p>
          <a:endParaRPr lang="en-US"/>
        </a:p>
      </dgm:t>
    </dgm:pt>
    <dgm:pt modelId="{8A507B9C-2B06-48ED-B6A6-AC7C7107BB40}" type="sibTrans" cxnId="{F9B7BBD4-D3D4-4E86-BFF6-1E59FBE10DF3}">
      <dgm:prSet/>
      <dgm:spPr/>
      <dgm:t>
        <a:bodyPr/>
        <a:lstStyle/>
        <a:p>
          <a:endParaRPr lang="en-US"/>
        </a:p>
      </dgm:t>
    </dgm:pt>
    <dgm:pt modelId="{D0296B0E-E145-4565-BBCF-F37983DC34EA}" type="pres">
      <dgm:prSet presAssocID="{EA95582B-60A5-4007-8594-50D45CA8E0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92D77-2476-4DA3-A1A7-122C1A313FC4}" type="pres">
      <dgm:prSet presAssocID="{25436646-31EB-40F1-A2D7-89EA40A6B3FB}" presName="dummy" presStyleCnt="0"/>
      <dgm:spPr/>
    </dgm:pt>
    <dgm:pt modelId="{2F20756F-63DB-414D-A29B-9F97E0D84514}" type="pres">
      <dgm:prSet presAssocID="{25436646-31EB-40F1-A2D7-89EA40A6B3F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07C8C-20D1-4EFE-844E-BA280CDEBB52}" type="pres">
      <dgm:prSet presAssocID="{D064C2AE-DB6C-4E99-B8DC-A564F9C62F0B}" presName="sibTrans" presStyleLbl="node1" presStyleIdx="0" presStyleCnt="4"/>
      <dgm:spPr/>
      <dgm:t>
        <a:bodyPr/>
        <a:lstStyle/>
        <a:p>
          <a:endParaRPr lang="en-US"/>
        </a:p>
      </dgm:t>
    </dgm:pt>
    <dgm:pt modelId="{AF2AEED8-C4CD-4FD3-9378-792182710019}" type="pres">
      <dgm:prSet presAssocID="{EB394D63-36FD-48CA-9746-F8587607E4D9}" presName="dummy" presStyleCnt="0"/>
      <dgm:spPr/>
    </dgm:pt>
    <dgm:pt modelId="{B183F81E-ED49-45AA-BE88-D4E5278DEA18}" type="pres">
      <dgm:prSet presAssocID="{EB394D63-36FD-48CA-9746-F8587607E4D9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70409-BB79-40FC-A490-FDB141BDBF89}" type="pres">
      <dgm:prSet presAssocID="{62031940-DD87-48A3-8CB1-200539BCB57F}" presName="sibTrans" presStyleLbl="node1" presStyleIdx="1" presStyleCnt="4"/>
      <dgm:spPr/>
      <dgm:t>
        <a:bodyPr/>
        <a:lstStyle/>
        <a:p>
          <a:endParaRPr lang="en-US"/>
        </a:p>
      </dgm:t>
    </dgm:pt>
    <dgm:pt modelId="{172A72B1-49FE-4206-9889-83BB4597F639}" type="pres">
      <dgm:prSet presAssocID="{AE67829B-8092-4582-94AC-BAAEB14D425F}" presName="dummy" presStyleCnt="0"/>
      <dgm:spPr/>
    </dgm:pt>
    <dgm:pt modelId="{AE77BDD0-29A5-46BE-B67E-0169EFE61AA8}" type="pres">
      <dgm:prSet presAssocID="{AE67829B-8092-4582-94AC-BAAEB14D425F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97A9A-D1F7-4501-92DB-F6C22D91FCCE}" type="pres">
      <dgm:prSet presAssocID="{AD47DD42-39F3-439E-960A-B9E134762439}" presName="sibTrans" presStyleLbl="node1" presStyleIdx="2" presStyleCnt="4"/>
      <dgm:spPr/>
      <dgm:t>
        <a:bodyPr/>
        <a:lstStyle/>
        <a:p>
          <a:endParaRPr lang="en-US"/>
        </a:p>
      </dgm:t>
    </dgm:pt>
    <dgm:pt modelId="{B9B998A7-CACC-4619-B32E-8BB229498248}" type="pres">
      <dgm:prSet presAssocID="{A7A851E7-C3F3-47A5-B93A-65D6BE576A5C}" presName="dummy" presStyleCnt="0"/>
      <dgm:spPr/>
    </dgm:pt>
    <dgm:pt modelId="{0CE391CA-F402-4BF0-81BC-051175EA9B25}" type="pres">
      <dgm:prSet presAssocID="{A7A851E7-C3F3-47A5-B93A-65D6BE576A5C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8B196-1693-402E-805F-40486C599F5B}" type="pres">
      <dgm:prSet presAssocID="{8A507B9C-2B06-48ED-B6A6-AC7C7107BB40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741FD321-BD29-4C8F-B40F-855B47FC82DF}" type="presOf" srcId="{A7A851E7-C3F3-47A5-B93A-65D6BE576A5C}" destId="{0CE391CA-F402-4BF0-81BC-051175EA9B25}" srcOrd="0" destOrd="0" presId="urn:microsoft.com/office/officeart/2005/8/layout/cycle1"/>
    <dgm:cxn modelId="{FA08F035-39A7-4026-B7CA-B06672F7E686}" type="presOf" srcId="{62031940-DD87-48A3-8CB1-200539BCB57F}" destId="{B8970409-BB79-40FC-A490-FDB141BDBF89}" srcOrd="0" destOrd="0" presId="urn:microsoft.com/office/officeart/2005/8/layout/cycle1"/>
    <dgm:cxn modelId="{B7B5EFF4-DB7A-4510-B1FE-E577A60E062E}" type="presOf" srcId="{25436646-31EB-40F1-A2D7-89EA40A6B3FB}" destId="{2F20756F-63DB-414D-A29B-9F97E0D84514}" srcOrd="0" destOrd="0" presId="urn:microsoft.com/office/officeart/2005/8/layout/cycle1"/>
    <dgm:cxn modelId="{CE08DDB9-E1D9-44E8-B726-F5A55DAA6F09}" type="presOf" srcId="{AE67829B-8092-4582-94AC-BAAEB14D425F}" destId="{AE77BDD0-29A5-46BE-B67E-0169EFE61AA8}" srcOrd="0" destOrd="0" presId="urn:microsoft.com/office/officeart/2005/8/layout/cycle1"/>
    <dgm:cxn modelId="{3D71C0E1-C139-4E37-8374-D902AE8C2DCD}" srcId="{EA95582B-60A5-4007-8594-50D45CA8E0E1}" destId="{25436646-31EB-40F1-A2D7-89EA40A6B3FB}" srcOrd="0" destOrd="0" parTransId="{A27514DA-E1AE-442A-B205-66679B26F402}" sibTransId="{D064C2AE-DB6C-4E99-B8DC-A564F9C62F0B}"/>
    <dgm:cxn modelId="{D660A9B9-4869-41CA-A934-4E2943A95677}" type="presOf" srcId="{EB394D63-36FD-48CA-9746-F8587607E4D9}" destId="{B183F81E-ED49-45AA-BE88-D4E5278DEA18}" srcOrd="0" destOrd="0" presId="urn:microsoft.com/office/officeart/2005/8/layout/cycle1"/>
    <dgm:cxn modelId="{7A1FD894-89B0-4912-8210-F884889D10C2}" srcId="{EA95582B-60A5-4007-8594-50D45CA8E0E1}" destId="{AE67829B-8092-4582-94AC-BAAEB14D425F}" srcOrd="2" destOrd="0" parTransId="{AEBE84CC-4269-49E0-B199-34912584C276}" sibTransId="{AD47DD42-39F3-439E-960A-B9E134762439}"/>
    <dgm:cxn modelId="{C71D0287-5D6F-4C82-B05E-19B0FF095140}" type="presOf" srcId="{8A507B9C-2B06-48ED-B6A6-AC7C7107BB40}" destId="{1698B196-1693-402E-805F-40486C599F5B}" srcOrd="0" destOrd="0" presId="urn:microsoft.com/office/officeart/2005/8/layout/cycle1"/>
    <dgm:cxn modelId="{4E844FF4-9429-4126-8677-C34554DEE174}" type="presOf" srcId="{D064C2AE-DB6C-4E99-B8DC-A564F9C62F0B}" destId="{B8D07C8C-20D1-4EFE-844E-BA280CDEBB52}" srcOrd="0" destOrd="0" presId="urn:microsoft.com/office/officeart/2005/8/layout/cycle1"/>
    <dgm:cxn modelId="{2793A8B5-9DE8-4A66-A236-18096F070D6F}" type="presOf" srcId="{AD47DD42-39F3-439E-960A-B9E134762439}" destId="{66697A9A-D1F7-4501-92DB-F6C22D91FCCE}" srcOrd="0" destOrd="0" presId="urn:microsoft.com/office/officeart/2005/8/layout/cycle1"/>
    <dgm:cxn modelId="{5D300C61-F6DD-47BA-9256-F6F235D37610}" srcId="{EA95582B-60A5-4007-8594-50D45CA8E0E1}" destId="{EB394D63-36FD-48CA-9746-F8587607E4D9}" srcOrd="1" destOrd="0" parTransId="{57817395-2226-4FA7-97F1-F2DA515CC301}" sibTransId="{62031940-DD87-48A3-8CB1-200539BCB57F}"/>
    <dgm:cxn modelId="{F9B7BBD4-D3D4-4E86-BFF6-1E59FBE10DF3}" srcId="{EA95582B-60A5-4007-8594-50D45CA8E0E1}" destId="{A7A851E7-C3F3-47A5-B93A-65D6BE576A5C}" srcOrd="3" destOrd="0" parTransId="{F4DFEA95-FDA6-44F9-8858-BF4FFED3D7FB}" sibTransId="{8A507B9C-2B06-48ED-B6A6-AC7C7107BB40}"/>
    <dgm:cxn modelId="{3D6D04E7-54DD-419B-90CE-C73577A9CB45}" type="presOf" srcId="{EA95582B-60A5-4007-8594-50D45CA8E0E1}" destId="{D0296B0E-E145-4565-BBCF-F37983DC34EA}" srcOrd="0" destOrd="0" presId="urn:microsoft.com/office/officeart/2005/8/layout/cycle1"/>
    <dgm:cxn modelId="{25A7786F-B35C-4811-ABE9-69771CAD7B47}" type="presParOf" srcId="{D0296B0E-E145-4565-BBCF-F37983DC34EA}" destId="{ADA92D77-2476-4DA3-A1A7-122C1A313FC4}" srcOrd="0" destOrd="0" presId="urn:microsoft.com/office/officeart/2005/8/layout/cycle1"/>
    <dgm:cxn modelId="{EB195EE3-F9A8-4E56-9549-8B79F0091CB9}" type="presParOf" srcId="{D0296B0E-E145-4565-BBCF-F37983DC34EA}" destId="{2F20756F-63DB-414D-A29B-9F97E0D84514}" srcOrd="1" destOrd="0" presId="urn:microsoft.com/office/officeart/2005/8/layout/cycle1"/>
    <dgm:cxn modelId="{111C58D2-4C66-480A-B179-4F7ED4687010}" type="presParOf" srcId="{D0296B0E-E145-4565-BBCF-F37983DC34EA}" destId="{B8D07C8C-20D1-4EFE-844E-BA280CDEBB52}" srcOrd="2" destOrd="0" presId="urn:microsoft.com/office/officeart/2005/8/layout/cycle1"/>
    <dgm:cxn modelId="{D9DFF308-86D6-412D-A9AB-2BDE3DEFC1C2}" type="presParOf" srcId="{D0296B0E-E145-4565-BBCF-F37983DC34EA}" destId="{AF2AEED8-C4CD-4FD3-9378-792182710019}" srcOrd="3" destOrd="0" presId="urn:microsoft.com/office/officeart/2005/8/layout/cycle1"/>
    <dgm:cxn modelId="{21AEB1AB-FA2E-4BCD-82F5-BABC7A086800}" type="presParOf" srcId="{D0296B0E-E145-4565-BBCF-F37983DC34EA}" destId="{B183F81E-ED49-45AA-BE88-D4E5278DEA18}" srcOrd="4" destOrd="0" presId="urn:microsoft.com/office/officeart/2005/8/layout/cycle1"/>
    <dgm:cxn modelId="{F316BFA1-11BE-40C2-904C-2EC77F97BCC7}" type="presParOf" srcId="{D0296B0E-E145-4565-BBCF-F37983DC34EA}" destId="{B8970409-BB79-40FC-A490-FDB141BDBF89}" srcOrd="5" destOrd="0" presId="urn:microsoft.com/office/officeart/2005/8/layout/cycle1"/>
    <dgm:cxn modelId="{9BEDCDEA-1782-4DE5-BCA7-23BE8FFFD2A7}" type="presParOf" srcId="{D0296B0E-E145-4565-BBCF-F37983DC34EA}" destId="{172A72B1-49FE-4206-9889-83BB4597F639}" srcOrd="6" destOrd="0" presId="urn:microsoft.com/office/officeart/2005/8/layout/cycle1"/>
    <dgm:cxn modelId="{1856872F-5104-45DC-AAF6-345A60B5F246}" type="presParOf" srcId="{D0296B0E-E145-4565-BBCF-F37983DC34EA}" destId="{AE77BDD0-29A5-46BE-B67E-0169EFE61AA8}" srcOrd="7" destOrd="0" presId="urn:microsoft.com/office/officeart/2005/8/layout/cycle1"/>
    <dgm:cxn modelId="{8E0C8E0C-A089-4F88-9A79-1640EF465FAB}" type="presParOf" srcId="{D0296B0E-E145-4565-BBCF-F37983DC34EA}" destId="{66697A9A-D1F7-4501-92DB-F6C22D91FCCE}" srcOrd="8" destOrd="0" presId="urn:microsoft.com/office/officeart/2005/8/layout/cycle1"/>
    <dgm:cxn modelId="{92F16E20-A55B-41C6-9A3E-35C5AF264155}" type="presParOf" srcId="{D0296B0E-E145-4565-BBCF-F37983DC34EA}" destId="{B9B998A7-CACC-4619-B32E-8BB229498248}" srcOrd="9" destOrd="0" presId="urn:microsoft.com/office/officeart/2005/8/layout/cycle1"/>
    <dgm:cxn modelId="{AA2FC2C7-47B4-49B3-B234-F3CB5008C510}" type="presParOf" srcId="{D0296B0E-E145-4565-BBCF-F37983DC34EA}" destId="{0CE391CA-F402-4BF0-81BC-051175EA9B25}" srcOrd="10" destOrd="0" presId="urn:microsoft.com/office/officeart/2005/8/layout/cycle1"/>
    <dgm:cxn modelId="{A1D9EBD3-E0D0-4F27-8A37-8479C1ADCC8F}" type="presParOf" srcId="{D0296B0E-E145-4565-BBCF-F37983DC34EA}" destId="{1698B196-1693-402E-805F-40486C599F5B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0756F-63DB-414D-A29B-9F97E0D84514}">
      <dsp:nvSpPr>
        <dsp:cNvPr id="0" name=""/>
        <dsp:cNvSpPr/>
      </dsp:nvSpPr>
      <dsp:spPr>
        <a:xfrm>
          <a:off x="3938687" y="100883"/>
          <a:ext cx="1594480" cy="159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Development</a:t>
          </a:r>
          <a:endParaRPr lang="en-US" sz="2200" kern="1200" dirty="0"/>
        </a:p>
      </dsp:txBody>
      <dsp:txXfrm>
        <a:off x="3938687" y="100883"/>
        <a:ext cx="1594480" cy="1594480"/>
      </dsp:txXfrm>
    </dsp:sp>
    <dsp:sp modelId="{B8D07C8C-20D1-4EFE-844E-BA280CDEBB52}">
      <dsp:nvSpPr>
        <dsp:cNvPr id="0" name=""/>
        <dsp:cNvSpPr/>
      </dsp:nvSpPr>
      <dsp:spPr>
        <a:xfrm>
          <a:off x="1126634" y="-175"/>
          <a:ext cx="4507592" cy="4507592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83F81E-ED49-45AA-BE88-D4E5278DEA18}">
      <dsp:nvSpPr>
        <dsp:cNvPr id="0" name=""/>
        <dsp:cNvSpPr/>
      </dsp:nvSpPr>
      <dsp:spPr>
        <a:xfrm>
          <a:off x="3938687" y="2811877"/>
          <a:ext cx="1594480" cy="159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Implement</a:t>
          </a:r>
          <a:endParaRPr lang="en-US" sz="2200" kern="1200" dirty="0"/>
        </a:p>
      </dsp:txBody>
      <dsp:txXfrm>
        <a:off x="3938687" y="2811877"/>
        <a:ext cx="1594480" cy="1594480"/>
      </dsp:txXfrm>
    </dsp:sp>
    <dsp:sp modelId="{B8970409-BB79-40FC-A490-FDB141BDBF89}">
      <dsp:nvSpPr>
        <dsp:cNvPr id="0" name=""/>
        <dsp:cNvSpPr/>
      </dsp:nvSpPr>
      <dsp:spPr>
        <a:xfrm>
          <a:off x="1126634" y="-175"/>
          <a:ext cx="4507592" cy="4507592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77BDD0-29A5-46BE-B67E-0169EFE61AA8}">
      <dsp:nvSpPr>
        <dsp:cNvPr id="0" name=""/>
        <dsp:cNvSpPr/>
      </dsp:nvSpPr>
      <dsp:spPr>
        <a:xfrm>
          <a:off x="1227693" y="2811877"/>
          <a:ext cx="1594480" cy="159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Analysis</a:t>
          </a:r>
          <a:endParaRPr lang="en-US" sz="2200" kern="1200" dirty="0"/>
        </a:p>
      </dsp:txBody>
      <dsp:txXfrm>
        <a:off x="1227693" y="2811877"/>
        <a:ext cx="1594480" cy="1594480"/>
      </dsp:txXfrm>
    </dsp:sp>
    <dsp:sp modelId="{66697A9A-D1F7-4501-92DB-F6C22D91FCCE}">
      <dsp:nvSpPr>
        <dsp:cNvPr id="0" name=""/>
        <dsp:cNvSpPr/>
      </dsp:nvSpPr>
      <dsp:spPr>
        <a:xfrm>
          <a:off x="1126634" y="-175"/>
          <a:ext cx="4507592" cy="4507592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E391CA-F402-4BF0-81BC-051175EA9B25}">
      <dsp:nvSpPr>
        <dsp:cNvPr id="0" name=""/>
        <dsp:cNvSpPr/>
      </dsp:nvSpPr>
      <dsp:spPr>
        <a:xfrm>
          <a:off x="1227693" y="100883"/>
          <a:ext cx="1594480" cy="159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Design</a:t>
          </a:r>
          <a:endParaRPr lang="en-US" sz="2200" kern="1200" dirty="0"/>
        </a:p>
      </dsp:txBody>
      <dsp:txXfrm>
        <a:off x="1227693" y="100883"/>
        <a:ext cx="1594480" cy="1594480"/>
      </dsp:txXfrm>
    </dsp:sp>
    <dsp:sp modelId="{1698B196-1693-402E-805F-40486C599F5B}">
      <dsp:nvSpPr>
        <dsp:cNvPr id="0" name=""/>
        <dsp:cNvSpPr/>
      </dsp:nvSpPr>
      <dsp:spPr>
        <a:xfrm>
          <a:off x="1126634" y="-175"/>
          <a:ext cx="4507592" cy="4507592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D8E0A-5A64-418D-9518-34288009715C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6499-E1BB-4ED5-A2E7-B40E57BE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16499-E1BB-4ED5-A2E7-B40E57BEB8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8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16499-E1BB-4ED5-A2E7-B40E57BEB8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6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16499-E1BB-4ED5-A2E7-B40E57BEB8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16499-E1BB-4ED5-A2E7-B40E57BEB8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7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16499-E1BB-4ED5-A2E7-B40E57BEB8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Axure</a:t>
            </a:r>
            <a:r>
              <a:rPr lang="en-US" dirty="0" smtClean="0"/>
              <a:t> 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Yuzhou</a:t>
            </a:r>
            <a:r>
              <a:rPr lang="en-US" dirty="0" smtClean="0"/>
              <a:t> </a:t>
            </a:r>
            <a:r>
              <a:rPr lang="en-US" dirty="0" err="1" smtClean="0"/>
              <a:t>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8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prototype in Agile?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Communication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Development Circle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Documentation</a:t>
            </a:r>
            <a:endParaRPr lang="en-US" sz="2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800599" y="2045046"/>
            <a:ext cx="4701370" cy="3387639"/>
            <a:chOff x="6073345" y="1921479"/>
            <a:chExt cx="4701370" cy="3387639"/>
          </a:xfrm>
        </p:grpSpPr>
        <p:sp>
          <p:nvSpPr>
            <p:cNvPr id="4" name="Oval 3"/>
            <p:cNvSpPr/>
            <p:nvPr/>
          </p:nvSpPr>
          <p:spPr>
            <a:xfrm>
              <a:off x="6073345" y="2882829"/>
              <a:ext cx="1223319" cy="916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524368" y="3106487"/>
              <a:ext cx="98854" cy="2347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932141" y="3106487"/>
              <a:ext cx="98854" cy="2347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6351372" y="3525384"/>
              <a:ext cx="914400" cy="914400"/>
            </a:xfrm>
            <a:prstGeom prst="arc">
              <a:avLst>
                <a:gd name="adj1" fmla="val 14045278"/>
                <a:gd name="adj2" fmla="val 1751903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320480" y="3882747"/>
              <a:ext cx="914400" cy="133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598508" y="3880021"/>
              <a:ext cx="321276" cy="852616"/>
            </a:xfrm>
            <a:custGeom>
              <a:avLst/>
              <a:gdLst>
                <a:gd name="connsiteX0" fmla="*/ 74141 w 321276"/>
                <a:gd name="connsiteY0" fmla="*/ 0 h 852616"/>
                <a:gd name="connsiteX1" fmla="*/ 0 w 321276"/>
                <a:gd name="connsiteY1" fmla="*/ 185351 h 852616"/>
                <a:gd name="connsiteX2" fmla="*/ 123568 w 321276"/>
                <a:gd name="connsiteY2" fmla="*/ 271849 h 852616"/>
                <a:gd name="connsiteX3" fmla="*/ 86498 w 321276"/>
                <a:gd name="connsiteY3" fmla="*/ 691979 h 852616"/>
                <a:gd name="connsiteX4" fmla="*/ 197708 w 321276"/>
                <a:gd name="connsiteY4" fmla="*/ 852616 h 852616"/>
                <a:gd name="connsiteX5" fmla="*/ 321276 w 321276"/>
                <a:gd name="connsiteY5" fmla="*/ 704335 h 852616"/>
                <a:gd name="connsiteX6" fmla="*/ 222422 w 321276"/>
                <a:gd name="connsiteY6" fmla="*/ 271849 h 852616"/>
                <a:gd name="connsiteX7" fmla="*/ 321276 w 321276"/>
                <a:gd name="connsiteY7" fmla="*/ 185351 h 852616"/>
                <a:gd name="connsiteX8" fmla="*/ 222422 w 321276"/>
                <a:gd name="connsiteY8" fmla="*/ 0 h 85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276" h="852616">
                  <a:moveTo>
                    <a:pt x="74141" y="0"/>
                  </a:moveTo>
                  <a:lnTo>
                    <a:pt x="0" y="185351"/>
                  </a:lnTo>
                  <a:lnTo>
                    <a:pt x="123568" y="271849"/>
                  </a:lnTo>
                  <a:lnTo>
                    <a:pt x="86498" y="691979"/>
                  </a:lnTo>
                  <a:lnTo>
                    <a:pt x="197708" y="852616"/>
                  </a:lnTo>
                  <a:lnTo>
                    <a:pt x="321276" y="704335"/>
                  </a:lnTo>
                  <a:lnTo>
                    <a:pt x="222422" y="271849"/>
                  </a:lnTo>
                  <a:lnTo>
                    <a:pt x="321276" y="185351"/>
                  </a:lnTo>
                  <a:lnTo>
                    <a:pt x="222422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483166" y="3539122"/>
              <a:ext cx="274152" cy="404786"/>
            </a:xfrm>
            <a:custGeom>
              <a:avLst/>
              <a:gdLst>
                <a:gd name="connsiteX0" fmla="*/ 61843 w 274152"/>
                <a:gd name="connsiteY0" fmla="*/ 266564 h 404786"/>
                <a:gd name="connsiteX1" fmla="*/ 60 w 274152"/>
                <a:gd name="connsiteY1" fmla="*/ 56499 h 404786"/>
                <a:gd name="connsiteX2" fmla="*/ 74200 w 274152"/>
                <a:gd name="connsiteY2" fmla="*/ 7072 h 404786"/>
                <a:gd name="connsiteX3" fmla="*/ 135984 w 274152"/>
                <a:gd name="connsiteY3" fmla="*/ 180067 h 404786"/>
                <a:gd name="connsiteX4" fmla="*/ 271908 w 274152"/>
                <a:gd name="connsiteY4" fmla="*/ 192423 h 404786"/>
                <a:gd name="connsiteX5" fmla="*/ 210124 w 274152"/>
                <a:gd name="connsiteY5" fmla="*/ 390131 h 404786"/>
                <a:gd name="connsiteX6" fmla="*/ 74200 w 274152"/>
                <a:gd name="connsiteY6" fmla="*/ 377775 h 404786"/>
                <a:gd name="connsiteX7" fmla="*/ 61843 w 274152"/>
                <a:gd name="connsiteY7" fmla="*/ 266564 h 40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152" h="404786">
                  <a:moveTo>
                    <a:pt x="61843" y="266564"/>
                  </a:moveTo>
                  <a:cubicBezTo>
                    <a:pt x="49486" y="213018"/>
                    <a:pt x="-2000" y="99748"/>
                    <a:pt x="60" y="56499"/>
                  </a:cubicBezTo>
                  <a:cubicBezTo>
                    <a:pt x="2119" y="13250"/>
                    <a:pt x="51546" y="-13523"/>
                    <a:pt x="74200" y="7072"/>
                  </a:cubicBezTo>
                  <a:cubicBezTo>
                    <a:pt x="96854" y="27667"/>
                    <a:pt x="103033" y="149175"/>
                    <a:pt x="135984" y="180067"/>
                  </a:cubicBezTo>
                  <a:cubicBezTo>
                    <a:pt x="168935" y="210959"/>
                    <a:pt x="259551" y="157412"/>
                    <a:pt x="271908" y="192423"/>
                  </a:cubicBezTo>
                  <a:cubicBezTo>
                    <a:pt x="284265" y="227434"/>
                    <a:pt x="243075" y="359239"/>
                    <a:pt x="210124" y="390131"/>
                  </a:cubicBezTo>
                  <a:cubicBezTo>
                    <a:pt x="177173" y="421023"/>
                    <a:pt x="98913" y="396310"/>
                    <a:pt x="74200" y="377775"/>
                  </a:cubicBezTo>
                  <a:cubicBezTo>
                    <a:pt x="49487" y="359240"/>
                    <a:pt x="74200" y="320110"/>
                    <a:pt x="61843" y="266564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loud Callout 11"/>
            <p:cNvSpPr/>
            <p:nvPr/>
          </p:nvSpPr>
          <p:spPr>
            <a:xfrm>
              <a:off x="7074245" y="1921479"/>
              <a:ext cx="1957396" cy="1239454"/>
            </a:xfrm>
            <a:prstGeom prst="cloud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8773" y="2140263"/>
              <a:ext cx="1080066" cy="812788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9283635" y="2953051"/>
              <a:ext cx="1223319" cy="916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438094" y="3978297"/>
              <a:ext cx="914400" cy="133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flipH="1">
              <a:off x="9747013" y="3998325"/>
              <a:ext cx="296562" cy="852616"/>
            </a:xfrm>
            <a:custGeom>
              <a:avLst/>
              <a:gdLst>
                <a:gd name="connsiteX0" fmla="*/ 74141 w 321276"/>
                <a:gd name="connsiteY0" fmla="*/ 0 h 852616"/>
                <a:gd name="connsiteX1" fmla="*/ 0 w 321276"/>
                <a:gd name="connsiteY1" fmla="*/ 185351 h 852616"/>
                <a:gd name="connsiteX2" fmla="*/ 123568 w 321276"/>
                <a:gd name="connsiteY2" fmla="*/ 271849 h 852616"/>
                <a:gd name="connsiteX3" fmla="*/ 86498 w 321276"/>
                <a:gd name="connsiteY3" fmla="*/ 691979 h 852616"/>
                <a:gd name="connsiteX4" fmla="*/ 197708 w 321276"/>
                <a:gd name="connsiteY4" fmla="*/ 852616 h 852616"/>
                <a:gd name="connsiteX5" fmla="*/ 321276 w 321276"/>
                <a:gd name="connsiteY5" fmla="*/ 704335 h 852616"/>
                <a:gd name="connsiteX6" fmla="*/ 222422 w 321276"/>
                <a:gd name="connsiteY6" fmla="*/ 271849 h 852616"/>
                <a:gd name="connsiteX7" fmla="*/ 321276 w 321276"/>
                <a:gd name="connsiteY7" fmla="*/ 185351 h 852616"/>
                <a:gd name="connsiteX8" fmla="*/ 222422 w 321276"/>
                <a:gd name="connsiteY8" fmla="*/ 0 h 85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276" h="852616">
                  <a:moveTo>
                    <a:pt x="74141" y="0"/>
                  </a:moveTo>
                  <a:lnTo>
                    <a:pt x="0" y="185351"/>
                  </a:lnTo>
                  <a:lnTo>
                    <a:pt x="123568" y="271849"/>
                  </a:lnTo>
                  <a:lnTo>
                    <a:pt x="86498" y="691979"/>
                  </a:lnTo>
                  <a:lnTo>
                    <a:pt x="197708" y="852616"/>
                  </a:lnTo>
                  <a:lnTo>
                    <a:pt x="321276" y="704335"/>
                  </a:lnTo>
                  <a:lnTo>
                    <a:pt x="222422" y="271849"/>
                  </a:lnTo>
                  <a:lnTo>
                    <a:pt x="321276" y="185351"/>
                  </a:lnTo>
                  <a:lnTo>
                    <a:pt x="222422" y="0"/>
                  </a:ln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600051" y="3259755"/>
              <a:ext cx="146962" cy="1517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970094" y="3259755"/>
              <a:ext cx="146962" cy="1517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0497299" y="3160933"/>
              <a:ext cx="277416" cy="204755"/>
            </a:xfrm>
            <a:custGeom>
              <a:avLst/>
              <a:gdLst>
                <a:gd name="connsiteX0" fmla="*/ 272556 w 429602"/>
                <a:gd name="connsiteY0" fmla="*/ 19403 h 257590"/>
                <a:gd name="connsiteX1" fmla="*/ 74848 w 429602"/>
                <a:gd name="connsiteY1" fmla="*/ 7047 h 257590"/>
                <a:gd name="connsiteX2" fmla="*/ 708 w 429602"/>
                <a:gd name="connsiteY2" fmla="*/ 142971 h 257590"/>
                <a:gd name="connsiteX3" fmla="*/ 111919 w 429602"/>
                <a:gd name="connsiteY3" fmla="*/ 155328 h 257590"/>
                <a:gd name="connsiteX4" fmla="*/ 161346 w 429602"/>
                <a:gd name="connsiteY4" fmla="*/ 68830 h 257590"/>
                <a:gd name="connsiteX5" fmla="*/ 235486 w 429602"/>
                <a:gd name="connsiteY5" fmla="*/ 130614 h 257590"/>
                <a:gd name="connsiteX6" fmla="*/ 186059 w 429602"/>
                <a:gd name="connsiteY6" fmla="*/ 229468 h 257590"/>
                <a:gd name="connsiteX7" fmla="*/ 297270 w 429602"/>
                <a:gd name="connsiteY7" fmla="*/ 254182 h 257590"/>
                <a:gd name="connsiteX8" fmla="*/ 408481 w 429602"/>
                <a:gd name="connsiteY8" fmla="*/ 167684 h 257590"/>
                <a:gd name="connsiteX9" fmla="*/ 420838 w 429602"/>
                <a:gd name="connsiteY9" fmla="*/ 19403 h 257590"/>
                <a:gd name="connsiteX10" fmla="*/ 272556 w 429602"/>
                <a:gd name="connsiteY10" fmla="*/ 19403 h 2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602" h="257590">
                  <a:moveTo>
                    <a:pt x="272556" y="19403"/>
                  </a:moveTo>
                  <a:cubicBezTo>
                    <a:pt x="214891" y="17344"/>
                    <a:pt x="120156" y="-13548"/>
                    <a:pt x="74848" y="7047"/>
                  </a:cubicBezTo>
                  <a:cubicBezTo>
                    <a:pt x="29540" y="27642"/>
                    <a:pt x="-5470" y="118258"/>
                    <a:pt x="708" y="142971"/>
                  </a:cubicBezTo>
                  <a:cubicBezTo>
                    <a:pt x="6886" y="167684"/>
                    <a:pt x="85146" y="167685"/>
                    <a:pt x="111919" y="155328"/>
                  </a:cubicBezTo>
                  <a:cubicBezTo>
                    <a:pt x="138692" y="142971"/>
                    <a:pt x="140752" y="72949"/>
                    <a:pt x="161346" y="68830"/>
                  </a:cubicBezTo>
                  <a:cubicBezTo>
                    <a:pt x="181940" y="64711"/>
                    <a:pt x="231367" y="103841"/>
                    <a:pt x="235486" y="130614"/>
                  </a:cubicBezTo>
                  <a:cubicBezTo>
                    <a:pt x="239605" y="157387"/>
                    <a:pt x="175762" y="208873"/>
                    <a:pt x="186059" y="229468"/>
                  </a:cubicBezTo>
                  <a:cubicBezTo>
                    <a:pt x="196356" y="250063"/>
                    <a:pt x="260200" y="264479"/>
                    <a:pt x="297270" y="254182"/>
                  </a:cubicBezTo>
                  <a:cubicBezTo>
                    <a:pt x="334340" y="243885"/>
                    <a:pt x="387886" y="206814"/>
                    <a:pt x="408481" y="167684"/>
                  </a:cubicBezTo>
                  <a:cubicBezTo>
                    <a:pt x="429076" y="128554"/>
                    <a:pt x="437314" y="46176"/>
                    <a:pt x="420838" y="19403"/>
                  </a:cubicBezTo>
                  <a:cubicBezTo>
                    <a:pt x="404362" y="-7370"/>
                    <a:pt x="330221" y="21462"/>
                    <a:pt x="272556" y="19403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621995" y="2069845"/>
              <a:ext cx="6116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ln w="66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/>
                  <a:latin typeface="Cooper Black" panose="0208090404030B020404" pitchFamily="18" charset="0"/>
                </a:rPr>
                <a:t>?</a:t>
              </a:r>
              <a:endParaRPr 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/>
                <a:latin typeface="Cooper Black" panose="0208090404030B020404" pitchFamily="18" charset="0"/>
              </a:endParaRPr>
            </a:p>
          </p:txBody>
        </p:sp>
      </p:grp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865547528"/>
              </p:ext>
            </p:extLst>
          </p:nvPr>
        </p:nvGraphicFramePr>
        <p:xfrm>
          <a:off x="4378464" y="1786981"/>
          <a:ext cx="6760861" cy="4507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1539" y="2508040"/>
            <a:ext cx="4873725" cy="30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5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Graphic spid="31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Axure</a:t>
            </a:r>
            <a:r>
              <a:rPr lang="en-US" dirty="0" smtClean="0"/>
              <a:t> RP</a:t>
            </a:r>
            <a:endParaRPr lang="en-US" dirty="0"/>
          </a:p>
        </p:txBody>
      </p:sp>
      <p:pic>
        <p:nvPicPr>
          <p:cNvPr id="5" name="Picture 2" descr="http://osx.wdfiles.com/local--files/icon:axure-rp/Axure-RP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88" y="2896645"/>
            <a:ext cx="1625397" cy="16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288" y="2044492"/>
            <a:ext cx="5250986" cy="367569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643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Axure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From Sketch to Polished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Advanced Prototyping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Publish and Share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Documentation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66" y="2045558"/>
            <a:ext cx="4295775" cy="316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766" y="2027291"/>
            <a:ext cx="4286250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081" y="2288878"/>
            <a:ext cx="6367786" cy="3137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877" y="2907802"/>
            <a:ext cx="6861990" cy="2499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581" y="3243892"/>
            <a:ext cx="6849303" cy="251548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728414" y="4780858"/>
            <a:ext cx="1941534" cy="1290181"/>
            <a:chOff x="1728414" y="4780858"/>
            <a:chExt cx="1941534" cy="1290181"/>
          </a:xfrm>
        </p:grpSpPr>
        <p:sp>
          <p:nvSpPr>
            <p:cNvPr id="9" name="Oval 8"/>
            <p:cNvSpPr/>
            <p:nvPr/>
          </p:nvSpPr>
          <p:spPr>
            <a:xfrm>
              <a:off x="1728414" y="4780858"/>
              <a:ext cx="1941534" cy="12901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4-Point Star 9"/>
            <p:cNvSpPr/>
            <p:nvPr/>
          </p:nvSpPr>
          <p:spPr>
            <a:xfrm>
              <a:off x="2244121" y="4989484"/>
              <a:ext cx="468108" cy="520585"/>
            </a:xfrm>
            <a:prstGeom prst="star4">
              <a:avLst>
                <a:gd name="adj" fmla="val 225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4-Point Star 11"/>
            <p:cNvSpPr/>
            <p:nvPr/>
          </p:nvSpPr>
          <p:spPr>
            <a:xfrm>
              <a:off x="2905514" y="4989484"/>
              <a:ext cx="468108" cy="520585"/>
            </a:xfrm>
            <a:prstGeom prst="star4">
              <a:avLst>
                <a:gd name="adj" fmla="val 225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elay 10"/>
            <p:cNvSpPr/>
            <p:nvPr/>
          </p:nvSpPr>
          <p:spPr>
            <a:xfrm rot="5400000">
              <a:off x="2693710" y="5711203"/>
              <a:ext cx="353281" cy="243179"/>
            </a:xfrm>
            <a:prstGeom prst="flowChartDe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12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 with </a:t>
            </a:r>
            <a:r>
              <a:rPr lang="en-US" dirty="0" err="1" smtClean="0"/>
              <a:t>Axure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5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Yuzhou</a:t>
            </a:r>
            <a:r>
              <a:rPr lang="en-US" dirty="0" smtClean="0"/>
              <a:t> 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5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896</TotalTime>
  <Words>48</Words>
  <Application>Microsoft Office PowerPoint</Application>
  <PresentationFormat>Widescreen</PresentationFormat>
  <Paragraphs>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Cooper Black</vt:lpstr>
      <vt:lpstr>Wingdings</vt:lpstr>
      <vt:lpstr>Retrospect</vt:lpstr>
      <vt:lpstr>Axure RP</vt:lpstr>
      <vt:lpstr>Why do we use prototype in Agile?</vt:lpstr>
      <vt:lpstr>Axure RP</vt:lpstr>
      <vt:lpstr>Features of Axure</vt:lpstr>
      <vt:lpstr>Quick Start with Axure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Axure RP</dc:title>
  <dc:creator>Administrator</dc:creator>
  <cp:lastModifiedBy>Administrator</cp:lastModifiedBy>
  <cp:revision>11</cp:revision>
  <dcterms:created xsi:type="dcterms:W3CDTF">2014-11-10T09:42:34Z</dcterms:created>
  <dcterms:modified xsi:type="dcterms:W3CDTF">2014-11-12T08:25:09Z</dcterms:modified>
</cp:coreProperties>
</file>