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58" r:id="rId3"/>
    <p:sldId id="266" r:id="rId4"/>
    <p:sldId id="267" r:id="rId5"/>
    <p:sldId id="264" r:id="rId6"/>
    <p:sldId id="259" r:id="rId7"/>
    <p:sldId id="261" r:id="rId8"/>
    <p:sldId id="269" r:id="rId9"/>
    <p:sldId id="262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66240-9B17-47F6-A638-66C498BEB63E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CEDB5-E33A-4A44-8FA2-366C9CFB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1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EDB5-E33A-4A44-8FA2-366C9CFB36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6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EDB5-E33A-4A44-8FA2-366C9CFB36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99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EDB5-E33A-4A44-8FA2-366C9CFB36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4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EDB5-E33A-4A44-8FA2-366C9CFB36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40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EDB5-E33A-4A44-8FA2-366C9CFB36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6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4B37-3488-4AF2-9219-637752DE7E0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EA0-75D8-4E55-8039-9EB916ACF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7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4B37-3488-4AF2-9219-637752DE7E0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EA0-75D8-4E55-8039-9EB916ACF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7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4B37-3488-4AF2-9219-637752DE7E0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EA0-75D8-4E55-8039-9EB916ACF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4B37-3488-4AF2-9219-637752DE7E0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EA0-75D8-4E55-8039-9EB916ACF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6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4B37-3488-4AF2-9219-637752DE7E0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EA0-75D8-4E55-8039-9EB916ACF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3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4B37-3488-4AF2-9219-637752DE7E0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EA0-75D8-4E55-8039-9EB916ACF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6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4B37-3488-4AF2-9219-637752DE7E0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EA0-75D8-4E55-8039-9EB916ACF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4B37-3488-4AF2-9219-637752DE7E0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EA0-75D8-4E55-8039-9EB916ACF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5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4B37-3488-4AF2-9219-637752DE7E0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EA0-75D8-4E55-8039-9EB916ACF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4B37-3488-4AF2-9219-637752DE7E0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EA0-75D8-4E55-8039-9EB916ACF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1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4B37-3488-4AF2-9219-637752DE7E0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EA0-75D8-4E55-8039-9EB916ACF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9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54B37-3488-4AF2-9219-637752DE7E0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C4EA0-75D8-4E55-8039-9EB916ACF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4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7" y="309094"/>
            <a:ext cx="11784168" cy="609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27665" y="2967335"/>
            <a:ext cx="3536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228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66" y="180304"/>
            <a:ext cx="9440213" cy="49454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81968" y="4912045"/>
            <a:ext cx="410215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 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AKASH BUSSA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98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80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12192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What is it?</a:t>
            </a:r>
          </a:p>
          <a:p>
            <a:endParaRPr lang="en-US" sz="4000" b="1" dirty="0" smtClean="0"/>
          </a:p>
          <a:p>
            <a:endParaRPr lang="en-US" dirty="0"/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pomodoro</a:t>
            </a:r>
            <a:r>
              <a:rPr lang="en-US" sz="2800" dirty="0" smtClean="0"/>
              <a:t> technique was developed by Francesco </a:t>
            </a:r>
            <a:r>
              <a:rPr lang="en-US" sz="2800" dirty="0" err="1" smtClean="0"/>
              <a:t>Cirillo</a:t>
            </a:r>
            <a:r>
              <a:rPr lang="en-US" sz="2800" dirty="0" smtClean="0"/>
              <a:t> in the late 80’s while at university.</a:t>
            </a:r>
          </a:p>
          <a:p>
            <a:endParaRPr lang="en-US" sz="2800" dirty="0"/>
          </a:p>
          <a:p>
            <a:r>
              <a:rPr lang="en-US" sz="2800" dirty="0" smtClean="0"/>
              <a:t>    The </a:t>
            </a:r>
            <a:r>
              <a:rPr lang="en-US" sz="2800" dirty="0" err="1" smtClean="0"/>
              <a:t>pomodoro</a:t>
            </a:r>
            <a:r>
              <a:rPr lang="en-US" sz="2800" dirty="0" smtClean="0"/>
              <a:t> technique was created with the aim of using time as a valuable ally to accomplish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what we want to do the way we want to do it, and to empower us to continually improve our work or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study processes.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3600" b="1" dirty="0" smtClean="0"/>
              <a:t>               It’s a way of managing your time!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238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8953" y="1609860"/>
            <a:ext cx="89765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  SCRUM                                                 </a:t>
            </a:r>
            <a:r>
              <a:rPr lang="en-US" dirty="0" smtClean="0"/>
              <a:t>RELATED TO                        </a:t>
            </a:r>
            <a:r>
              <a:rPr lang="en-US" b="1" dirty="0" smtClean="0"/>
              <a:t>POMODORO TECHNIQUE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/>
              <a:t>1</a:t>
            </a:r>
            <a:r>
              <a:rPr lang="en-US" dirty="0" smtClean="0"/>
              <a:t>.PRODUCT BACKLOG	               			  ACTIVITY INVENTORY LIST</a:t>
            </a:r>
          </a:p>
          <a:p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.SPRINT BACKLOG		</a:t>
            </a:r>
            <a:r>
              <a:rPr lang="en-US" dirty="0"/>
              <a:t>	</a:t>
            </a:r>
            <a:r>
              <a:rPr lang="en-US" dirty="0" smtClean="0"/>
              <a:t>  	 	 TO DO TODAY LIST</a:t>
            </a:r>
          </a:p>
          <a:p>
            <a:endParaRPr lang="en-US" dirty="0" smtClean="0"/>
          </a:p>
          <a:p>
            <a:r>
              <a:rPr lang="en-US" dirty="0"/>
              <a:t>3</a:t>
            </a:r>
            <a:r>
              <a:rPr lang="en-US" dirty="0" smtClean="0"/>
              <a:t>.SPRINT LENGTH					  POMODORO LENGTH</a:t>
            </a:r>
          </a:p>
          <a:p>
            <a:endParaRPr lang="en-US" dirty="0" smtClean="0"/>
          </a:p>
          <a:p>
            <a:r>
              <a:rPr lang="en-US" dirty="0"/>
              <a:t>4</a:t>
            </a:r>
            <a:r>
              <a:rPr lang="en-US" dirty="0" smtClean="0"/>
              <a:t>.REVIEW				 		 ASSESSMENT AT END OF THE DAY</a:t>
            </a:r>
          </a:p>
          <a:p>
            <a:endParaRPr lang="en-US" dirty="0" smtClean="0"/>
          </a:p>
          <a:p>
            <a:r>
              <a:rPr lang="en-US" dirty="0"/>
              <a:t>5</a:t>
            </a:r>
            <a:r>
              <a:rPr lang="en-US" dirty="0" smtClean="0"/>
              <a:t>.RETROSPECTIVE					  ASSESSMENT AT END OF THE DAY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4856" y="1030310"/>
            <a:ext cx="89134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Steps to be followed</a:t>
            </a:r>
          </a:p>
          <a:p>
            <a:endParaRPr lang="en-US" sz="5400" b="1" dirty="0" smtClean="0"/>
          </a:p>
          <a:p>
            <a:endParaRPr lang="en-US" dirty="0" smtClean="0"/>
          </a:p>
          <a:p>
            <a:r>
              <a:rPr lang="en-US" dirty="0" smtClean="0"/>
              <a:t>1.Choose a task</a:t>
            </a:r>
          </a:p>
          <a:p>
            <a:endParaRPr lang="en-US" dirty="0" smtClean="0"/>
          </a:p>
          <a:p>
            <a:r>
              <a:rPr lang="en-US" dirty="0" smtClean="0"/>
              <a:t>2.Set time for 25 minutes</a:t>
            </a:r>
          </a:p>
          <a:p>
            <a:endParaRPr lang="en-US" dirty="0" smtClean="0"/>
          </a:p>
          <a:p>
            <a:r>
              <a:rPr lang="en-US" dirty="0" smtClean="0"/>
              <a:t>3.Work on that task without stopping</a:t>
            </a:r>
          </a:p>
          <a:p>
            <a:endParaRPr lang="en-US" dirty="0" smtClean="0"/>
          </a:p>
          <a:p>
            <a:r>
              <a:rPr lang="en-US" dirty="0" smtClean="0"/>
              <a:t>4.When time is up , stop for five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794" y="425003"/>
            <a:ext cx="104962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Six objectives</a:t>
            </a:r>
          </a:p>
          <a:p>
            <a:endParaRPr lang="en-US" b="1" dirty="0"/>
          </a:p>
          <a:p>
            <a:r>
              <a:rPr lang="en-US" b="1" dirty="0" smtClean="0"/>
              <a:t>1.Find out how much activity and </a:t>
            </a:r>
            <a:r>
              <a:rPr lang="en-US" b="1" dirty="0" err="1" smtClean="0"/>
              <a:t>pomodoro</a:t>
            </a:r>
            <a:r>
              <a:rPr lang="en-US" b="1" dirty="0" smtClean="0"/>
              <a:t> tasks.</a:t>
            </a:r>
          </a:p>
          <a:p>
            <a:endParaRPr lang="en-US" b="1" dirty="0" smtClean="0"/>
          </a:p>
          <a:p>
            <a:r>
              <a:rPr lang="en-US" b="1" dirty="0" smtClean="0"/>
              <a:t>2.Learn to protect your </a:t>
            </a:r>
            <a:r>
              <a:rPr lang="en-US" b="1" dirty="0" err="1" smtClean="0"/>
              <a:t>pomodoro</a:t>
            </a:r>
            <a:r>
              <a:rPr lang="en-US" b="1" dirty="0" smtClean="0"/>
              <a:t> from internal and external interruptions.</a:t>
            </a:r>
          </a:p>
          <a:p>
            <a:endParaRPr lang="en-US" b="1" dirty="0"/>
          </a:p>
          <a:p>
            <a:r>
              <a:rPr lang="en-US" b="1" dirty="0" smtClean="0"/>
              <a:t>3.Make accurate estimation of how many </a:t>
            </a:r>
            <a:r>
              <a:rPr lang="en-US" b="1" dirty="0" err="1" smtClean="0"/>
              <a:t>pomodoros</a:t>
            </a:r>
            <a:r>
              <a:rPr lang="en-US" b="1" dirty="0" smtClean="0"/>
              <a:t> we need for activity.</a:t>
            </a:r>
          </a:p>
          <a:p>
            <a:endParaRPr lang="en-US" b="1" dirty="0"/>
          </a:p>
          <a:p>
            <a:r>
              <a:rPr lang="en-US" b="1" dirty="0" smtClean="0"/>
              <a:t>4.Spend on work ,but before do a recap at beginning and a review at the end. </a:t>
            </a:r>
          </a:p>
          <a:p>
            <a:r>
              <a:rPr lang="en-US" b="1" dirty="0" smtClean="0"/>
              <a:t>                                  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				Recap----&gt;work------&gt;review</a:t>
            </a:r>
          </a:p>
          <a:p>
            <a:endParaRPr lang="en-US" b="1" dirty="0"/>
          </a:p>
          <a:p>
            <a:r>
              <a:rPr lang="en-US" b="1" dirty="0" smtClean="0"/>
              <a:t>5.Set timetable according to your time. Good for organizing work.</a:t>
            </a:r>
          </a:p>
          <a:p>
            <a:endParaRPr lang="en-US" b="1" dirty="0"/>
          </a:p>
          <a:p>
            <a:r>
              <a:rPr lang="en-US" b="1" dirty="0" smtClean="0"/>
              <a:t>6.Find personnel objective like checking and improving efficiency or quality of your work.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66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176</Words>
  <Application>Microsoft Office PowerPoint</Application>
  <PresentationFormat>Widescreen</PresentationFormat>
  <Paragraphs>58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bussa</dc:creator>
  <cp:lastModifiedBy>akash bussa</cp:lastModifiedBy>
  <cp:revision>10</cp:revision>
  <dcterms:created xsi:type="dcterms:W3CDTF">2014-12-02T10:13:33Z</dcterms:created>
  <dcterms:modified xsi:type="dcterms:W3CDTF">2014-12-03T22:33:22Z</dcterms:modified>
</cp:coreProperties>
</file>