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89B44-9E1E-494C-82C3-EFAD8411D94B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8F1A8-6348-4561-BC72-E77CE6DF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F1A8-6348-4561-BC72-E77CE6DF4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2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F1A8-6348-4561-BC72-E77CE6DF4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F1A8-6348-4561-BC72-E77CE6DF4E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F1A8-6348-4561-BC72-E77CE6DF4E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F1A8-6348-4561-BC72-E77CE6DF4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Escobar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Basic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Video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Tinker with the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lot of plugins and customizations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Independent from 3</a:t>
            </a:r>
            <a:r>
              <a:rPr lang="en-US" baseline="30000" dirty="0" smtClean="0"/>
              <a:t>rd</a:t>
            </a:r>
            <a:r>
              <a:rPr lang="en-US" dirty="0" smtClean="0"/>
              <a:t> party company to provide patches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Free with no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Great for startups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licensing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Local Hosting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Secure within local network or VPN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Physical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Requires some technical skill to customize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Works fine as it is but to get out the most of it some technical skill is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Basic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Plugins and themes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access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By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By user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Developer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Wiki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Versioning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Progress percentage and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113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Redmine</vt:lpstr>
      <vt:lpstr>Video Contents</vt:lpstr>
      <vt:lpstr>Advantages</vt:lpstr>
      <vt:lpstr>Disadvantages</vt:lpstr>
      <vt:lpstr>Basic Features</vt:lpstr>
      <vt:lpstr>Video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</dc:title>
  <dc:creator>Fernando Escobar</dc:creator>
  <cp:lastModifiedBy>Fernando Escobar</cp:lastModifiedBy>
  <cp:revision>3</cp:revision>
  <dcterms:created xsi:type="dcterms:W3CDTF">2014-11-30T21:30:37Z</dcterms:created>
  <dcterms:modified xsi:type="dcterms:W3CDTF">2014-11-30T22:07:16Z</dcterms:modified>
</cp:coreProperties>
</file>