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telerik.com/teampulse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http://clope111.srv3.tptrial.telerik.com/FeedbackPortal/Project/4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telerik.com/teampulse/developer-api-guide/Overview#how-it-works" Type="http://schemas.openxmlformats.org/officeDocument/2006/relationships/hyperlink" TargetMode="External" Id="rId4"/><Relationship Target="http://docs.telerik.com/teampulse/developer-api-guide/Overview#what-is-teampulse-rest-api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telerik.com/teampulse/" Type="http://schemas.openxmlformats.org/officeDocument/2006/relationships/hyperlink" TargetMode="External" Id="rId4"/><Relationship Target="http://clope111.srv3.tptrial.telerik.com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http://clope111.srv3.tptrial.telerik.com/FeedbackPortal/Project/4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TeamPulse</a:t>
            </a:r>
          </a:p>
          <a:p>
            <a:pPr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http://www.telerik.com/teampulse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49" x="685800"/>
            <a:ext cy="10256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Telerik TeamPulse Presentation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by Cristina Lopez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stories, tasks, issues, ...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99198" x="192150"/>
            <a:ext cy="2989700" cx="51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890050"/>
            <a:ext cy="3725699" cx="379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Can specify (everything optional):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Status (set defined by the proj conf)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Area (previously configured in proj conf)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Team (previously configured in proj conf)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Priority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Attached files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Followers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Personas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Different configuration fields for different types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3" x="457200"/>
            <a:ext cy="113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Feedback from users</a:t>
            </a:r>
          </a:p>
          <a:p>
            <a:pPr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http://clope111.srv3.tptrial.telerik.com/FeedbackPortal/Project/4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26675" x="39095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n">
                <a:solidFill>
                  <a:srgbClr val="555555"/>
                </a:solidFill>
              </a:rPr>
              <a:t>The Ideas &amp; Feedback Portal is a TeamPulse extension for capturing feedback from project stakeholders and end users. The portal can be accessed by users regardless of whether they are licensed to use TeamPulse or not.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40225" x="152450"/>
            <a:ext cy="2847975" cx="6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y="2239625" x="6877100"/>
            <a:ext cy="1616700" cx="174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submit: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ideas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feedback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features request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problems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Developer API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544925"/>
            <a:ext cy="3725699" cx="7532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241300" marL="0">
              <a:lnSpc>
                <a:spcPct val="115000"/>
              </a:lnSpc>
              <a:spcBef>
                <a:spcPts val="34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sz="1700" lang="en">
                <a:hlinkClick r:id="rId3"/>
              </a:rPr>
              <a:t>What is TeamPulse Rest API</a:t>
            </a:r>
          </a:p>
          <a:p>
            <a:pPr rtl="0" lvl="0">
              <a:lnSpc>
                <a:spcPct val="143181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555555"/>
                </a:solidFill>
              </a:rPr>
              <a:t>The TeamPulse REST API is a simple interface that gives you an access to read and write directly to the TeamPulse data.</a:t>
            </a:r>
          </a:p>
          <a:p>
            <a:pPr rtl="0" lvl="0">
              <a:lnSpc>
                <a:spcPct val="143181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55555"/>
              </a:solidFill>
            </a:endParaRPr>
          </a:p>
          <a:p>
            <a:pPr rtl="0" lv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sz="1700" lang="en">
                <a:hlinkClick r:id="rId4"/>
              </a:rPr>
              <a:t>How it works</a:t>
            </a:r>
          </a:p>
          <a:p>
            <a:pPr rtl="0" lv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555555"/>
                </a:solidFill>
              </a:rPr>
              <a:t>The API provides defined URLs for accessing resources and return responses. To perform a request, you need to select a calling convention, send a request with specific method and some arguments, and you will receive a formatted response.</a:t>
            </a:r>
          </a:p>
          <a:p>
            <a:pPr rtl="0" lv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555555"/>
                </a:solidFill>
              </a:rPr>
              <a:t>The API accepts JSON or form-encoded content in requests. It returns JSON content in all of its responses.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 of Features of TeamPulse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Can be installed locally or just web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Supports different project templates and even advanced configuration via XML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Provides a web portal per project to capture feedback from users that automatically become work items.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Integrates with TFS and Git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REST API to develop client applications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locally or Web Based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This video was created using a 30-day TeamPulse trial that will expire on 11/15/2014.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To access the project demoed go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here</a:t>
            </a:r>
            <a:r>
              <a:rPr sz="2400" lang="en"/>
              <a:t>.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The web version was used for the demo.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You can find the documentation at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http://docs.telerik.com/teampulse/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3637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4550" x="311425"/>
            <a:ext cy="4018950" cx="431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0575" x="4439475"/>
            <a:ext cy="2551974" cx="45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idx="2" type="body"/>
          </p:nvPr>
        </p:nvSpPr>
        <p:spPr>
          <a:xfrm>
            <a:off y="2926350" x="5088850"/>
            <a:ext cy="2311800" cx="332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Diferent templates offer different statuses possible for 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Story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Bug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Issue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Feedback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Task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But you can add your own!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5" x="457200"/>
            <a:ext cy="2060099" cx="4194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Configure Project</a:t>
            </a:r>
          </a:p>
          <a:p>
            <a:pPr rtl="0">
              <a:spcBef>
                <a:spcPts val="0"/>
              </a:spcBef>
              <a:buNone/>
            </a:pPr>
            <a:r>
              <a:rPr sz="1000" lang="en"/>
              <a:t>Visit the project portal </a:t>
            </a:r>
            <a:r>
              <a:rPr u="sng" sz="1000" lang="en">
                <a:solidFill>
                  <a:schemeClr val="hlink"/>
                </a:solidFill>
                <a:hlinkClick r:id="rId3"/>
              </a:rPr>
              <a:t>url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81212" x="0"/>
            <a:ext cy="2962275" cx="66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idx="1" type="body"/>
          </p:nvPr>
        </p:nvSpPr>
        <p:spPr>
          <a:xfrm>
            <a:off y="92775" x="4545500"/>
            <a:ext cy="2875799" cx="4598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Define default Iteration Length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Member with their roles (add them as users first)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Teams (in addition to or instead of Member)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Personas (the different type of users of the application being developed)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Visibility of the project in the web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Releases and Iterations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0" x="152400"/>
            <a:ext cy="3086100" cx="85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y="3932675" x="2194550"/>
            <a:ext cy="1080599" cx="473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Iterations can vary in size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Releases can relate one to another.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Starred is the current iteration.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For iterations you can specify parent release.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93024" x="4555225"/>
            <a:ext cy="3769249" cx="44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type="title"/>
          </p:nvPr>
        </p:nvSpPr>
        <p:spPr>
          <a:xfrm>
            <a:off y="-22625" x="4346450"/>
            <a:ext cy="857400" cx="3545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Custom Fields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155950" x="5498975"/>
            <a:ext cy="891599" cx="338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n"/>
              <a:t>Custom fields can be added to the project settings by the server administrator.</a:t>
            </a:r>
          </a:p>
        </p:txBody>
      </p:sp>
      <p:sp>
        <p:nvSpPr>
          <p:cNvPr id="61" name="Shape 61"/>
          <p:cNvSpPr txBox="1"/>
          <p:nvPr>
            <p:ph idx="2" type="title"/>
          </p:nvPr>
        </p:nvSpPr>
        <p:spPr>
          <a:xfrm>
            <a:off y="0" x="0"/>
            <a:ext cy="857400" cx="3545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Time Tracking</a:t>
            </a:r>
          </a:p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y="3923550" x="1324225"/>
            <a:ext cy="1220099" cx="338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Tasks for the purpose of time tracking only.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Associated to projects or not.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Track time in Timesheet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53650" x="110475"/>
            <a:ext cy="2899425" cx="441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Advanced Project Settings as XML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87549" x="4761200"/>
            <a:ext cy="3931525" cx="39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y="1131575" x="610350"/>
            <a:ext cy="3435900" cx="395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Allows an advanced configuration of the project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Define new entities (besides Feature, Story,...)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Define possible Statuses per entity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Define transitions between statuses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Define which statuses belong to each status group</a:t>
            </a:r>
          </a:p>
          <a:p>
            <a:pPr lvl="0" indent="-31750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Define Rules (required, default value, allowed values)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043925"/>
            <a:ext cy="3833974" cx="40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Integration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1378500" cx="4260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2400" lang="en" i="1"/>
              <a:t>TFS</a:t>
            </a:r>
          </a:p>
          <a:p>
            <a:pPr>
              <a:spcBef>
                <a:spcPts val="0"/>
              </a:spcBef>
              <a:buNone/>
            </a:pPr>
            <a:r>
              <a:rPr b="1" sz="2400" lang="en" i="1"/>
              <a:t>Git </a:t>
            </a:r>
            <a:r>
              <a:rPr b="1" sz="1200" lang="en" i="1"/>
              <a:t>(As pictured. Setup connection, then enable integration, then follow some simple structure in your commit comments.)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87" x="4605125"/>
            <a:ext cy="5114925" cx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96800" x="125900"/>
            <a:ext cy="2305050" cx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y="159025" x="7527225"/>
            <a:ext cy="662699" cx="123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setup git connection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2988375" x="3730475"/>
            <a:ext cy="662699" cx="123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Enable integration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