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0E21F4FD-A5F3-4314-9515-BC0441F4922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0E21F4FD-A5F3-4314-9515-BC0441F4922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University Catalog Management System v2.0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5052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Presenter : Jose Astudillo</a:t>
            </a:r>
          </a:p>
          <a:p>
            <a:r>
              <a:rPr lang="en-US" dirty="0" smtClean="0"/>
              <a:t>Mentor: Tim Downey</a:t>
            </a:r>
          </a:p>
          <a:p>
            <a:r>
              <a:rPr lang="en-US" dirty="0" smtClean="0"/>
              <a:t>Team Member: Christopher Sutton</a:t>
            </a:r>
          </a:p>
          <a:p>
            <a:r>
              <a:rPr lang="en-US" dirty="0" smtClean="0"/>
              <a:t>Professor: </a:t>
            </a:r>
            <a:r>
              <a:rPr lang="en-US" dirty="0" err="1" smtClean="0"/>
              <a:t>Masoud</a:t>
            </a:r>
            <a:r>
              <a:rPr lang="en-US" dirty="0" smtClean="0"/>
              <a:t> </a:t>
            </a:r>
            <a:r>
              <a:rPr lang="en-US" dirty="0" err="1" smtClean="0"/>
              <a:t>Sadjadi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0" y="990600"/>
            <a:ext cx="8041440" cy="1442674"/>
          </a:xfrm>
        </p:spPr>
        <p:txBody>
          <a:bodyPr/>
          <a:lstStyle/>
          <a:p>
            <a:r>
              <a:rPr lang="en-US" dirty="0" smtClean="0"/>
              <a:t>What is UCMS?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0"/>
            <a:ext cx="7183120" cy="228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University Catalog  Management System…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Provides a way to manage catalogs at FIU.</a:t>
            </a:r>
          </a:p>
          <a:p>
            <a:pPr lvl="1"/>
            <a:r>
              <a:rPr lang="en-US" dirty="0" smtClean="0"/>
              <a:t>Looks to replace the hard copy catalogs.</a:t>
            </a:r>
            <a:endParaRPr lang="en-US" dirty="0"/>
          </a:p>
          <a:p>
            <a:pPr lvl="1"/>
            <a:r>
              <a:rPr lang="en-US" dirty="0" smtClean="0"/>
              <a:t>Facilitates the work of advisors and administrators.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760" y="1066800"/>
            <a:ext cx="119888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to Solve in v2.0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control input of new data into the system.</a:t>
            </a:r>
          </a:p>
          <a:p>
            <a:r>
              <a:rPr lang="en-US" dirty="0" smtClean="0"/>
              <a:t>No revision of the new information entered in the catalog.</a:t>
            </a:r>
          </a:p>
          <a:p>
            <a:r>
              <a:rPr lang="en-US" dirty="0" smtClean="0"/>
              <a:t>Time consuming and stressful process when proposing changes of a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41440" cy="1442674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-128"/>
              </a:rPr>
              <a:t>The new version of the system shall</a:t>
            </a:r>
            <a:r>
              <a:rPr lang="en-US" dirty="0" smtClean="0">
                <a:ea typeface="ＭＳ Ｐゴシック" charset="-128"/>
              </a:rPr>
              <a:t>…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 smtClean="0">
                <a:ea typeface="ＭＳ Ｐゴシック" charset="-128"/>
              </a:rPr>
              <a:t>Allow </a:t>
            </a:r>
            <a:r>
              <a:rPr lang="en-US" dirty="0">
                <a:ea typeface="ＭＳ Ｐゴシック" charset="-128"/>
              </a:rPr>
              <a:t>advisors to create prospective catalogs.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ea typeface="ＭＳ Ｐゴシック" charset="-128"/>
              </a:rPr>
              <a:t>Allow advisors to create new prospective majors, minors, certificates, tracks, groups, set, and courses.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ea typeface="ＭＳ Ｐゴシック" charset="-128"/>
              </a:rPr>
              <a:t>Allow advisors to make prospective changes on existing active data for majors, minors, certificates, tracks, groups, set, and courses.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ea typeface="ＭＳ Ｐゴシック" charset="-128"/>
              </a:rPr>
              <a:t>Allow advisors to propose prospective catalogs.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ea typeface="ＭＳ Ｐゴシック" charset="-128"/>
              </a:rPr>
              <a:t>Allow advisors and administrators to view prospective catalogs.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ea typeface="ＭＳ Ｐゴシック" charset="-128"/>
              </a:rPr>
              <a:t>Allow administrators to accept prospective catalogs.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ea typeface="ＭＳ Ｐゴシック" charset="-128"/>
              </a:rPr>
              <a:t>Allow administrators to reject prospective catalogs.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new process that includes…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Control of the input information before it becomes active.</a:t>
            </a:r>
          </a:p>
          <a:p>
            <a:r>
              <a:rPr lang="en-US" dirty="0" smtClean="0"/>
              <a:t>modification on current data while keeping old information.</a:t>
            </a:r>
          </a:p>
          <a:p>
            <a:r>
              <a:rPr lang="en-US" dirty="0" smtClean="0"/>
              <a:t>Visualization of data entered.</a:t>
            </a:r>
          </a:p>
          <a:p>
            <a:r>
              <a:rPr lang="en-US" dirty="0" smtClean="0"/>
              <a:t>Acceptance and rejection of data for the UCMS.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Requirements were implemented using the following…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MVC-</a:t>
            </a:r>
            <a:r>
              <a:rPr lang="en-US" dirty="0" err="1" smtClean="0"/>
              <a:t>Yii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phpMyAdmin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</Template>
  <TotalTime>211</TotalTime>
  <Words>246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Sketchbook</vt:lpstr>
      <vt:lpstr>University Catalog Management System v2.0</vt:lpstr>
      <vt:lpstr>What is UCMS?</vt:lpstr>
      <vt:lpstr>Problems to Solve in v2.0</vt:lpstr>
      <vt:lpstr>Requirements</vt:lpstr>
      <vt:lpstr>Solution</vt:lpstr>
      <vt:lpstr>Implementation</vt:lpstr>
      <vt:lpstr>Demo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Catalog Management System v2.0</dc:title>
  <dc:creator>JOSE ASTUDILLO</dc:creator>
  <cp:lastModifiedBy>JOSE ASTUDILLO</cp:lastModifiedBy>
  <cp:revision>11</cp:revision>
  <dcterms:created xsi:type="dcterms:W3CDTF">2014-12-10T03:30:49Z</dcterms:created>
  <dcterms:modified xsi:type="dcterms:W3CDTF">2014-12-12T02:25:05Z</dcterms:modified>
</cp:coreProperties>
</file>