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E21F4FD-A5F3-4314-9515-BC0441F4922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University Catalog Management System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Presenter : Jose Astudillo</a:t>
            </a:r>
          </a:p>
          <a:p>
            <a:r>
              <a:rPr lang="en-US" dirty="0" smtClean="0"/>
              <a:t>Mentor: Tim Downey</a:t>
            </a:r>
          </a:p>
          <a:p>
            <a:r>
              <a:rPr lang="en-US" dirty="0" smtClean="0"/>
              <a:t>Team Member: Christopher Sutton</a:t>
            </a:r>
          </a:p>
          <a:p>
            <a:r>
              <a:rPr lang="en-US" dirty="0" smtClean="0"/>
              <a:t>Professor: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" y="990600"/>
            <a:ext cx="8041440" cy="1442674"/>
          </a:xfrm>
        </p:spPr>
        <p:txBody>
          <a:bodyPr/>
          <a:lstStyle/>
          <a:p>
            <a:r>
              <a:rPr lang="en-US" dirty="0" smtClean="0"/>
              <a:t>What is UCMS?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0"/>
            <a:ext cx="718312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University Catalog  Management System…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Provides a way to manage catalogs at FIU.</a:t>
            </a:r>
          </a:p>
          <a:p>
            <a:pPr lvl="1"/>
            <a:r>
              <a:rPr lang="en-US" dirty="0" smtClean="0"/>
              <a:t>Looks to replace the hard copy catalogs.</a:t>
            </a:r>
            <a:endParaRPr lang="en-US" dirty="0"/>
          </a:p>
          <a:p>
            <a:pPr lvl="1"/>
            <a:r>
              <a:rPr lang="en-US" dirty="0" smtClean="0"/>
              <a:t>Facilitates the work of advisors and administrators.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1066800"/>
            <a:ext cx="119888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 in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control input of new data into the system.</a:t>
            </a:r>
          </a:p>
          <a:p>
            <a:r>
              <a:rPr lang="en-US" dirty="0" smtClean="0"/>
              <a:t>No revision of the new information entered in the catalog.</a:t>
            </a:r>
          </a:p>
          <a:p>
            <a:r>
              <a:rPr lang="en-US" dirty="0" smtClean="0"/>
              <a:t>Time consuming and stressful process when proposing changes of a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process that includes…</a:t>
            </a:r>
          </a:p>
          <a:p>
            <a:r>
              <a:rPr lang="en-US" dirty="0" smtClean="0"/>
              <a:t>Control of the input information before it becomes active.</a:t>
            </a:r>
          </a:p>
          <a:p>
            <a:r>
              <a:rPr lang="en-US" dirty="0" smtClean="0"/>
              <a:t>modification on current data while keeping old information.</a:t>
            </a:r>
          </a:p>
          <a:p>
            <a:r>
              <a:rPr lang="en-US" dirty="0" smtClean="0"/>
              <a:t>Visualization of data entered.</a:t>
            </a:r>
          </a:p>
          <a:p>
            <a:r>
              <a:rPr lang="en-US" dirty="0" smtClean="0"/>
              <a:t>Acceptance and rejection of data for the UCMS.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41440" cy="1442674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-128"/>
              </a:rPr>
              <a:t>The new version of the system shall</a:t>
            </a:r>
            <a:r>
              <a:rPr lang="en-US" dirty="0" smtClean="0">
                <a:ea typeface="ＭＳ Ｐゴシック" charset="-128"/>
              </a:rPr>
              <a:t>…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ea typeface="ＭＳ Ｐゴシック" charset="-128"/>
              </a:rPr>
              <a:t>Allow </a:t>
            </a:r>
            <a:r>
              <a:rPr lang="en-US" dirty="0">
                <a:ea typeface="ＭＳ Ｐゴシック" charset="-128"/>
              </a:rPr>
              <a:t>advisors to create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create new prospective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make prospective changes on existing active data for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propose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and administrators to view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accept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reject prospective catalogs.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Requirements were implemented using the following…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MVC-</a:t>
            </a: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105</TotalTime>
  <Words>246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University Catalog Management System v2.0</vt:lpstr>
      <vt:lpstr>What is UCMS?</vt:lpstr>
      <vt:lpstr>Problems to Solve in v2.0</vt:lpstr>
      <vt:lpstr>Solution</vt:lpstr>
      <vt:lpstr>Requirements</vt:lpstr>
      <vt:lpstr>Implementation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Catalog Management System v2.0</dc:title>
  <dc:creator>JOSE ASTUDILLO</dc:creator>
  <cp:lastModifiedBy>JOSE ASTUDILLO</cp:lastModifiedBy>
  <cp:revision>7</cp:revision>
  <dcterms:created xsi:type="dcterms:W3CDTF">2014-12-10T03:30:49Z</dcterms:created>
  <dcterms:modified xsi:type="dcterms:W3CDTF">2014-12-10T05:15:51Z</dcterms:modified>
</cp:coreProperties>
</file>