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1CCF-6DC8-4EBB-B2AA-804C73F2CA84}" type="datetimeFigureOut">
              <a:rPr lang="en-US" smtClean="0"/>
              <a:t>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1426-BFFA-4500-ACF0-03193F61A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Catalog Management System V.2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Sutton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system to let advisers interact with current and previous university catalogs.</a:t>
            </a:r>
          </a:p>
          <a:p>
            <a:r>
              <a:rPr lang="en-US" dirty="0" smtClean="0"/>
              <a:t>Advisers are restricted to their own DGU, Degree Granting Unit. For example the Department of Engineering and Computer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Admin roles</a:t>
            </a:r>
          </a:p>
          <a:p>
            <a:pPr lvl="1"/>
            <a:r>
              <a:rPr lang="en-US" dirty="0" smtClean="0"/>
              <a:t>Use cases included:</a:t>
            </a:r>
          </a:p>
          <a:p>
            <a:pPr lvl="2"/>
            <a:r>
              <a:rPr lang="en-US" dirty="0" smtClean="0"/>
              <a:t>Creating Accounts</a:t>
            </a:r>
          </a:p>
          <a:p>
            <a:pPr lvl="2"/>
            <a:r>
              <a:rPr lang="en-US" dirty="0" smtClean="0"/>
              <a:t>Deleting Accounts</a:t>
            </a:r>
          </a:p>
          <a:p>
            <a:pPr lvl="2"/>
            <a:r>
              <a:rPr lang="en-US" dirty="0" smtClean="0"/>
              <a:t>View Older Catalogs</a:t>
            </a:r>
          </a:p>
          <a:p>
            <a:pPr lvl="2"/>
            <a:r>
              <a:rPr lang="en-US" dirty="0" smtClean="0"/>
              <a:t>Assign DGU Admin</a:t>
            </a:r>
          </a:p>
          <a:p>
            <a:pPr lvl="2"/>
            <a:r>
              <a:rPr lang="en-US" dirty="0" smtClean="0"/>
              <a:t>Update DGU Active Catalog</a:t>
            </a:r>
          </a:p>
          <a:p>
            <a:pPr lvl="2"/>
            <a:r>
              <a:rPr lang="en-US" dirty="0" smtClean="0"/>
              <a:t>Update Course Tables</a:t>
            </a:r>
          </a:p>
          <a:p>
            <a:pPr lvl="2"/>
            <a:endParaRPr lang="en-US" dirty="0"/>
          </a:p>
          <a:p>
            <a:r>
              <a:rPr lang="en-US" dirty="0" smtClean="0"/>
              <a:t>“Not enough meat”</a:t>
            </a:r>
          </a:p>
          <a:p>
            <a:r>
              <a:rPr lang="en-US" dirty="0" smtClean="0"/>
              <a:t>Focus switched.</a:t>
            </a:r>
          </a:p>
        </p:txBody>
      </p:sp>
    </p:spTree>
    <p:extLst>
      <p:ext uri="{BB962C8B-B14F-4D97-AF65-F5344CB8AC3E}">
        <p14:creationId xmlns:p14="http://schemas.microsoft.com/office/powerpoint/2010/main" val="6996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degree flow chart.</a:t>
            </a:r>
          </a:p>
          <a:p>
            <a:r>
              <a:rPr lang="en-US" dirty="0" smtClean="0"/>
              <a:t>Dynamically created for each track within a certain major.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4" y="365125"/>
            <a:ext cx="6056961" cy="6170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8" y="236336"/>
            <a:ext cx="5496462" cy="644150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6001555" y="141668"/>
            <a:ext cx="12879" cy="653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Use Google API for charts.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3355"/>
            <a:ext cx="6914882" cy="454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296" y="2213355"/>
            <a:ext cx="4022339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University Catalog Management System V.2</vt:lpstr>
      <vt:lpstr>Objective</vt:lpstr>
      <vt:lpstr>Previous Focus</vt:lpstr>
      <vt:lpstr>New Focus</vt:lpstr>
      <vt:lpstr>PowerPoint Presentation</vt:lpstr>
      <vt:lpstr>First Attempt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Catalog Management System V.2</dc:title>
  <dc:creator>Chris</dc:creator>
  <cp:lastModifiedBy>Chris</cp:lastModifiedBy>
  <cp:revision>4</cp:revision>
  <dcterms:created xsi:type="dcterms:W3CDTF">2014-10-12T20:44:44Z</dcterms:created>
  <dcterms:modified xsi:type="dcterms:W3CDTF">2014-10-12T22:34:24Z</dcterms:modified>
</cp:coreProperties>
</file>