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2" r:id="rId4"/>
    <p:sldId id="283" r:id="rId5"/>
    <p:sldId id="275" r:id="rId6"/>
    <p:sldId id="279" r:id="rId7"/>
    <p:sldId id="280" r:id="rId8"/>
    <p:sldId id="281" r:id="rId9"/>
    <p:sldId id="278" r:id="rId10"/>
    <p:sldId id="272" r:id="rId11"/>
    <p:sldId id="284" r:id="rId12"/>
    <p:sldId id="285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21DA3-000E-A24C-A974-5B28F0F7220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DAE7E51-3DE9-F34D-875C-C50205658013}">
      <dgm:prSet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Testing</a:t>
          </a:r>
        </a:p>
        <a:p>
          <a:r>
            <a:rPr lang="en-US" b="1" i="0" dirty="0" smtClean="0">
              <a:solidFill>
                <a:schemeClr val="tx1"/>
              </a:solidFill>
            </a:rPr>
            <a:t>Debugging &amp; Code Refinement</a:t>
          </a:r>
        </a:p>
        <a:p>
          <a:r>
            <a:rPr lang="en-US" dirty="0" smtClean="0">
              <a:solidFill>
                <a:schemeClr val="tx1"/>
              </a:solidFill>
            </a:rPr>
            <a:t>Code Improvement</a:t>
          </a:r>
        </a:p>
      </dgm:t>
    </dgm:pt>
    <dgm:pt modelId="{01B812DC-AB15-DF44-AAD3-E407FF9BACBC}" type="sibTrans" cxnId="{004DE689-C1ED-1144-BD5E-9CA780A646AB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A0B59B26-5C63-C848-A40C-A4638B80C1B0}" type="parTrans" cxnId="{004DE689-C1ED-1144-BD5E-9CA780A646AB}">
      <dgm:prSet/>
      <dgm:spPr/>
      <dgm:t>
        <a:bodyPr/>
        <a:lstStyle/>
        <a:p>
          <a:endParaRPr lang="en-US"/>
        </a:p>
      </dgm:t>
    </dgm:pt>
    <dgm:pt modelId="{EBE94D3F-683F-BC43-8099-A8A02E071BFB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Implementation &amp; Unit Test</a:t>
          </a:r>
        </a:p>
        <a:p>
          <a:r>
            <a:rPr lang="en-US" dirty="0" smtClean="0">
              <a:solidFill>
                <a:schemeClr val="tx1"/>
              </a:solidFill>
            </a:rPr>
            <a:t>Type the source code</a:t>
          </a:r>
        </a:p>
        <a:p>
          <a:r>
            <a:rPr lang="en-US" dirty="0" smtClean="0">
              <a:solidFill>
                <a:schemeClr val="tx1"/>
              </a:solidFill>
            </a:rPr>
            <a:t>Unit Testing</a:t>
          </a:r>
        </a:p>
      </dgm:t>
    </dgm:pt>
    <dgm:pt modelId="{06ACB30D-3DCA-B84C-8C92-9022F428F503}" type="sibTrans" cxnId="{3A838D1E-0E00-D840-BC21-83980225E00C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3310EA19-E124-2943-A189-0A0CA8F860F5}" type="parTrans" cxnId="{3A838D1E-0E00-D840-BC21-83980225E00C}">
      <dgm:prSet/>
      <dgm:spPr/>
      <dgm:t>
        <a:bodyPr/>
        <a:lstStyle/>
        <a:p>
          <a:endParaRPr lang="en-US"/>
        </a:p>
      </dgm:t>
    </dgm:pt>
    <dgm:pt modelId="{6127C6A8-476C-C646-B366-49B71F9FF6A0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System Design</a:t>
          </a:r>
        </a:p>
        <a:p>
          <a:r>
            <a:rPr lang="en-US" dirty="0" smtClean="0">
              <a:solidFill>
                <a:schemeClr val="tx1"/>
              </a:solidFill>
            </a:rPr>
            <a:t>Decompose the system</a:t>
          </a:r>
        </a:p>
        <a:p>
          <a:r>
            <a:rPr lang="en-US" dirty="0" smtClean="0">
              <a:solidFill>
                <a:schemeClr val="tx1"/>
              </a:solidFill>
            </a:rPr>
            <a:t>Design Pattern</a:t>
          </a:r>
        </a:p>
        <a:p>
          <a:r>
            <a:rPr lang="en-US" dirty="0" smtClean="0">
              <a:solidFill>
                <a:schemeClr val="tx1"/>
              </a:solidFill>
            </a:rPr>
            <a:t>H/S Mapping</a:t>
          </a:r>
        </a:p>
      </dgm:t>
    </dgm:pt>
    <dgm:pt modelId="{B47C3ACE-2FE7-6643-B67B-4F5CA18BCD8F}" type="sibTrans" cxnId="{EA71C37F-668B-BA45-BB23-46EF3F0B87A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4879EBF-44A8-7E49-AED5-8317C17D3576}" type="parTrans" cxnId="{EA71C37F-668B-BA45-BB23-46EF3F0B87AA}">
      <dgm:prSet/>
      <dgm:spPr/>
      <dgm:t>
        <a:bodyPr/>
        <a:lstStyle/>
        <a:p>
          <a:endParaRPr lang="en-US"/>
        </a:p>
      </dgm:t>
    </dgm:pt>
    <dgm:pt modelId="{7B2D0B18-599B-0941-85CB-11BBFE1AB3FF}">
      <dgm:prSet phldrT="[Text]"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Requirement Analysis</a:t>
          </a:r>
        </a:p>
        <a:p>
          <a:r>
            <a:rPr lang="en-US" dirty="0" smtClean="0">
              <a:solidFill>
                <a:schemeClr val="tx1"/>
              </a:solidFill>
            </a:rPr>
            <a:t>Actors, Use Cases</a:t>
          </a:r>
        </a:p>
        <a:p>
          <a:r>
            <a:rPr lang="en-US" dirty="0" smtClean="0">
              <a:solidFill>
                <a:schemeClr val="tx1"/>
              </a:solidFill>
            </a:rPr>
            <a:t> Sequence Diagrams</a:t>
          </a:r>
        </a:p>
        <a:p>
          <a:r>
            <a:rPr lang="en-US" dirty="0" smtClean="0">
              <a:solidFill>
                <a:schemeClr val="tx1"/>
              </a:solidFill>
            </a:rPr>
            <a:t>Class Diagrams</a:t>
          </a:r>
        </a:p>
      </dgm:t>
    </dgm:pt>
    <dgm:pt modelId="{8E913CD9-F298-BE49-918E-DF282A162E87}" type="sibTrans" cxnId="{F963C721-6563-7940-82E2-9370E88683F6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DFA9BEF0-C928-F24E-9871-8AD3D21E2972}" type="parTrans" cxnId="{F963C721-6563-7940-82E2-9370E88683F6}">
      <dgm:prSet/>
      <dgm:spPr/>
      <dgm:t>
        <a:bodyPr/>
        <a:lstStyle/>
        <a:p>
          <a:endParaRPr lang="en-US"/>
        </a:p>
      </dgm:t>
    </dgm:pt>
    <dgm:pt modelId="{CCBAF9DA-3DF1-8A43-8571-DB4493F09346}">
      <dgm:prSet/>
      <dgm:spPr/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Showcase</a:t>
          </a:r>
        </a:p>
        <a:p>
          <a:endParaRPr lang="en-US" b="1" i="0" dirty="0" smtClean="0">
            <a:solidFill>
              <a:schemeClr val="tx1"/>
            </a:solidFill>
          </a:endParaRPr>
        </a:p>
        <a:p>
          <a:r>
            <a:rPr lang="en-US" b="0" i="0" dirty="0" smtClean="0">
              <a:solidFill>
                <a:schemeClr val="tx1"/>
              </a:solidFill>
            </a:rPr>
            <a:t>Final Presentation</a:t>
          </a:r>
        </a:p>
      </dgm:t>
    </dgm:pt>
    <dgm:pt modelId="{0F231ECD-7BD4-2E4A-B130-BBD9C42CCAB1}" type="parTrans" cxnId="{4ECA3FB2-060E-264C-890B-9892087421B4}">
      <dgm:prSet/>
      <dgm:spPr/>
      <dgm:t>
        <a:bodyPr/>
        <a:lstStyle/>
        <a:p>
          <a:endParaRPr lang="en-US"/>
        </a:p>
      </dgm:t>
    </dgm:pt>
    <dgm:pt modelId="{A383CC8D-D364-084C-9137-9CC85C1E00C6}" type="sibTrans" cxnId="{4ECA3FB2-060E-264C-890B-9892087421B4}">
      <dgm:prSet/>
      <dgm:spPr/>
      <dgm:t>
        <a:bodyPr/>
        <a:lstStyle/>
        <a:p>
          <a:endParaRPr lang="en-US"/>
        </a:p>
      </dgm:t>
    </dgm:pt>
    <dgm:pt modelId="{8E0265CF-A5C7-734D-93BD-E80BE6671006}" type="pres">
      <dgm:prSet presAssocID="{3BD21DA3-000E-A24C-A974-5B28F0F72207}" presName="Name0" presStyleCnt="0">
        <dgm:presLayoutVars>
          <dgm:dir/>
          <dgm:resizeHandles val="exact"/>
        </dgm:presLayoutVars>
      </dgm:prSet>
      <dgm:spPr/>
    </dgm:pt>
    <dgm:pt modelId="{4CDD133C-F216-1A47-96A0-D8E84935EA2E}" type="pres">
      <dgm:prSet presAssocID="{7B2D0B18-599B-0941-85CB-11BBFE1AB3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E872B-11B1-7542-9E54-6A3D6829AAEF}" type="pres">
      <dgm:prSet presAssocID="{8E913CD9-F298-BE49-918E-DF282A162E8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C0FCA7-8745-4D4F-8B7E-1DFF922A34BC}" type="pres">
      <dgm:prSet presAssocID="{8E913CD9-F298-BE49-918E-DF282A162E8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788424E-2EBF-5948-B0C7-0CFE80E18879}" type="pres">
      <dgm:prSet presAssocID="{6127C6A8-476C-C646-B366-49B71F9FF6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2144-A673-4E41-A0DF-929D5CC484A3}" type="pres">
      <dgm:prSet presAssocID="{B47C3ACE-2FE7-6643-B67B-4F5CA18BCD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B51CCC1-2E64-A443-BD0D-844CACB6A1F5}" type="pres">
      <dgm:prSet presAssocID="{B47C3ACE-2FE7-6643-B67B-4F5CA18BCD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BF81045-4C87-6C45-A564-8279A28DE137}" type="pres">
      <dgm:prSet presAssocID="{EBE94D3F-683F-BC43-8099-A8A02E071B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AC3E-3194-D34E-98DC-1C170B30D1E2}" type="pres">
      <dgm:prSet presAssocID="{06ACB30D-3DCA-B84C-8C92-9022F428F50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6B0FF4B-A375-EE47-965E-12D13DAB9E30}" type="pres">
      <dgm:prSet presAssocID="{06ACB30D-3DCA-B84C-8C92-9022F428F50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44162B6-5D42-5D47-840C-A25DFB04DA82}" type="pres">
      <dgm:prSet presAssocID="{EDAE7E51-3DE9-F34D-875C-C502056580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68E4E-614B-B143-8A0F-ACA5BFE8EE5D}" type="pres">
      <dgm:prSet presAssocID="{01B812DC-AB15-DF44-AAD3-E407FF9BACB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59609E5-6546-0644-B75F-46E6F62A9152}" type="pres">
      <dgm:prSet presAssocID="{01B812DC-AB15-DF44-AAD3-E407FF9BACB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70E7ECE-493F-9E45-8DE0-FFEBCFDF3A40}" type="pres">
      <dgm:prSet presAssocID="{CCBAF9DA-3DF1-8A43-8571-DB4493F093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BAC82-2ACC-374E-95F6-4258127197AE}" type="presOf" srcId="{7B2D0B18-599B-0941-85CB-11BBFE1AB3FF}" destId="{4CDD133C-F216-1A47-96A0-D8E84935EA2E}" srcOrd="0" destOrd="0" presId="urn:microsoft.com/office/officeart/2005/8/layout/process1"/>
    <dgm:cxn modelId="{08B87425-ED3F-2348-9302-CD7839094426}" type="presOf" srcId="{06ACB30D-3DCA-B84C-8C92-9022F428F503}" destId="{EDB9AC3E-3194-D34E-98DC-1C170B30D1E2}" srcOrd="0" destOrd="0" presId="urn:microsoft.com/office/officeart/2005/8/layout/process1"/>
    <dgm:cxn modelId="{3257E987-C309-7A42-A642-E60EC31B23B3}" type="presOf" srcId="{6127C6A8-476C-C646-B366-49B71F9FF6A0}" destId="{9788424E-2EBF-5948-B0C7-0CFE80E18879}" srcOrd="0" destOrd="0" presId="urn:microsoft.com/office/officeart/2005/8/layout/process1"/>
    <dgm:cxn modelId="{66E1D458-BD76-9344-A1DE-FDAC332304E0}" type="presOf" srcId="{CCBAF9DA-3DF1-8A43-8571-DB4493F09346}" destId="{870E7ECE-493F-9E45-8DE0-FFEBCFDF3A40}" srcOrd="0" destOrd="0" presId="urn:microsoft.com/office/officeart/2005/8/layout/process1"/>
    <dgm:cxn modelId="{4163BCFE-ACAE-9D40-AEE3-5CD8CE2163E5}" type="presOf" srcId="{8E913CD9-F298-BE49-918E-DF282A162E87}" destId="{F66E872B-11B1-7542-9E54-6A3D6829AAEF}" srcOrd="0" destOrd="0" presId="urn:microsoft.com/office/officeart/2005/8/layout/process1"/>
    <dgm:cxn modelId="{F963C721-6563-7940-82E2-9370E88683F6}" srcId="{3BD21DA3-000E-A24C-A974-5B28F0F72207}" destId="{7B2D0B18-599B-0941-85CB-11BBFE1AB3FF}" srcOrd="0" destOrd="0" parTransId="{DFA9BEF0-C928-F24E-9871-8AD3D21E2972}" sibTransId="{8E913CD9-F298-BE49-918E-DF282A162E87}"/>
    <dgm:cxn modelId="{C3440091-CEC2-4B4C-8C8F-64356C99FC21}" type="presOf" srcId="{EDAE7E51-3DE9-F34D-875C-C50205658013}" destId="{044162B6-5D42-5D47-840C-A25DFB04DA82}" srcOrd="0" destOrd="0" presId="urn:microsoft.com/office/officeart/2005/8/layout/process1"/>
    <dgm:cxn modelId="{12D2237B-EDEE-334A-BC03-D7C45131314D}" type="presOf" srcId="{06ACB30D-3DCA-B84C-8C92-9022F428F503}" destId="{A6B0FF4B-A375-EE47-965E-12D13DAB9E30}" srcOrd="1" destOrd="0" presId="urn:microsoft.com/office/officeart/2005/8/layout/process1"/>
    <dgm:cxn modelId="{1BD6AEC9-C60B-734A-9D43-BF1F7D260921}" type="presOf" srcId="{01B812DC-AB15-DF44-AAD3-E407FF9BACBC}" destId="{D59609E5-6546-0644-B75F-46E6F62A9152}" srcOrd="1" destOrd="0" presId="urn:microsoft.com/office/officeart/2005/8/layout/process1"/>
    <dgm:cxn modelId="{35D70A78-CEA9-C24B-B7FA-36B2498B380E}" type="presOf" srcId="{EBE94D3F-683F-BC43-8099-A8A02E071BFB}" destId="{5BF81045-4C87-6C45-A564-8279A28DE137}" srcOrd="0" destOrd="0" presId="urn:microsoft.com/office/officeart/2005/8/layout/process1"/>
    <dgm:cxn modelId="{4ECA3FB2-060E-264C-890B-9892087421B4}" srcId="{3BD21DA3-000E-A24C-A974-5B28F0F72207}" destId="{CCBAF9DA-3DF1-8A43-8571-DB4493F09346}" srcOrd="4" destOrd="0" parTransId="{0F231ECD-7BD4-2E4A-B130-BBD9C42CCAB1}" sibTransId="{A383CC8D-D364-084C-9137-9CC85C1E00C6}"/>
    <dgm:cxn modelId="{3A838D1E-0E00-D840-BC21-83980225E00C}" srcId="{3BD21DA3-000E-A24C-A974-5B28F0F72207}" destId="{EBE94D3F-683F-BC43-8099-A8A02E071BFB}" srcOrd="2" destOrd="0" parTransId="{3310EA19-E124-2943-A189-0A0CA8F860F5}" sibTransId="{06ACB30D-3DCA-B84C-8C92-9022F428F503}"/>
    <dgm:cxn modelId="{27AF1DFE-39F6-FF4E-A5B6-C29DC5FD062B}" type="presOf" srcId="{3BD21DA3-000E-A24C-A974-5B28F0F72207}" destId="{8E0265CF-A5C7-734D-93BD-E80BE6671006}" srcOrd="0" destOrd="0" presId="urn:microsoft.com/office/officeart/2005/8/layout/process1"/>
    <dgm:cxn modelId="{004DE689-C1ED-1144-BD5E-9CA780A646AB}" srcId="{3BD21DA3-000E-A24C-A974-5B28F0F72207}" destId="{EDAE7E51-3DE9-F34D-875C-C50205658013}" srcOrd="3" destOrd="0" parTransId="{A0B59B26-5C63-C848-A40C-A4638B80C1B0}" sibTransId="{01B812DC-AB15-DF44-AAD3-E407FF9BACBC}"/>
    <dgm:cxn modelId="{428873CA-CC0B-2E47-AC82-4AE2BC8082FE}" type="presOf" srcId="{B47C3ACE-2FE7-6643-B67B-4F5CA18BCD8F}" destId="{3E652144-A673-4E41-A0DF-929D5CC484A3}" srcOrd="0" destOrd="0" presId="urn:microsoft.com/office/officeart/2005/8/layout/process1"/>
    <dgm:cxn modelId="{9E3C8DB4-4A04-AD4B-8FF8-3A7684DF14FD}" type="presOf" srcId="{B47C3ACE-2FE7-6643-B67B-4F5CA18BCD8F}" destId="{EB51CCC1-2E64-A443-BD0D-844CACB6A1F5}" srcOrd="1" destOrd="0" presId="urn:microsoft.com/office/officeart/2005/8/layout/process1"/>
    <dgm:cxn modelId="{54C98121-7A07-C948-AE37-30C04D26C63B}" type="presOf" srcId="{8E913CD9-F298-BE49-918E-DF282A162E87}" destId="{A9C0FCA7-8745-4D4F-8B7E-1DFF922A34BC}" srcOrd="1" destOrd="0" presId="urn:microsoft.com/office/officeart/2005/8/layout/process1"/>
    <dgm:cxn modelId="{EA71C37F-668B-BA45-BB23-46EF3F0B87AA}" srcId="{3BD21DA3-000E-A24C-A974-5B28F0F72207}" destId="{6127C6A8-476C-C646-B366-49B71F9FF6A0}" srcOrd="1" destOrd="0" parTransId="{14879EBF-44A8-7E49-AED5-8317C17D3576}" sibTransId="{B47C3ACE-2FE7-6643-B67B-4F5CA18BCD8F}"/>
    <dgm:cxn modelId="{0D922A76-6EB4-8D42-B9DB-8E38A7DE800B}" type="presOf" srcId="{01B812DC-AB15-DF44-AAD3-E407FF9BACBC}" destId="{10F68E4E-614B-B143-8A0F-ACA5BFE8EE5D}" srcOrd="0" destOrd="0" presId="urn:microsoft.com/office/officeart/2005/8/layout/process1"/>
    <dgm:cxn modelId="{7B579A5F-ABF1-3648-AA1A-415A699ED1D2}" type="presParOf" srcId="{8E0265CF-A5C7-734D-93BD-E80BE6671006}" destId="{4CDD133C-F216-1A47-96A0-D8E84935EA2E}" srcOrd="0" destOrd="0" presId="urn:microsoft.com/office/officeart/2005/8/layout/process1"/>
    <dgm:cxn modelId="{EF26B3AD-3C19-714E-96C0-15CE2039B5C0}" type="presParOf" srcId="{8E0265CF-A5C7-734D-93BD-E80BE6671006}" destId="{F66E872B-11B1-7542-9E54-6A3D6829AAEF}" srcOrd="1" destOrd="0" presId="urn:microsoft.com/office/officeart/2005/8/layout/process1"/>
    <dgm:cxn modelId="{79D766BD-2618-1B4F-B648-9248BBF92C76}" type="presParOf" srcId="{F66E872B-11B1-7542-9E54-6A3D6829AAEF}" destId="{A9C0FCA7-8745-4D4F-8B7E-1DFF922A34BC}" srcOrd="0" destOrd="0" presId="urn:microsoft.com/office/officeart/2005/8/layout/process1"/>
    <dgm:cxn modelId="{7F4B07BA-6C89-E643-9774-AF6146B6123D}" type="presParOf" srcId="{8E0265CF-A5C7-734D-93BD-E80BE6671006}" destId="{9788424E-2EBF-5948-B0C7-0CFE80E18879}" srcOrd="2" destOrd="0" presId="urn:microsoft.com/office/officeart/2005/8/layout/process1"/>
    <dgm:cxn modelId="{523CCBD9-4F63-8940-9780-A75B741E4B6E}" type="presParOf" srcId="{8E0265CF-A5C7-734D-93BD-E80BE6671006}" destId="{3E652144-A673-4E41-A0DF-929D5CC484A3}" srcOrd="3" destOrd="0" presId="urn:microsoft.com/office/officeart/2005/8/layout/process1"/>
    <dgm:cxn modelId="{935D7B08-F7A7-BB45-903E-4C52060925CE}" type="presParOf" srcId="{3E652144-A673-4E41-A0DF-929D5CC484A3}" destId="{EB51CCC1-2E64-A443-BD0D-844CACB6A1F5}" srcOrd="0" destOrd="0" presId="urn:microsoft.com/office/officeart/2005/8/layout/process1"/>
    <dgm:cxn modelId="{F4084E66-16CC-2841-A208-8E1D06D14301}" type="presParOf" srcId="{8E0265CF-A5C7-734D-93BD-E80BE6671006}" destId="{5BF81045-4C87-6C45-A564-8279A28DE137}" srcOrd="4" destOrd="0" presId="urn:microsoft.com/office/officeart/2005/8/layout/process1"/>
    <dgm:cxn modelId="{638F8568-720F-C949-912A-08AE6D9373FF}" type="presParOf" srcId="{8E0265CF-A5C7-734D-93BD-E80BE6671006}" destId="{EDB9AC3E-3194-D34E-98DC-1C170B30D1E2}" srcOrd="5" destOrd="0" presId="urn:microsoft.com/office/officeart/2005/8/layout/process1"/>
    <dgm:cxn modelId="{666254C8-C956-624E-AE54-8B7BDE7BC1FF}" type="presParOf" srcId="{EDB9AC3E-3194-D34E-98DC-1C170B30D1E2}" destId="{A6B0FF4B-A375-EE47-965E-12D13DAB9E30}" srcOrd="0" destOrd="0" presId="urn:microsoft.com/office/officeart/2005/8/layout/process1"/>
    <dgm:cxn modelId="{97415150-9A59-9941-8EE4-08C60224C3E4}" type="presParOf" srcId="{8E0265CF-A5C7-734D-93BD-E80BE6671006}" destId="{044162B6-5D42-5D47-840C-A25DFB04DA82}" srcOrd="6" destOrd="0" presId="urn:microsoft.com/office/officeart/2005/8/layout/process1"/>
    <dgm:cxn modelId="{FECA91D7-3D27-2747-9E4B-1EC9DD7AA5EB}" type="presParOf" srcId="{8E0265CF-A5C7-734D-93BD-E80BE6671006}" destId="{10F68E4E-614B-B143-8A0F-ACA5BFE8EE5D}" srcOrd="7" destOrd="0" presId="urn:microsoft.com/office/officeart/2005/8/layout/process1"/>
    <dgm:cxn modelId="{F65A91F9-E4B3-D748-9A73-F09B584EFE49}" type="presParOf" srcId="{10F68E4E-614B-B143-8A0F-ACA5BFE8EE5D}" destId="{D59609E5-6546-0644-B75F-46E6F62A9152}" srcOrd="0" destOrd="0" presId="urn:microsoft.com/office/officeart/2005/8/layout/process1"/>
    <dgm:cxn modelId="{801D1036-89D9-0D47-8C8A-FE5707B3F99D}" type="presParOf" srcId="{8E0265CF-A5C7-734D-93BD-E80BE6671006}" destId="{870E7ECE-493F-9E45-8DE0-FFEBCFDF3A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21DA3-000E-A24C-A974-5B28F0F7220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DAE7E51-3DE9-F34D-875C-C50205658013}">
      <dgm:prSet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Due 04/20/14</a:t>
          </a:r>
          <a:endParaRPr lang="en-US" sz="1400" dirty="0">
            <a:solidFill>
              <a:schemeClr val="tx1"/>
            </a:solidFill>
          </a:endParaRPr>
        </a:p>
      </dgm:t>
    </dgm:pt>
    <dgm:pt modelId="{01B812DC-AB15-DF44-AAD3-E407FF9BACBC}" type="sibTrans" cxnId="{004DE689-C1ED-1144-BD5E-9CA780A646AB}">
      <dgm:prSet/>
      <dgm:spPr>
        <a:noFill/>
      </dgm:spPr>
      <dgm:t>
        <a:bodyPr/>
        <a:lstStyle/>
        <a:p>
          <a:endParaRPr lang="en-US"/>
        </a:p>
      </dgm:t>
    </dgm:pt>
    <dgm:pt modelId="{A0B59B26-5C63-C848-A40C-A4638B80C1B0}" type="parTrans" cxnId="{004DE689-C1ED-1144-BD5E-9CA780A646AB}">
      <dgm:prSet/>
      <dgm:spPr/>
      <dgm:t>
        <a:bodyPr/>
        <a:lstStyle/>
        <a:p>
          <a:endParaRPr lang="en-US"/>
        </a:p>
      </dgm:t>
    </dgm:pt>
    <dgm:pt modelId="{EBE94D3F-683F-BC43-8099-A8A02E071BFB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Due 03/17/14</a:t>
          </a:r>
        </a:p>
      </dgm:t>
    </dgm:pt>
    <dgm:pt modelId="{06ACB30D-3DCA-B84C-8C92-9022F428F503}" type="sibTrans" cxnId="{3A838D1E-0E00-D840-BC21-83980225E00C}">
      <dgm:prSet/>
      <dgm:spPr>
        <a:noFill/>
      </dgm:spPr>
      <dgm:t>
        <a:bodyPr/>
        <a:lstStyle/>
        <a:p>
          <a:endParaRPr lang="en-US"/>
        </a:p>
      </dgm:t>
    </dgm:pt>
    <dgm:pt modelId="{3310EA19-E124-2943-A189-0A0CA8F860F5}" type="parTrans" cxnId="{3A838D1E-0E00-D840-BC21-83980225E00C}">
      <dgm:prSet/>
      <dgm:spPr/>
      <dgm:t>
        <a:bodyPr/>
        <a:lstStyle/>
        <a:p>
          <a:endParaRPr lang="en-US"/>
        </a:p>
      </dgm:t>
    </dgm:pt>
    <dgm:pt modelId="{6127C6A8-476C-C646-B366-49B71F9FF6A0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Due 03/03/14</a:t>
          </a:r>
          <a:endParaRPr lang="en-US" sz="1400" dirty="0">
            <a:solidFill>
              <a:schemeClr val="tx1"/>
            </a:solidFill>
          </a:endParaRPr>
        </a:p>
      </dgm:t>
    </dgm:pt>
    <dgm:pt modelId="{B47C3ACE-2FE7-6643-B67B-4F5CA18BCD8F}" type="sibTrans" cxnId="{EA71C37F-668B-BA45-BB23-46EF3F0B87AA}">
      <dgm:prSet/>
      <dgm:spPr>
        <a:noFill/>
      </dgm:spPr>
      <dgm:t>
        <a:bodyPr/>
        <a:lstStyle/>
        <a:p>
          <a:endParaRPr lang="en-US"/>
        </a:p>
      </dgm:t>
    </dgm:pt>
    <dgm:pt modelId="{14879EBF-44A8-7E49-AED5-8317C17D3576}" type="parTrans" cxnId="{EA71C37F-668B-BA45-BB23-46EF3F0B87AA}">
      <dgm:prSet/>
      <dgm:spPr/>
      <dgm:t>
        <a:bodyPr/>
        <a:lstStyle/>
        <a:p>
          <a:endParaRPr lang="en-US"/>
        </a:p>
      </dgm:t>
    </dgm:pt>
    <dgm:pt modelId="{7B2D0B18-599B-0941-85CB-11BBFE1AB3FF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Due 02/17/14</a:t>
          </a:r>
          <a:endParaRPr lang="en-US" sz="1400" dirty="0">
            <a:solidFill>
              <a:schemeClr val="tx1"/>
            </a:solidFill>
          </a:endParaRPr>
        </a:p>
      </dgm:t>
    </dgm:pt>
    <dgm:pt modelId="{8E913CD9-F298-BE49-918E-DF282A162E87}" type="sibTrans" cxnId="{F963C721-6563-7940-82E2-9370E88683F6}">
      <dgm:prSet/>
      <dgm:spPr>
        <a:noFill/>
      </dgm:spPr>
      <dgm:t>
        <a:bodyPr/>
        <a:lstStyle/>
        <a:p>
          <a:endParaRPr lang="en-US"/>
        </a:p>
      </dgm:t>
    </dgm:pt>
    <dgm:pt modelId="{DFA9BEF0-C928-F24E-9871-8AD3D21E2972}" type="parTrans" cxnId="{F963C721-6563-7940-82E2-9370E88683F6}">
      <dgm:prSet/>
      <dgm:spPr/>
      <dgm:t>
        <a:bodyPr/>
        <a:lstStyle/>
        <a:p>
          <a:endParaRPr lang="en-US"/>
        </a:p>
      </dgm:t>
    </dgm:pt>
    <dgm:pt modelId="{CCBAF9DA-3DF1-8A43-8571-DB4493F09346}">
      <dgm:prSet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Due 04/21/14</a:t>
          </a:r>
          <a:endParaRPr lang="en-US" sz="1400" b="0" i="0" dirty="0">
            <a:solidFill>
              <a:schemeClr val="tx1"/>
            </a:solidFill>
          </a:endParaRPr>
        </a:p>
      </dgm:t>
    </dgm:pt>
    <dgm:pt modelId="{0F231ECD-7BD4-2E4A-B130-BBD9C42CCAB1}" type="parTrans" cxnId="{4ECA3FB2-060E-264C-890B-9892087421B4}">
      <dgm:prSet/>
      <dgm:spPr/>
      <dgm:t>
        <a:bodyPr/>
        <a:lstStyle/>
        <a:p>
          <a:endParaRPr lang="en-US"/>
        </a:p>
      </dgm:t>
    </dgm:pt>
    <dgm:pt modelId="{A383CC8D-D364-084C-9137-9CC85C1E00C6}" type="sibTrans" cxnId="{4ECA3FB2-060E-264C-890B-9892087421B4}">
      <dgm:prSet/>
      <dgm:spPr/>
      <dgm:t>
        <a:bodyPr/>
        <a:lstStyle/>
        <a:p>
          <a:endParaRPr lang="en-US"/>
        </a:p>
      </dgm:t>
    </dgm:pt>
    <dgm:pt modelId="{8E0265CF-A5C7-734D-93BD-E80BE6671006}" type="pres">
      <dgm:prSet presAssocID="{3BD21DA3-000E-A24C-A974-5B28F0F72207}" presName="Name0" presStyleCnt="0">
        <dgm:presLayoutVars>
          <dgm:dir/>
          <dgm:resizeHandles val="exact"/>
        </dgm:presLayoutVars>
      </dgm:prSet>
      <dgm:spPr/>
    </dgm:pt>
    <dgm:pt modelId="{4CDD133C-F216-1A47-96A0-D8E84935EA2E}" type="pres">
      <dgm:prSet presAssocID="{7B2D0B18-599B-0941-85CB-11BBFE1AB3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E872B-11B1-7542-9E54-6A3D6829AAEF}" type="pres">
      <dgm:prSet presAssocID="{8E913CD9-F298-BE49-918E-DF282A162E8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C0FCA7-8745-4D4F-8B7E-1DFF922A34BC}" type="pres">
      <dgm:prSet presAssocID="{8E913CD9-F298-BE49-918E-DF282A162E8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788424E-2EBF-5948-B0C7-0CFE80E18879}" type="pres">
      <dgm:prSet presAssocID="{6127C6A8-476C-C646-B366-49B71F9FF6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2144-A673-4E41-A0DF-929D5CC484A3}" type="pres">
      <dgm:prSet presAssocID="{B47C3ACE-2FE7-6643-B67B-4F5CA18BCD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B51CCC1-2E64-A443-BD0D-844CACB6A1F5}" type="pres">
      <dgm:prSet presAssocID="{B47C3ACE-2FE7-6643-B67B-4F5CA18BCD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BF81045-4C87-6C45-A564-8279A28DE137}" type="pres">
      <dgm:prSet presAssocID="{EBE94D3F-683F-BC43-8099-A8A02E071B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AC3E-3194-D34E-98DC-1C170B30D1E2}" type="pres">
      <dgm:prSet presAssocID="{06ACB30D-3DCA-B84C-8C92-9022F428F50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6B0FF4B-A375-EE47-965E-12D13DAB9E30}" type="pres">
      <dgm:prSet presAssocID="{06ACB30D-3DCA-B84C-8C92-9022F428F50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44162B6-5D42-5D47-840C-A25DFB04DA82}" type="pres">
      <dgm:prSet presAssocID="{EDAE7E51-3DE9-F34D-875C-C502056580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68E4E-614B-B143-8A0F-ACA5BFE8EE5D}" type="pres">
      <dgm:prSet presAssocID="{01B812DC-AB15-DF44-AAD3-E407FF9BACB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59609E5-6546-0644-B75F-46E6F62A9152}" type="pres">
      <dgm:prSet presAssocID="{01B812DC-AB15-DF44-AAD3-E407FF9BACB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70E7ECE-493F-9E45-8DE0-FFEBCFDF3A40}" type="pres">
      <dgm:prSet presAssocID="{CCBAF9DA-3DF1-8A43-8571-DB4493F093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14F1C1-FB48-5140-95D0-F8FFEBE74E74}" type="presOf" srcId="{EBE94D3F-683F-BC43-8099-A8A02E071BFB}" destId="{5BF81045-4C87-6C45-A564-8279A28DE137}" srcOrd="0" destOrd="0" presId="urn:microsoft.com/office/officeart/2005/8/layout/process1"/>
    <dgm:cxn modelId="{9D5EBD8D-4FAB-DF44-9B1B-87D1B71A2354}" type="presOf" srcId="{3BD21DA3-000E-A24C-A974-5B28F0F72207}" destId="{8E0265CF-A5C7-734D-93BD-E80BE6671006}" srcOrd="0" destOrd="0" presId="urn:microsoft.com/office/officeart/2005/8/layout/process1"/>
    <dgm:cxn modelId="{93EAC6FC-5871-124F-A056-338AC573225E}" type="presOf" srcId="{01B812DC-AB15-DF44-AAD3-E407FF9BACBC}" destId="{10F68E4E-614B-B143-8A0F-ACA5BFE8EE5D}" srcOrd="0" destOrd="0" presId="urn:microsoft.com/office/officeart/2005/8/layout/process1"/>
    <dgm:cxn modelId="{D80D2C31-35AE-AB46-8F04-887AA7B9D1C2}" type="presOf" srcId="{06ACB30D-3DCA-B84C-8C92-9022F428F503}" destId="{A6B0FF4B-A375-EE47-965E-12D13DAB9E30}" srcOrd="1" destOrd="0" presId="urn:microsoft.com/office/officeart/2005/8/layout/process1"/>
    <dgm:cxn modelId="{388E6583-2018-7949-B212-49B81F943C21}" type="presOf" srcId="{8E913CD9-F298-BE49-918E-DF282A162E87}" destId="{A9C0FCA7-8745-4D4F-8B7E-1DFF922A34BC}" srcOrd="1" destOrd="0" presId="urn:microsoft.com/office/officeart/2005/8/layout/process1"/>
    <dgm:cxn modelId="{E5417B94-DEFC-8649-8562-A2BC34F91D6A}" type="presOf" srcId="{CCBAF9DA-3DF1-8A43-8571-DB4493F09346}" destId="{870E7ECE-493F-9E45-8DE0-FFEBCFDF3A40}" srcOrd="0" destOrd="0" presId="urn:microsoft.com/office/officeart/2005/8/layout/process1"/>
    <dgm:cxn modelId="{87BF2184-3D15-564C-92A3-4DA88A5FBC16}" type="presOf" srcId="{01B812DC-AB15-DF44-AAD3-E407FF9BACBC}" destId="{D59609E5-6546-0644-B75F-46E6F62A9152}" srcOrd="1" destOrd="0" presId="urn:microsoft.com/office/officeart/2005/8/layout/process1"/>
    <dgm:cxn modelId="{2F90591E-45F4-F748-9751-73D9A44ACF8A}" type="presOf" srcId="{EDAE7E51-3DE9-F34D-875C-C50205658013}" destId="{044162B6-5D42-5D47-840C-A25DFB04DA82}" srcOrd="0" destOrd="0" presId="urn:microsoft.com/office/officeart/2005/8/layout/process1"/>
    <dgm:cxn modelId="{BFD66599-769E-C743-95FF-482C94A2C707}" type="presOf" srcId="{6127C6A8-476C-C646-B366-49B71F9FF6A0}" destId="{9788424E-2EBF-5948-B0C7-0CFE80E18879}" srcOrd="0" destOrd="0" presId="urn:microsoft.com/office/officeart/2005/8/layout/process1"/>
    <dgm:cxn modelId="{F963C721-6563-7940-82E2-9370E88683F6}" srcId="{3BD21DA3-000E-A24C-A974-5B28F0F72207}" destId="{7B2D0B18-599B-0941-85CB-11BBFE1AB3FF}" srcOrd="0" destOrd="0" parTransId="{DFA9BEF0-C928-F24E-9871-8AD3D21E2972}" sibTransId="{8E913CD9-F298-BE49-918E-DF282A162E87}"/>
    <dgm:cxn modelId="{D8A169EF-6DD0-8349-AE0C-9F9C351B0118}" type="presOf" srcId="{06ACB30D-3DCA-B84C-8C92-9022F428F503}" destId="{EDB9AC3E-3194-D34E-98DC-1C170B30D1E2}" srcOrd="0" destOrd="0" presId="urn:microsoft.com/office/officeart/2005/8/layout/process1"/>
    <dgm:cxn modelId="{4ECA3FB2-060E-264C-890B-9892087421B4}" srcId="{3BD21DA3-000E-A24C-A974-5B28F0F72207}" destId="{CCBAF9DA-3DF1-8A43-8571-DB4493F09346}" srcOrd="4" destOrd="0" parTransId="{0F231ECD-7BD4-2E4A-B130-BBD9C42CCAB1}" sibTransId="{A383CC8D-D364-084C-9137-9CC85C1E00C6}"/>
    <dgm:cxn modelId="{3A838D1E-0E00-D840-BC21-83980225E00C}" srcId="{3BD21DA3-000E-A24C-A974-5B28F0F72207}" destId="{EBE94D3F-683F-BC43-8099-A8A02E071BFB}" srcOrd="2" destOrd="0" parTransId="{3310EA19-E124-2943-A189-0A0CA8F860F5}" sibTransId="{06ACB30D-3DCA-B84C-8C92-9022F428F503}"/>
    <dgm:cxn modelId="{D105674E-E19F-8249-97F0-833354A4A281}" type="presOf" srcId="{8E913CD9-F298-BE49-918E-DF282A162E87}" destId="{F66E872B-11B1-7542-9E54-6A3D6829AAEF}" srcOrd="0" destOrd="0" presId="urn:microsoft.com/office/officeart/2005/8/layout/process1"/>
    <dgm:cxn modelId="{004DE689-C1ED-1144-BD5E-9CA780A646AB}" srcId="{3BD21DA3-000E-A24C-A974-5B28F0F72207}" destId="{EDAE7E51-3DE9-F34D-875C-C50205658013}" srcOrd="3" destOrd="0" parTransId="{A0B59B26-5C63-C848-A40C-A4638B80C1B0}" sibTransId="{01B812DC-AB15-DF44-AAD3-E407FF9BACBC}"/>
    <dgm:cxn modelId="{53FD5ACC-8D26-3045-A233-6E94D70603E0}" type="presOf" srcId="{B47C3ACE-2FE7-6643-B67B-4F5CA18BCD8F}" destId="{3E652144-A673-4E41-A0DF-929D5CC484A3}" srcOrd="0" destOrd="0" presId="urn:microsoft.com/office/officeart/2005/8/layout/process1"/>
    <dgm:cxn modelId="{FE541302-A587-0E47-86DD-B875FE8A5889}" type="presOf" srcId="{7B2D0B18-599B-0941-85CB-11BBFE1AB3FF}" destId="{4CDD133C-F216-1A47-96A0-D8E84935EA2E}" srcOrd="0" destOrd="0" presId="urn:microsoft.com/office/officeart/2005/8/layout/process1"/>
    <dgm:cxn modelId="{EA71C37F-668B-BA45-BB23-46EF3F0B87AA}" srcId="{3BD21DA3-000E-A24C-A974-5B28F0F72207}" destId="{6127C6A8-476C-C646-B366-49B71F9FF6A0}" srcOrd="1" destOrd="0" parTransId="{14879EBF-44A8-7E49-AED5-8317C17D3576}" sibTransId="{B47C3ACE-2FE7-6643-B67B-4F5CA18BCD8F}"/>
    <dgm:cxn modelId="{77B9485F-19FA-6F42-89FC-2836AE3D21D5}" type="presOf" srcId="{B47C3ACE-2FE7-6643-B67B-4F5CA18BCD8F}" destId="{EB51CCC1-2E64-A443-BD0D-844CACB6A1F5}" srcOrd="1" destOrd="0" presId="urn:microsoft.com/office/officeart/2005/8/layout/process1"/>
    <dgm:cxn modelId="{46EFFAF8-516C-2442-8B80-941C1F62C19E}" type="presParOf" srcId="{8E0265CF-A5C7-734D-93BD-E80BE6671006}" destId="{4CDD133C-F216-1A47-96A0-D8E84935EA2E}" srcOrd="0" destOrd="0" presId="urn:microsoft.com/office/officeart/2005/8/layout/process1"/>
    <dgm:cxn modelId="{E0C605F3-36C0-B140-A433-56A73599698F}" type="presParOf" srcId="{8E0265CF-A5C7-734D-93BD-E80BE6671006}" destId="{F66E872B-11B1-7542-9E54-6A3D6829AAEF}" srcOrd="1" destOrd="0" presId="urn:microsoft.com/office/officeart/2005/8/layout/process1"/>
    <dgm:cxn modelId="{D31C8ED3-C5BD-464C-BD70-C35000460E13}" type="presParOf" srcId="{F66E872B-11B1-7542-9E54-6A3D6829AAEF}" destId="{A9C0FCA7-8745-4D4F-8B7E-1DFF922A34BC}" srcOrd="0" destOrd="0" presId="urn:microsoft.com/office/officeart/2005/8/layout/process1"/>
    <dgm:cxn modelId="{92475606-DABB-BD4F-B35E-4A6D1B22974B}" type="presParOf" srcId="{8E0265CF-A5C7-734D-93BD-E80BE6671006}" destId="{9788424E-2EBF-5948-B0C7-0CFE80E18879}" srcOrd="2" destOrd="0" presId="urn:microsoft.com/office/officeart/2005/8/layout/process1"/>
    <dgm:cxn modelId="{06612652-4E11-F04F-9E6D-757F06D74D68}" type="presParOf" srcId="{8E0265CF-A5C7-734D-93BD-E80BE6671006}" destId="{3E652144-A673-4E41-A0DF-929D5CC484A3}" srcOrd="3" destOrd="0" presId="urn:microsoft.com/office/officeart/2005/8/layout/process1"/>
    <dgm:cxn modelId="{D693A52C-F5B1-534A-873A-ACE49257BD93}" type="presParOf" srcId="{3E652144-A673-4E41-A0DF-929D5CC484A3}" destId="{EB51CCC1-2E64-A443-BD0D-844CACB6A1F5}" srcOrd="0" destOrd="0" presId="urn:microsoft.com/office/officeart/2005/8/layout/process1"/>
    <dgm:cxn modelId="{42B8C1CF-A17B-E546-89EB-B20CB4010D01}" type="presParOf" srcId="{8E0265CF-A5C7-734D-93BD-E80BE6671006}" destId="{5BF81045-4C87-6C45-A564-8279A28DE137}" srcOrd="4" destOrd="0" presId="urn:microsoft.com/office/officeart/2005/8/layout/process1"/>
    <dgm:cxn modelId="{DD9AE64E-57C7-A047-9CC2-079C5B6BEEB6}" type="presParOf" srcId="{8E0265CF-A5C7-734D-93BD-E80BE6671006}" destId="{EDB9AC3E-3194-D34E-98DC-1C170B30D1E2}" srcOrd="5" destOrd="0" presId="urn:microsoft.com/office/officeart/2005/8/layout/process1"/>
    <dgm:cxn modelId="{9F99D995-08D4-7E48-8FE1-E9DE5EDB6CC2}" type="presParOf" srcId="{EDB9AC3E-3194-D34E-98DC-1C170B30D1E2}" destId="{A6B0FF4B-A375-EE47-965E-12D13DAB9E30}" srcOrd="0" destOrd="0" presId="urn:microsoft.com/office/officeart/2005/8/layout/process1"/>
    <dgm:cxn modelId="{6BCB9E2C-8AF3-7344-8EF9-63339859AF48}" type="presParOf" srcId="{8E0265CF-A5C7-734D-93BD-E80BE6671006}" destId="{044162B6-5D42-5D47-840C-A25DFB04DA82}" srcOrd="6" destOrd="0" presId="urn:microsoft.com/office/officeart/2005/8/layout/process1"/>
    <dgm:cxn modelId="{F7B57DDB-7078-314F-A620-D7588046D6B3}" type="presParOf" srcId="{8E0265CF-A5C7-734D-93BD-E80BE6671006}" destId="{10F68E4E-614B-B143-8A0F-ACA5BFE8EE5D}" srcOrd="7" destOrd="0" presId="urn:microsoft.com/office/officeart/2005/8/layout/process1"/>
    <dgm:cxn modelId="{87207D76-68F3-5547-9AA8-449E811D507D}" type="presParOf" srcId="{10F68E4E-614B-B143-8A0F-ACA5BFE8EE5D}" destId="{D59609E5-6546-0644-B75F-46E6F62A9152}" srcOrd="0" destOrd="0" presId="urn:microsoft.com/office/officeart/2005/8/layout/process1"/>
    <dgm:cxn modelId="{B6E3BA0A-B2D5-1543-B379-C98C07E9FCEC}" type="presParOf" srcId="{8E0265CF-A5C7-734D-93BD-E80BE6671006}" destId="{870E7ECE-493F-9E45-8DE0-FFEBCFDF3A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21DA3-000E-A24C-A974-5B28F0F7220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DAE7E51-3DE9-F34D-875C-C50205658013}">
      <dgm:prSet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Start 03/10/14</a:t>
          </a:r>
          <a:endParaRPr lang="en-US" sz="1400" dirty="0">
            <a:solidFill>
              <a:schemeClr val="tx1"/>
            </a:solidFill>
          </a:endParaRPr>
        </a:p>
      </dgm:t>
    </dgm:pt>
    <dgm:pt modelId="{01B812DC-AB15-DF44-AAD3-E407FF9BACBC}" type="sibTrans" cxnId="{004DE689-C1ED-1144-BD5E-9CA780A646AB}">
      <dgm:prSet/>
      <dgm:spPr>
        <a:noFill/>
      </dgm:spPr>
      <dgm:t>
        <a:bodyPr/>
        <a:lstStyle/>
        <a:p>
          <a:endParaRPr lang="en-US"/>
        </a:p>
      </dgm:t>
    </dgm:pt>
    <dgm:pt modelId="{A0B59B26-5C63-C848-A40C-A4638B80C1B0}" type="parTrans" cxnId="{004DE689-C1ED-1144-BD5E-9CA780A646AB}">
      <dgm:prSet/>
      <dgm:spPr/>
      <dgm:t>
        <a:bodyPr/>
        <a:lstStyle/>
        <a:p>
          <a:endParaRPr lang="en-US"/>
        </a:p>
      </dgm:t>
    </dgm:pt>
    <dgm:pt modelId="{EBE94D3F-683F-BC43-8099-A8A02E071BFB}">
      <dgm:prSet phldrT="[Text]"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Start 02/24/14</a:t>
          </a:r>
        </a:p>
      </dgm:t>
    </dgm:pt>
    <dgm:pt modelId="{06ACB30D-3DCA-B84C-8C92-9022F428F503}" type="sibTrans" cxnId="{3A838D1E-0E00-D840-BC21-83980225E00C}">
      <dgm:prSet/>
      <dgm:spPr>
        <a:noFill/>
      </dgm:spPr>
      <dgm:t>
        <a:bodyPr/>
        <a:lstStyle/>
        <a:p>
          <a:endParaRPr lang="en-US"/>
        </a:p>
      </dgm:t>
    </dgm:pt>
    <dgm:pt modelId="{3310EA19-E124-2943-A189-0A0CA8F860F5}" type="parTrans" cxnId="{3A838D1E-0E00-D840-BC21-83980225E00C}">
      <dgm:prSet/>
      <dgm:spPr/>
      <dgm:t>
        <a:bodyPr/>
        <a:lstStyle/>
        <a:p>
          <a:endParaRPr lang="en-US"/>
        </a:p>
      </dgm:t>
    </dgm:pt>
    <dgm:pt modelId="{6127C6A8-476C-C646-B366-49B71F9FF6A0}">
      <dgm:prSet phldrT="[Text]"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Start 02/10/14</a:t>
          </a:r>
          <a:endParaRPr lang="en-US" sz="1400" dirty="0">
            <a:solidFill>
              <a:schemeClr val="tx1"/>
            </a:solidFill>
          </a:endParaRPr>
        </a:p>
      </dgm:t>
    </dgm:pt>
    <dgm:pt modelId="{B47C3ACE-2FE7-6643-B67B-4F5CA18BCD8F}" type="sibTrans" cxnId="{EA71C37F-668B-BA45-BB23-46EF3F0B87AA}">
      <dgm:prSet/>
      <dgm:spPr>
        <a:noFill/>
      </dgm:spPr>
      <dgm:t>
        <a:bodyPr/>
        <a:lstStyle/>
        <a:p>
          <a:endParaRPr lang="en-US"/>
        </a:p>
      </dgm:t>
    </dgm:pt>
    <dgm:pt modelId="{14879EBF-44A8-7E49-AED5-8317C17D3576}" type="parTrans" cxnId="{EA71C37F-668B-BA45-BB23-46EF3F0B87AA}">
      <dgm:prSet/>
      <dgm:spPr/>
      <dgm:t>
        <a:bodyPr/>
        <a:lstStyle/>
        <a:p>
          <a:endParaRPr lang="en-US"/>
        </a:p>
      </dgm:t>
    </dgm:pt>
    <dgm:pt modelId="{7B2D0B18-599B-0941-85CB-11BBFE1AB3FF}">
      <dgm:prSet phldrT="[Text]"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Start 01/17/14</a:t>
          </a:r>
          <a:endParaRPr lang="en-US" sz="1400" dirty="0">
            <a:solidFill>
              <a:schemeClr val="tx1"/>
            </a:solidFill>
          </a:endParaRPr>
        </a:p>
      </dgm:t>
    </dgm:pt>
    <dgm:pt modelId="{8E913CD9-F298-BE49-918E-DF282A162E87}" type="sibTrans" cxnId="{F963C721-6563-7940-82E2-9370E88683F6}">
      <dgm:prSet/>
      <dgm:spPr>
        <a:noFill/>
      </dgm:spPr>
      <dgm:t>
        <a:bodyPr/>
        <a:lstStyle/>
        <a:p>
          <a:endParaRPr lang="en-US"/>
        </a:p>
      </dgm:t>
    </dgm:pt>
    <dgm:pt modelId="{DFA9BEF0-C928-F24E-9871-8AD3D21E2972}" type="parTrans" cxnId="{F963C721-6563-7940-82E2-9370E88683F6}">
      <dgm:prSet/>
      <dgm:spPr/>
      <dgm:t>
        <a:bodyPr/>
        <a:lstStyle/>
        <a:p>
          <a:endParaRPr lang="en-US"/>
        </a:p>
      </dgm:t>
    </dgm:pt>
    <dgm:pt modelId="{CCBAF9DA-3DF1-8A43-8571-DB4493F09346}">
      <dgm:prSet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Start 04/07/14</a:t>
          </a:r>
          <a:endParaRPr lang="en-US" sz="1400" b="0" i="0" dirty="0">
            <a:solidFill>
              <a:schemeClr val="tx1"/>
            </a:solidFill>
          </a:endParaRPr>
        </a:p>
      </dgm:t>
    </dgm:pt>
    <dgm:pt modelId="{0F231ECD-7BD4-2E4A-B130-BBD9C42CCAB1}" type="parTrans" cxnId="{4ECA3FB2-060E-264C-890B-9892087421B4}">
      <dgm:prSet/>
      <dgm:spPr/>
      <dgm:t>
        <a:bodyPr/>
        <a:lstStyle/>
        <a:p>
          <a:endParaRPr lang="en-US"/>
        </a:p>
      </dgm:t>
    </dgm:pt>
    <dgm:pt modelId="{A383CC8D-D364-084C-9137-9CC85C1E00C6}" type="sibTrans" cxnId="{4ECA3FB2-060E-264C-890B-9892087421B4}">
      <dgm:prSet/>
      <dgm:spPr/>
      <dgm:t>
        <a:bodyPr/>
        <a:lstStyle/>
        <a:p>
          <a:endParaRPr lang="en-US"/>
        </a:p>
      </dgm:t>
    </dgm:pt>
    <dgm:pt modelId="{8E0265CF-A5C7-734D-93BD-E80BE6671006}" type="pres">
      <dgm:prSet presAssocID="{3BD21DA3-000E-A24C-A974-5B28F0F72207}" presName="Name0" presStyleCnt="0">
        <dgm:presLayoutVars>
          <dgm:dir/>
          <dgm:resizeHandles val="exact"/>
        </dgm:presLayoutVars>
      </dgm:prSet>
      <dgm:spPr/>
    </dgm:pt>
    <dgm:pt modelId="{4CDD133C-F216-1A47-96A0-D8E84935EA2E}" type="pres">
      <dgm:prSet presAssocID="{7B2D0B18-599B-0941-85CB-11BBFE1AB3FF}" presName="node" presStyleLbl="node1" presStyleIdx="0" presStyleCnt="5" custLinFactNeighborX="-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E872B-11B1-7542-9E54-6A3D6829AAEF}" type="pres">
      <dgm:prSet presAssocID="{8E913CD9-F298-BE49-918E-DF282A162E87}" presName="sibTrans" presStyleLbl="sibTrans2D1" presStyleIdx="0" presStyleCnt="4" custLinFactNeighborX="-5404" custLinFactNeighborY="-3125"/>
      <dgm:spPr/>
      <dgm:t>
        <a:bodyPr/>
        <a:lstStyle/>
        <a:p>
          <a:endParaRPr lang="en-US"/>
        </a:p>
      </dgm:t>
    </dgm:pt>
    <dgm:pt modelId="{A9C0FCA7-8745-4D4F-8B7E-1DFF922A34BC}" type="pres">
      <dgm:prSet presAssocID="{8E913CD9-F298-BE49-918E-DF282A162E8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788424E-2EBF-5948-B0C7-0CFE80E18879}" type="pres">
      <dgm:prSet presAssocID="{6127C6A8-476C-C646-B366-49B71F9FF6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2144-A673-4E41-A0DF-929D5CC484A3}" type="pres">
      <dgm:prSet presAssocID="{B47C3ACE-2FE7-6643-B67B-4F5CA18BCD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B51CCC1-2E64-A443-BD0D-844CACB6A1F5}" type="pres">
      <dgm:prSet presAssocID="{B47C3ACE-2FE7-6643-B67B-4F5CA18BCD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BF81045-4C87-6C45-A564-8279A28DE137}" type="pres">
      <dgm:prSet presAssocID="{EBE94D3F-683F-BC43-8099-A8A02E071B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AC3E-3194-D34E-98DC-1C170B30D1E2}" type="pres">
      <dgm:prSet presAssocID="{06ACB30D-3DCA-B84C-8C92-9022F428F50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6B0FF4B-A375-EE47-965E-12D13DAB9E30}" type="pres">
      <dgm:prSet presAssocID="{06ACB30D-3DCA-B84C-8C92-9022F428F50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44162B6-5D42-5D47-840C-A25DFB04DA82}" type="pres">
      <dgm:prSet presAssocID="{EDAE7E51-3DE9-F34D-875C-C502056580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68E4E-614B-B143-8A0F-ACA5BFE8EE5D}" type="pres">
      <dgm:prSet presAssocID="{01B812DC-AB15-DF44-AAD3-E407FF9BACB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59609E5-6546-0644-B75F-46E6F62A9152}" type="pres">
      <dgm:prSet presAssocID="{01B812DC-AB15-DF44-AAD3-E407FF9BACB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70E7ECE-493F-9E45-8DE0-FFEBCFDF3A40}" type="pres">
      <dgm:prSet presAssocID="{CCBAF9DA-3DF1-8A43-8571-DB4493F093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26297-FEE1-C34B-969F-4BB942E4730C}" type="presOf" srcId="{CCBAF9DA-3DF1-8A43-8571-DB4493F09346}" destId="{870E7ECE-493F-9E45-8DE0-FFEBCFDF3A40}" srcOrd="0" destOrd="0" presId="urn:microsoft.com/office/officeart/2005/8/layout/process1"/>
    <dgm:cxn modelId="{807004C6-4583-1B4F-9A0B-9F7577D4109C}" type="presOf" srcId="{01B812DC-AB15-DF44-AAD3-E407FF9BACBC}" destId="{10F68E4E-614B-B143-8A0F-ACA5BFE8EE5D}" srcOrd="0" destOrd="0" presId="urn:microsoft.com/office/officeart/2005/8/layout/process1"/>
    <dgm:cxn modelId="{9EA13F14-A96B-CC44-A0F4-0FC2167556C6}" type="presOf" srcId="{7B2D0B18-599B-0941-85CB-11BBFE1AB3FF}" destId="{4CDD133C-F216-1A47-96A0-D8E84935EA2E}" srcOrd="0" destOrd="0" presId="urn:microsoft.com/office/officeart/2005/8/layout/process1"/>
    <dgm:cxn modelId="{1C16B829-9E70-2E4D-899B-9106EE098976}" type="presOf" srcId="{01B812DC-AB15-DF44-AAD3-E407FF9BACBC}" destId="{D59609E5-6546-0644-B75F-46E6F62A9152}" srcOrd="1" destOrd="0" presId="urn:microsoft.com/office/officeart/2005/8/layout/process1"/>
    <dgm:cxn modelId="{79A0432B-D84A-7D41-8ACE-2109CB525E95}" type="presOf" srcId="{06ACB30D-3DCA-B84C-8C92-9022F428F503}" destId="{A6B0FF4B-A375-EE47-965E-12D13DAB9E30}" srcOrd="1" destOrd="0" presId="urn:microsoft.com/office/officeart/2005/8/layout/process1"/>
    <dgm:cxn modelId="{DE3F758B-AE54-064D-962B-C50E4CA75740}" type="presOf" srcId="{EBE94D3F-683F-BC43-8099-A8A02E071BFB}" destId="{5BF81045-4C87-6C45-A564-8279A28DE137}" srcOrd="0" destOrd="0" presId="urn:microsoft.com/office/officeart/2005/8/layout/process1"/>
    <dgm:cxn modelId="{F963C721-6563-7940-82E2-9370E88683F6}" srcId="{3BD21DA3-000E-A24C-A974-5B28F0F72207}" destId="{7B2D0B18-599B-0941-85CB-11BBFE1AB3FF}" srcOrd="0" destOrd="0" parTransId="{DFA9BEF0-C928-F24E-9871-8AD3D21E2972}" sibTransId="{8E913CD9-F298-BE49-918E-DF282A162E87}"/>
    <dgm:cxn modelId="{E38595E2-D342-E544-8BDD-7764041CD900}" type="presOf" srcId="{6127C6A8-476C-C646-B366-49B71F9FF6A0}" destId="{9788424E-2EBF-5948-B0C7-0CFE80E18879}" srcOrd="0" destOrd="0" presId="urn:microsoft.com/office/officeart/2005/8/layout/process1"/>
    <dgm:cxn modelId="{4ECA3FB2-060E-264C-890B-9892087421B4}" srcId="{3BD21DA3-000E-A24C-A974-5B28F0F72207}" destId="{CCBAF9DA-3DF1-8A43-8571-DB4493F09346}" srcOrd="4" destOrd="0" parTransId="{0F231ECD-7BD4-2E4A-B130-BBD9C42CCAB1}" sibTransId="{A383CC8D-D364-084C-9137-9CC85C1E00C6}"/>
    <dgm:cxn modelId="{20871DB6-460E-5744-94D9-35D96358677B}" type="presOf" srcId="{06ACB30D-3DCA-B84C-8C92-9022F428F503}" destId="{EDB9AC3E-3194-D34E-98DC-1C170B30D1E2}" srcOrd="0" destOrd="0" presId="urn:microsoft.com/office/officeart/2005/8/layout/process1"/>
    <dgm:cxn modelId="{3A838D1E-0E00-D840-BC21-83980225E00C}" srcId="{3BD21DA3-000E-A24C-A974-5B28F0F72207}" destId="{EBE94D3F-683F-BC43-8099-A8A02E071BFB}" srcOrd="2" destOrd="0" parTransId="{3310EA19-E124-2943-A189-0A0CA8F860F5}" sibTransId="{06ACB30D-3DCA-B84C-8C92-9022F428F503}"/>
    <dgm:cxn modelId="{004DE689-C1ED-1144-BD5E-9CA780A646AB}" srcId="{3BD21DA3-000E-A24C-A974-5B28F0F72207}" destId="{EDAE7E51-3DE9-F34D-875C-C50205658013}" srcOrd="3" destOrd="0" parTransId="{A0B59B26-5C63-C848-A40C-A4638B80C1B0}" sibTransId="{01B812DC-AB15-DF44-AAD3-E407FF9BACBC}"/>
    <dgm:cxn modelId="{540DF20F-0E3E-E545-A4C4-A867E0A9D9DA}" type="presOf" srcId="{8E913CD9-F298-BE49-918E-DF282A162E87}" destId="{F66E872B-11B1-7542-9E54-6A3D6829AAEF}" srcOrd="0" destOrd="0" presId="urn:microsoft.com/office/officeart/2005/8/layout/process1"/>
    <dgm:cxn modelId="{6037BE62-1AD3-D549-880C-C895A46D708C}" type="presOf" srcId="{B47C3ACE-2FE7-6643-B67B-4F5CA18BCD8F}" destId="{EB51CCC1-2E64-A443-BD0D-844CACB6A1F5}" srcOrd="1" destOrd="0" presId="urn:microsoft.com/office/officeart/2005/8/layout/process1"/>
    <dgm:cxn modelId="{9C054EAD-BEA6-824E-AD6B-A8ACC28C501D}" type="presOf" srcId="{3BD21DA3-000E-A24C-A974-5B28F0F72207}" destId="{8E0265CF-A5C7-734D-93BD-E80BE6671006}" srcOrd="0" destOrd="0" presId="urn:microsoft.com/office/officeart/2005/8/layout/process1"/>
    <dgm:cxn modelId="{D4A3F89E-C3E2-604A-B8F3-C4710DFBCA3A}" type="presOf" srcId="{B47C3ACE-2FE7-6643-B67B-4F5CA18BCD8F}" destId="{3E652144-A673-4E41-A0DF-929D5CC484A3}" srcOrd="0" destOrd="0" presId="urn:microsoft.com/office/officeart/2005/8/layout/process1"/>
    <dgm:cxn modelId="{EA71C37F-668B-BA45-BB23-46EF3F0B87AA}" srcId="{3BD21DA3-000E-A24C-A974-5B28F0F72207}" destId="{6127C6A8-476C-C646-B366-49B71F9FF6A0}" srcOrd="1" destOrd="0" parTransId="{14879EBF-44A8-7E49-AED5-8317C17D3576}" sibTransId="{B47C3ACE-2FE7-6643-B67B-4F5CA18BCD8F}"/>
    <dgm:cxn modelId="{4BC36C4A-D7C2-5245-9569-C5BDA01028D0}" type="presOf" srcId="{8E913CD9-F298-BE49-918E-DF282A162E87}" destId="{A9C0FCA7-8745-4D4F-8B7E-1DFF922A34BC}" srcOrd="1" destOrd="0" presId="urn:microsoft.com/office/officeart/2005/8/layout/process1"/>
    <dgm:cxn modelId="{6F05575D-6FF1-4546-ACA0-6489A5DD9B17}" type="presOf" srcId="{EDAE7E51-3DE9-F34D-875C-C50205658013}" destId="{044162B6-5D42-5D47-840C-A25DFB04DA82}" srcOrd="0" destOrd="0" presId="urn:microsoft.com/office/officeart/2005/8/layout/process1"/>
    <dgm:cxn modelId="{46C2D1E7-1F93-924F-8533-7EDB47BB6AAC}" type="presParOf" srcId="{8E0265CF-A5C7-734D-93BD-E80BE6671006}" destId="{4CDD133C-F216-1A47-96A0-D8E84935EA2E}" srcOrd="0" destOrd="0" presId="urn:microsoft.com/office/officeart/2005/8/layout/process1"/>
    <dgm:cxn modelId="{80AC758C-C7E4-D246-98AD-11C8BBB3C2BB}" type="presParOf" srcId="{8E0265CF-A5C7-734D-93BD-E80BE6671006}" destId="{F66E872B-11B1-7542-9E54-6A3D6829AAEF}" srcOrd="1" destOrd="0" presId="urn:microsoft.com/office/officeart/2005/8/layout/process1"/>
    <dgm:cxn modelId="{E1FB1330-60BE-5D4B-AFCF-2912F3AA3914}" type="presParOf" srcId="{F66E872B-11B1-7542-9E54-6A3D6829AAEF}" destId="{A9C0FCA7-8745-4D4F-8B7E-1DFF922A34BC}" srcOrd="0" destOrd="0" presId="urn:microsoft.com/office/officeart/2005/8/layout/process1"/>
    <dgm:cxn modelId="{082A8665-536D-4449-A49A-9D9D4B88E157}" type="presParOf" srcId="{8E0265CF-A5C7-734D-93BD-E80BE6671006}" destId="{9788424E-2EBF-5948-B0C7-0CFE80E18879}" srcOrd="2" destOrd="0" presId="urn:microsoft.com/office/officeart/2005/8/layout/process1"/>
    <dgm:cxn modelId="{C48956BE-B0C8-6C4C-A74C-E4CAC58A937C}" type="presParOf" srcId="{8E0265CF-A5C7-734D-93BD-E80BE6671006}" destId="{3E652144-A673-4E41-A0DF-929D5CC484A3}" srcOrd="3" destOrd="0" presId="urn:microsoft.com/office/officeart/2005/8/layout/process1"/>
    <dgm:cxn modelId="{81ED20D1-0935-D14C-9023-FC7E55CC6C25}" type="presParOf" srcId="{3E652144-A673-4E41-A0DF-929D5CC484A3}" destId="{EB51CCC1-2E64-A443-BD0D-844CACB6A1F5}" srcOrd="0" destOrd="0" presId="urn:microsoft.com/office/officeart/2005/8/layout/process1"/>
    <dgm:cxn modelId="{B8895163-A1D6-DF48-B6A1-0BD45C0E2ADB}" type="presParOf" srcId="{8E0265CF-A5C7-734D-93BD-E80BE6671006}" destId="{5BF81045-4C87-6C45-A564-8279A28DE137}" srcOrd="4" destOrd="0" presId="urn:microsoft.com/office/officeart/2005/8/layout/process1"/>
    <dgm:cxn modelId="{EBA32296-AAB3-3845-A910-A374E1C0506F}" type="presParOf" srcId="{8E0265CF-A5C7-734D-93BD-E80BE6671006}" destId="{EDB9AC3E-3194-D34E-98DC-1C170B30D1E2}" srcOrd="5" destOrd="0" presId="urn:microsoft.com/office/officeart/2005/8/layout/process1"/>
    <dgm:cxn modelId="{6CC1E166-76E0-884A-84E5-1E6DABC67BB8}" type="presParOf" srcId="{EDB9AC3E-3194-D34E-98DC-1C170B30D1E2}" destId="{A6B0FF4B-A375-EE47-965E-12D13DAB9E30}" srcOrd="0" destOrd="0" presId="urn:microsoft.com/office/officeart/2005/8/layout/process1"/>
    <dgm:cxn modelId="{4CFCC142-99FB-A64B-931B-3655E9353A53}" type="presParOf" srcId="{8E0265CF-A5C7-734D-93BD-E80BE6671006}" destId="{044162B6-5D42-5D47-840C-A25DFB04DA82}" srcOrd="6" destOrd="0" presId="urn:microsoft.com/office/officeart/2005/8/layout/process1"/>
    <dgm:cxn modelId="{6954F293-FFC9-7443-8C71-2659B817AC65}" type="presParOf" srcId="{8E0265CF-A5C7-734D-93BD-E80BE6671006}" destId="{10F68E4E-614B-B143-8A0F-ACA5BFE8EE5D}" srcOrd="7" destOrd="0" presId="urn:microsoft.com/office/officeart/2005/8/layout/process1"/>
    <dgm:cxn modelId="{0E281A64-394A-BF41-80B9-6552A6594385}" type="presParOf" srcId="{10F68E4E-614B-B143-8A0F-ACA5BFE8EE5D}" destId="{D59609E5-6546-0644-B75F-46E6F62A9152}" srcOrd="0" destOrd="0" presId="urn:microsoft.com/office/officeart/2005/8/layout/process1"/>
    <dgm:cxn modelId="{74C13AF8-5491-7B44-B673-E11B41BE4F4C}" type="presParOf" srcId="{8E0265CF-A5C7-734D-93BD-E80BE6671006}" destId="{870E7ECE-493F-9E45-8DE0-FFEBCFDF3A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133C-F216-1A47-96A0-D8E84935EA2E}">
      <dsp:nvSpPr>
        <dsp:cNvPr id="0" name=""/>
        <dsp:cNvSpPr/>
      </dsp:nvSpPr>
      <dsp:spPr>
        <a:xfrm>
          <a:off x="4110" y="673665"/>
          <a:ext cx="1274293" cy="1373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Requirement Analysis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Actors, Use Cases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Sequence Diagrams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Class Diagrams</a:t>
          </a:r>
        </a:p>
      </dsp:txBody>
      <dsp:txXfrm>
        <a:off x="41433" y="710988"/>
        <a:ext cx="1199647" cy="1299201"/>
      </dsp:txXfrm>
    </dsp:sp>
    <dsp:sp modelId="{F66E872B-11B1-7542-9E54-6A3D6829AAEF}">
      <dsp:nvSpPr>
        <dsp:cNvPr id="0" name=""/>
        <dsp:cNvSpPr/>
      </dsp:nvSpPr>
      <dsp:spPr>
        <a:xfrm>
          <a:off x="1405833" y="1202577"/>
          <a:ext cx="270150" cy="31602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05833" y="1265782"/>
        <a:ext cx="189105" cy="189614"/>
      </dsp:txXfrm>
    </dsp:sp>
    <dsp:sp modelId="{9788424E-2EBF-5948-B0C7-0CFE80E18879}">
      <dsp:nvSpPr>
        <dsp:cNvPr id="0" name=""/>
        <dsp:cNvSpPr/>
      </dsp:nvSpPr>
      <dsp:spPr>
        <a:xfrm>
          <a:off x="1788121" y="673665"/>
          <a:ext cx="1274293" cy="1373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System Design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Decompose the system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Design Pattern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H/S Mapping</a:t>
          </a:r>
        </a:p>
      </dsp:txBody>
      <dsp:txXfrm>
        <a:off x="1825444" y="710988"/>
        <a:ext cx="1199647" cy="1299201"/>
      </dsp:txXfrm>
    </dsp:sp>
    <dsp:sp modelId="{3E652144-A673-4E41-A0DF-929D5CC484A3}">
      <dsp:nvSpPr>
        <dsp:cNvPr id="0" name=""/>
        <dsp:cNvSpPr/>
      </dsp:nvSpPr>
      <dsp:spPr>
        <a:xfrm>
          <a:off x="3189843" y="1202577"/>
          <a:ext cx="270150" cy="31602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89843" y="1265782"/>
        <a:ext cx="189105" cy="189614"/>
      </dsp:txXfrm>
    </dsp:sp>
    <dsp:sp modelId="{5BF81045-4C87-6C45-A564-8279A28DE137}">
      <dsp:nvSpPr>
        <dsp:cNvPr id="0" name=""/>
        <dsp:cNvSpPr/>
      </dsp:nvSpPr>
      <dsp:spPr>
        <a:xfrm>
          <a:off x="3572131" y="673665"/>
          <a:ext cx="1274293" cy="1373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Implementation &amp; Unit Test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Type the source code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Unit Testing</a:t>
          </a:r>
        </a:p>
      </dsp:txBody>
      <dsp:txXfrm>
        <a:off x="3609454" y="710988"/>
        <a:ext cx="1199647" cy="1299201"/>
      </dsp:txXfrm>
    </dsp:sp>
    <dsp:sp modelId="{EDB9AC3E-3194-D34E-98DC-1C170B30D1E2}">
      <dsp:nvSpPr>
        <dsp:cNvPr id="0" name=""/>
        <dsp:cNvSpPr/>
      </dsp:nvSpPr>
      <dsp:spPr>
        <a:xfrm>
          <a:off x="4973853" y="1202577"/>
          <a:ext cx="270150" cy="31602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73853" y="1265782"/>
        <a:ext cx="189105" cy="189614"/>
      </dsp:txXfrm>
    </dsp:sp>
    <dsp:sp modelId="{044162B6-5D42-5D47-840C-A25DFB04DA82}">
      <dsp:nvSpPr>
        <dsp:cNvPr id="0" name=""/>
        <dsp:cNvSpPr/>
      </dsp:nvSpPr>
      <dsp:spPr>
        <a:xfrm>
          <a:off x="5356141" y="673665"/>
          <a:ext cx="1274293" cy="1373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Testing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Debugging &amp; Code Refinement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Code Improvement</a:t>
          </a:r>
        </a:p>
      </dsp:txBody>
      <dsp:txXfrm>
        <a:off x="5393464" y="710988"/>
        <a:ext cx="1199647" cy="1299201"/>
      </dsp:txXfrm>
    </dsp:sp>
    <dsp:sp modelId="{10F68E4E-614B-B143-8A0F-ACA5BFE8EE5D}">
      <dsp:nvSpPr>
        <dsp:cNvPr id="0" name=""/>
        <dsp:cNvSpPr/>
      </dsp:nvSpPr>
      <dsp:spPr>
        <a:xfrm>
          <a:off x="6757864" y="1202577"/>
          <a:ext cx="270150" cy="31602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57864" y="1265782"/>
        <a:ext cx="189105" cy="189614"/>
      </dsp:txXfrm>
    </dsp:sp>
    <dsp:sp modelId="{870E7ECE-493F-9E45-8DE0-FFEBCFDF3A40}">
      <dsp:nvSpPr>
        <dsp:cNvPr id="0" name=""/>
        <dsp:cNvSpPr/>
      </dsp:nvSpPr>
      <dsp:spPr>
        <a:xfrm>
          <a:off x="7140152" y="673665"/>
          <a:ext cx="1274293" cy="1373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>
              <a:solidFill>
                <a:schemeClr val="tx1"/>
              </a:solidFill>
            </a:rPr>
            <a:t>Showcase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0" kern="1200" dirty="0" smtClean="0">
            <a:solidFill>
              <a:schemeClr val="tx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tx1"/>
              </a:solidFill>
            </a:rPr>
            <a:t>Final Presentation</a:t>
          </a:r>
        </a:p>
      </dsp:txBody>
      <dsp:txXfrm>
        <a:off x="7177475" y="710988"/>
        <a:ext cx="1199647" cy="1299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133C-F216-1A47-96A0-D8E84935EA2E}">
      <dsp:nvSpPr>
        <dsp:cNvPr id="0" name=""/>
        <dsp:cNvSpPr/>
      </dsp:nvSpPr>
      <dsp:spPr>
        <a:xfrm>
          <a:off x="4110" y="0"/>
          <a:ext cx="1274293" cy="423378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Due 02/17/14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510" y="12400"/>
        <a:ext cx="1249493" cy="398578"/>
      </dsp:txXfrm>
    </dsp:sp>
    <dsp:sp modelId="{F66E872B-11B1-7542-9E54-6A3D6829AAEF}">
      <dsp:nvSpPr>
        <dsp:cNvPr id="0" name=""/>
        <dsp:cNvSpPr/>
      </dsp:nvSpPr>
      <dsp:spPr>
        <a:xfrm>
          <a:off x="1405833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05833" y="116881"/>
        <a:ext cx="189105" cy="189614"/>
      </dsp:txXfrm>
    </dsp:sp>
    <dsp:sp modelId="{9788424E-2EBF-5948-B0C7-0CFE80E18879}">
      <dsp:nvSpPr>
        <dsp:cNvPr id="0" name=""/>
        <dsp:cNvSpPr/>
      </dsp:nvSpPr>
      <dsp:spPr>
        <a:xfrm>
          <a:off x="1788121" y="0"/>
          <a:ext cx="1274293" cy="423378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Due 03/03/14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800521" y="12400"/>
        <a:ext cx="1249493" cy="398578"/>
      </dsp:txXfrm>
    </dsp:sp>
    <dsp:sp modelId="{3E652144-A673-4E41-A0DF-929D5CC484A3}">
      <dsp:nvSpPr>
        <dsp:cNvPr id="0" name=""/>
        <dsp:cNvSpPr/>
      </dsp:nvSpPr>
      <dsp:spPr>
        <a:xfrm>
          <a:off x="3189843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89843" y="116881"/>
        <a:ext cx="189105" cy="189614"/>
      </dsp:txXfrm>
    </dsp:sp>
    <dsp:sp modelId="{5BF81045-4C87-6C45-A564-8279A28DE137}">
      <dsp:nvSpPr>
        <dsp:cNvPr id="0" name=""/>
        <dsp:cNvSpPr/>
      </dsp:nvSpPr>
      <dsp:spPr>
        <a:xfrm>
          <a:off x="3572131" y="0"/>
          <a:ext cx="1274293" cy="423378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Due 03/17/14</a:t>
          </a:r>
        </a:p>
      </dsp:txBody>
      <dsp:txXfrm>
        <a:off x="3584531" y="12400"/>
        <a:ext cx="1249493" cy="398578"/>
      </dsp:txXfrm>
    </dsp:sp>
    <dsp:sp modelId="{EDB9AC3E-3194-D34E-98DC-1C170B30D1E2}">
      <dsp:nvSpPr>
        <dsp:cNvPr id="0" name=""/>
        <dsp:cNvSpPr/>
      </dsp:nvSpPr>
      <dsp:spPr>
        <a:xfrm>
          <a:off x="4973853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73853" y="116881"/>
        <a:ext cx="189105" cy="189614"/>
      </dsp:txXfrm>
    </dsp:sp>
    <dsp:sp modelId="{044162B6-5D42-5D47-840C-A25DFB04DA82}">
      <dsp:nvSpPr>
        <dsp:cNvPr id="0" name=""/>
        <dsp:cNvSpPr/>
      </dsp:nvSpPr>
      <dsp:spPr>
        <a:xfrm>
          <a:off x="5356141" y="0"/>
          <a:ext cx="1274293" cy="423378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Due 04/20/14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8541" y="12400"/>
        <a:ext cx="1249493" cy="398578"/>
      </dsp:txXfrm>
    </dsp:sp>
    <dsp:sp modelId="{10F68E4E-614B-B143-8A0F-ACA5BFE8EE5D}">
      <dsp:nvSpPr>
        <dsp:cNvPr id="0" name=""/>
        <dsp:cNvSpPr/>
      </dsp:nvSpPr>
      <dsp:spPr>
        <a:xfrm>
          <a:off x="6757864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757864" y="116881"/>
        <a:ext cx="189105" cy="189614"/>
      </dsp:txXfrm>
    </dsp:sp>
    <dsp:sp modelId="{870E7ECE-493F-9E45-8DE0-FFEBCFDF3A40}">
      <dsp:nvSpPr>
        <dsp:cNvPr id="0" name=""/>
        <dsp:cNvSpPr/>
      </dsp:nvSpPr>
      <dsp:spPr>
        <a:xfrm>
          <a:off x="7140152" y="0"/>
          <a:ext cx="1274293" cy="423378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Due 04/21/14</a:t>
          </a:r>
          <a:endParaRPr lang="en-US" sz="1400" b="0" i="0" kern="1200" dirty="0">
            <a:solidFill>
              <a:schemeClr val="tx1"/>
            </a:solidFill>
          </a:endParaRPr>
        </a:p>
      </dsp:txBody>
      <dsp:txXfrm>
        <a:off x="7152552" y="12400"/>
        <a:ext cx="1249493" cy="398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133C-F216-1A47-96A0-D8E84935EA2E}">
      <dsp:nvSpPr>
        <dsp:cNvPr id="0" name=""/>
        <dsp:cNvSpPr/>
      </dsp:nvSpPr>
      <dsp:spPr>
        <a:xfrm>
          <a:off x="0" y="0"/>
          <a:ext cx="1274293" cy="423378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Start 01/17/14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2400" y="12400"/>
        <a:ext cx="1249493" cy="398578"/>
      </dsp:txXfrm>
    </dsp:sp>
    <dsp:sp modelId="{F66E872B-11B1-7542-9E54-6A3D6829AAEF}">
      <dsp:nvSpPr>
        <dsp:cNvPr id="0" name=""/>
        <dsp:cNvSpPr/>
      </dsp:nvSpPr>
      <dsp:spPr>
        <a:xfrm>
          <a:off x="1388033" y="43800"/>
          <a:ext cx="272328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88033" y="107005"/>
        <a:ext cx="190630" cy="189614"/>
      </dsp:txXfrm>
    </dsp:sp>
    <dsp:sp modelId="{9788424E-2EBF-5948-B0C7-0CFE80E18879}">
      <dsp:nvSpPr>
        <dsp:cNvPr id="0" name=""/>
        <dsp:cNvSpPr/>
      </dsp:nvSpPr>
      <dsp:spPr>
        <a:xfrm>
          <a:off x="1788121" y="0"/>
          <a:ext cx="1274293" cy="423378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Start 02/10/14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800521" y="12400"/>
        <a:ext cx="1249493" cy="398578"/>
      </dsp:txXfrm>
    </dsp:sp>
    <dsp:sp modelId="{3E652144-A673-4E41-A0DF-929D5CC484A3}">
      <dsp:nvSpPr>
        <dsp:cNvPr id="0" name=""/>
        <dsp:cNvSpPr/>
      </dsp:nvSpPr>
      <dsp:spPr>
        <a:xfrm>
          <a:off x="3189843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89843" y="116881"/>
        <a:ext cx="189105" cy="189614"/>
      </dsp:txXfrm>
    </dsp:sp>
    <dsp:sp modelId="{5BF81045-4C87-6C45-A564-8279A28DE137}">
      <dsp:nvSpPr>
        <dsp:cNvPr id="0" name=""/>
        <dsp:cNvSpPr/>
      </dsp:nvSpPr>
      <dsp:spPr>
        <a:xfrm>
          <a:off x="3572131" y="0"/>
          <a:ext cx="1274293" cy="423378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Start 02/24/14</a:t>
          </a:r>
        </a:p>
      </dsp:txBody>
      <dsp:txXfrm>
        <a:off x="3584531" y="12400"/>
        <a:ext cx="1249493" cy="398578"/>
      </dsp:txXfrm>
    </dsp:sp>
    <dsp:sp modelId="{EDB9AC3E-3194-D34E-98DC-1C170B30D1E2}">
      <dsp:nvSpPr>
        <dsp:cNvPr id="0" name=""/>
        <dsp:cNvSpPr/>
      </dsp:nvSpPr>
      <dsp:spPr>
        <a:xfrm>
          <a:off x="4973853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73853" y="116881"/>
        <a:ext cx="189105" cy="189614"/>
      </dsp:txXfrm>
    </dsp:sp>
    <dsp:sp modelId="{044162B6-5D42-5D47-840C-A25DFB04DA82}">
      <dsp:nvSpPr>
        <dsp:cNvPr id="0" name=""/>
        <dsp:cNvSpPr/>
      </dsp:nvSpPr>
      <dsp:spPr>
        <a:xfrm>
          <a:off x="5356141" y="0"/>
          <a:ext cx="1274293" cy="423378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Start 03/10/14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8541" y="12400"/>
        <a:ext cx="1249493" cy="398578"/>
      </dsp:txXfrm>
    </dsp:sp>
    <dsp:sp modelId="{10F68E4E-614B-B143-8A0F-ACA5BFE8EE5D}">
      <dsp:nvSpPr>
        <dsp:cNvPr id="0" name=""/>
        <dsp:cNvSpPr/>
      </dsp:nvSpPr>
      <dsp:spPr>
        <a:xfrm>
          <a:off x="6757864" y="53676"/>
          <a:ext cx="270150" cy="3160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757864" y="116881"/>
        <a:ext cx="189105" cy="189614"/>
      </dsp:txXfrm>
    </dsp:sp>
    <dsp:sp modelId="{870E7ECE-493F-9E45-8DE0-FFEBCFDF3A40}">
      <dsp:nvSpPr>
        <dsp:cNvPr id="0" name=""/>
        <dsp:cNvSpPr/>
      </dsp:nvSpPr>
      <dsp:spPr>
        <a:xfrm>
          <a:off x="7140152" y="0"/>
          <a:ext cx="1274293" cy="423378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Start 04/07/14</a:t>
          </a:r>
          <a:endParaRPr lang="en-US" sz="1400" b="0" i="0" kern="1200" dirty="0">
            <a:solidFill>
              <a:schemeClr val="tx1"/>
            </a:solidFill>
          </a:endParaRPr>
        </a:p>
      </dsp:txBody>
      <dsp:txXfrm>
        <a:off x="7152552" y="12400"/>
        <a:ext cx="1249493" cy="39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Project: Collaborative Platform</a:t>
            </a:r>
            <a:br>
              <a:rPr lang="en-US" dirty="0" smtClean="0"/>
            </a:br>
            <a:r>
              <a:rPr lang="en-US" dirty="0" smtClean="0"/>
              <a:t>Student: Henry D. Muniz Romero</a:t>
            </a:r>
            <a:br>
              <a:rPr lang="en-US" dirty="0" smtClean="0"/>
            </a:br>
            <a:r>
              <a:rPr lang="en-US" dirty="0" smtClean="0"/>
              <a:t>Mentor: Prof. Juan </a:t>
            </a:r>
            <a:r>
              <a:rPr lang="en-US" dirty="0" err="1" smtClean="0"/>
              <a:t>Caraballo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77500" lnSpcReduction="2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Integration</a:t>
            </a: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03/03/2013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195"/>
            <a:ext cx="9144000" cy="608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5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Email </a:t>
            </a:r>
            <a:r>
              <a:rPr lang="en-US" sz="2800" dirty="0" smtClean="0"/>
              <a:t>Notifications Integration with Ticket Subsystem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57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Email </a:t>
            </a:r>
            <a:r>
              <a:rPr lang="en-US" sz="2800" dirty="0" smtClean="0"/>
              <a:t>Notifications Integration with Registration Subsystem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217"/>
            <a:ext cx="9144000" cy="597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59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2" y="1307508"/>
            <a:ext cx="7998285" cy="459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57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Email </a:t>
            </a:r>
            <a:r>
              <a:rPr lang="en-US" sz="2800" dirty="0" smtClean="0"/>
              <a:t>Notifications Integration with Registration Subsystem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636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90917"/>
              </p:ext>
            </p:extLst>
          </p:nvPr>
        </p:nvGraphicFramePr>
        <p:xfrm>
          <a:off x="384210" y="1658524"/>
          <a:ext cx="8418556" cy="272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847553"/>
              </p:ext>
            </p:extLst>
          </p:nvPr>
        </p:nvGraphicFramePr>
        <p:xfrm>
          <a:off x="384210" y="3861501"/>
          <a:ext cx="8418556" cy="42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77399"/>
              </p:ext>
            </p:extLst>
          </p:nvPr>
        </p:nvGraphicFramePr>
        <p:xfrm>
          <a:off x="384210" y="1767126"/>
          <a:ext cx="8418556" cy="42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29"/>
            <a:ext cx="8229600" cy="793671"/>
          </a:xfrm>
        </p:spPr>
        <p:txBody>
          <a:bodyPr/>
          <a:lstStyle/>
          <a:p>
            <a:r>
              <a:rPr lang="en-US" dirty="0" smtClean="0"/>
              <a:t>Internal Mail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3280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4"/>
            <a:ext cx="91440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729"/>
            <a:ext cx="8229600" cy="793671"/>
          </a:xfrm>
        </p:spPr>
        <p:txBody>
          <a:bodyPr/>
          <a:lstStyle/>
          <a:p>
            <a:r>
              <a:rPr lang="en-US" dirty="0" smtClean="0"/>
              <a:t>Internal Mail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729"/>
            <a:ext cx="8229600" cy="793671"/>
          </a:xfrm>
        </p:spPr>
        <p:txBody>
          <a:bodyPr/>
          <a:lstStyle/>
          <a:p>
            <a:r>
              <a:rPr lang="en-US" dirty="0" smtClean="0"/>
              <a:t>Internal Mail Service</a:t>
            </a:r>
            <a:endParaRPr lang="en-US" dirty="0"/>
          </a:p>
        </p:txBody>
      </p:sp>
      <p:pic>
        <p:nvPicPr>
          <p:cNvPr id="9218" name="Picture 2" descr="C:\Users\HenryR\AppData\Local\Microsoft\Windows\Temporary Internet Files\Content.Outlook\T7N8OH9S\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07" y="914400"/>
            <a:ext cx="3863662" cy="57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2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40586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</a:t>
            </a:r>
            <a:r>
              <a:rPr lang="en-US" sz="3600" dirty="0" err="1" smtClean="0"/>
              <a:t>MessageController.php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850"/>
            <a:ext cx="9144000" cy="60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0294"/>
            <a:ext cx="9144000" cy="607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9"/>
            <a:ext cx="8229600" cy="440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Code MessageController.php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2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030"/>
            <a:ext cx="9144000" cy="610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729"/>
            <a:ext cx="8229600" cy="793671"/>
          </a:xfrm>
        </p:spPr>
        <p:txBody>
          <a:bodyPr/>
          <a:lstStyle/>
          <a:p>
            <a:r>
              <a:rPr lang="en-US" dirty="0" smtClean="0"/>
              <a:t>Domain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336"/>
            <a:ext cx="9144000" cy="610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729"/>
            <a:ext cx="8229600" cy="793671"/>
          </a:xfrm>
        </p:spPr>
        <p:txBody>
          <a:bodyPr/>
          <a:lstStyle/>
          <a:p>
            <a:r>
              <a:rPr lang="en-US" dirty="0" smtClean="0"/>
              <a:t>Domain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5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Email </a:t>
            </a:r>
            <a:r>
              <a:rPr lang="en-US" sz="2800" dirty="0" smtClean="0"/>
              <a:t>Notifications Integration with Ticket Subsystem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364"/>
            <a:ext cx="9144000" cy="607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1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121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Project: Collaborative Platform Student: Henry D. Muniz Romero Mentor: Prof. Juan Caraballo</vt:lpstr>
      <vt:lpstr>Internal Mail Service</vt:lpstr>
      <vt:lpstr>Internal Mail Service</vt:lpstr>
      <vt:lpstr>Internal Mail Service</vt:lpstr>
      <vt:lpstr>Code MessageController.php</vt:lpstr>
      <vt:lpstr>PowerPoint Presentation</vt:lpstr>
      <vt:lpstr>Domain Administration</vt:lpstr>
      <vt:lpstr>Domain Administration</vt:lpstr>
      <vt:lpstr>Email Notifications Integration with Ticket Subsystem</vt:lpstr>
      <vt:lpstr>Email Notifications Integration with Ticket Subsystem</vt:lpstr>
      <vt:lpstr>Email Notifications Integration with Registration Subsystem</vt:lpstr>
      <vt:lpstr>Email Notifications Integration with Registration Subsystem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Windows User</cp:lastModifiedBy>
  <cp:revision>81</cp:revision>
  <dcterms:created xsi:type="dcterms:W3CDTF">2012-09-03T15:24:37Z</dcterms:created>
  <dcterms:modified xsi:type="dcterms:W3CDTF">2014-04-07T15:30:48Z</dcterms:modified>
</cp:coreProperties>
</file>