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632-AB9D-4117-949E-2A9834FAB42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B969-EE78-415D-B35E-AA4D5E35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Installation Manual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Manual</dc:title>
  <dc:creator>Yesenia Yser</dc:creator>
  <cp:lastModifiedBy>Yesenia Yser</cp:lastModifiedBy>
  <cp:revision>2</cp:revision>
  <dcterms:created xsi:type="dcterms:W3CDTF">2014-12-09T03:24:31Z</dcterms:created>
  <dcterms:modified xsi:type="dcterms:W3CDTF">2014-12-09T03:45:07Z</dcterms:modified>
</cp:coreProperties>
</file>