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58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Sad Explorer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Project: History Explorer</a:t>
            </a:r>
          </a:p>
          <a:p>
            <a:r>
              <a:rPr lang="en-US" dirty="0" smtClean="0"/>
              <a:t>By: Yesenia Yser</a:t>
            </a:r>
          </a:p>
          <a:p>
            <a:r>
              <a:rPr lang="en-US" dirty="0" smtClean="0"/>
              <a:t> Senior Project 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Idea of the Android System</a:t>
            </a:r>
          </a:p>
          <a:p>
            <a:r>
              <a:rPr lang="en-US" dirty="0" smtClean="0"/>
              <a:t>Android </a:t>
            </a:r>
            <a:r>
              <a:rPr lang="en-US" dirty="0"/>
              <a:t>Application </a:t>
            </a:r>
            <a:r>
              <a:rPr lang="en-US" dirty="0" smtClean="0"/>
              <a:t>Shortcomings</a:t>
            </a:r>
          </a:p>
          <a:p>
            <a:r>
              <a:rPr lang="en-US" dirty="0" smtClean="0"/>
              <a:t>Android </a:t>
            </a:r>
            <a:r>
              <a:rPr lang="en-US" dirty="0"/>
              <a:t>Application </a:t>
            </a:r>
            <a:r>
              <a:rPr lang="en-US" dirty="0" smtClean="0"/>
              <a:t>Missing feature</a:t>
            </a:r>
          </a:p>
          <a:p>
            <a:r>
              <a:rPr lang="en-US" dirty="0" smtClean="0"/>
              <a:t>Overall idea of the Web Application</a:t>
            </a:r>
          </a:p>
          <a:p>
            <a:r>
              <a:rPr lang="en-US" dirty="0" smtClean="0"/>
              <a:t>Web Application shortcomings</a:t>
            </a:r>
          </a:p>
          <a:p>
            <a:r>
              <a:rPr lang="en-US" dirty="0" smtClean="0"/>
              <a:t>Web Application Missing features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idea of the Android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4" y="1642269"/>
            <a:ext cx="2922817" cy="852404"/>
          </a:xfrm>
        </p:spPr>
        <p:txBody>
          <a:bodyPr/>
          <a:lstStyle/>
          <a:p>
            <a:r>
              <a:rPr lang="en-US" dirty="0" smtClean="0"/>
              <a:t>Original Map Screen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67" y="2320392"/>
            <a:ext cx="2227696" cy="404945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20392"/>
            <a:ext cx="2430516" cy="410886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80" y="2320392"/>
            <a:ext cx="2395370" cy="4049451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idx="1"/>
          </p:nvPr>
        </p:nvSpPr>
        <p:spPr>
          <a:xfrm>
            <a:off x="4154285" y="1638441"/>
            <a:ext cx="3173793" cy="856232"/>
          </a:xfrm>
        </p:spPr>
        <p:txBody>
          <a:bodyPr/>
          <a:lstStyle/>
          <a:p>
            <a:r>
              <a:rPr lang="en-US" dirty="0" smtClean="0"/>
              <a:t>Original Media Screen 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7631238" y="1638441"/>
            <a:ext cx="2619658" cy="856232"/>
          </a:xfrm>
        </p:spPr>
        <p:txBody>
          <a:bodyPr/>
          <a:lstStyle/>
          <a:p>
            <a:r>
              <a:rPr lang="en-US" dirty="0" smtClean="0"/>
              <a:t>Top Trending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4" y="1642269"/>
            <a:ext cx="2922817" cy="852404"/>
          </a:xfrm>
        </p:spPr>
        <p:txBody>
          <a:bodyPr/>
          <a:lstStyle/>
          <a:p>
            <a:r>
              <a:rPr lang="en-US" dirty="0" smtClean="0"/>
              <a:t>Implemented Map Screen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idx="1"/>
          </p:nvPr>
        </p:nvSpPr>
        <p:spPr>
          <a:xfrm>
            <a:off x="4154285" y="1638441"/>
            <a:ext cx="3173793" cy="856232"/>
          </a:xfrm>
        </p:spPr>
        <p:txBody>
          <a:bodyPr/>
          <a:lstStyle/>
          <a:p>
            <a:r>
              <a:rPr lang="en-US" dirty="0" smtClean="0"/>
              <a:t>Implemented Places Screen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7631238" y="1638441"/>
            <a:ext cx="2619658" cy="856232"/>
          </a:xfrm>
        </p:spPr>
        <p:txBody>
          <a:bodyPr/>
          <a:lstStyle/>
          <a:p>
            <a:r>
              <a:rPr lang="en-US" dirty="0" smtClean="0"/>
              <a:t>Implemented Places Detail</a:t>
            </a:r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67" y="2494673"/>
            <a:ext cx="2277950" cy="366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21" y="2535083"/>
            <a:ext cx="2060519" cy="362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548" y="2535083"/>
            <a:ext cx="1935348" cy="362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4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Missing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77334" y="1624084"/>
            <a:ext cx="4184035" cy="4417277"/>
          </a:xfrm>
        </p:spPr>
        <p:txBody>
          <a:bodyPr/>
          <a:lstStyle/>
          <a:p>
            <a:r>
              <a:rPr lang="en-US" dirty="0" smtClean="0"/>
              <a:t>Displaying Media Files associated with the Single place selected</a:t>
            </a:r>
          </a:p>
          <a:p>
            <a:r>
              <a:rPr lang="en-US" dirty="0" smtClean="0"/>
              <a:t>Playing or downloading audio files</a:t>
            </a:r>
          </a:p>
          <a:p>
            <a:r>
              <a:rPr lang="en-US" dirty="0" smtClean="0"/>
              <a:t>Reading or downloading document files</a:t>
            </a:r>
          </a:p>
          <a:p>
            <a:r>
              <a:rPr lang="en-US" dirty="0" smtClean="0"/>
              <a:t>Displaying or downloading an image</a:t>
            </a:r>
          </a:p>
          <a:p>
            <a:r>
              <a:rPr lang="en-US" dirty="0" smtClean="0"/>
              <a:t>Ability to generate a route</a:t>
            </a:r>
          </a:p>
          <a:p>
            <a:r>
              <a:rPr lang="en-US" dirty="0" smtClean="0"/>
              <a:t>Ability to save a route</a:t>
            </a:r>
          </a:p>
          <a:p>
            <a:r>
              <a:rPr lang="en-US" dirty="0" smtClean="0"/>
              <a:t>Ability to open a saved route</a:t>
            </a:r>
          </a:p>
          <a:p>
            <a:r>
              <a:rPr lang="en-US" dirty="0" smtClean="0"/>
              <a:t>My Saved Route screen displaying saved routes (Drawer List View)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089970" y="1624085"/>
            <a:ext cx="4184034" cy="4417278"/>
          </a:xfrm>
        </p:spPr>
        <p:txBody>
          <a:bodyPr/>
          <a:lstStyle/>
          <a:p>
            <a:r>
              <a:rPr lang="en-US" dirty="0" smtClean="0"/>
              <a:t>Creating a filter option for generating routes on the map screen</a:t>
            </a:r>
          </a:p>
          <a:p>
            <a:r>
              <a:rPr lang="en-US" dirty="0" smtClean="0"/>
              <a:t>Ability to see the historical sites timeline per site</a:t>
            </a:r>
          </a:p>
          <a:p>
            <a:r>
              <a:rPr lang="en-US" dirty="0" smtClean="0"/>
              <a:t>Recommending a site</a:t>
            </a:r>
          </a:p>
          <a:p>
            <a:r>
              <a:rPr lang="en-US" dirty="0" smtClean="0"/>
              <a:t>“Explore on your own” showing places from the database (integrate the two maps)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idea of the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7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Missing: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9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174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Sad Explorer</vt:lpstr>
      <vt:lpstr>Agenda:</vt:lpstr>
      <vt:lpstr>Overall idea of the Android System</vt:lpstr>
      <vt:lpstr>Shortcomings</vt:lpstr>
      <vt:lpstr>Features Missing</vt:lpstr>
      <vt:lpstr>Overall idea of the Web Application</vt:lpstr>
      <vt:lpstr>Shortcomings</vt:lpstr>
      <vt:lpstr>Features Missing: Web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 Explorer</dc:title>
  <dc:creator>Yesenia Yser</dc:creator>
  <cp:lastModifiedBy>Yesenia Yser</cp:lastModifiedBy>
  <cp:revision>5</cp:revision>
  <dcterms:created xsi:type="dcterms:W3CDTF">2014-12-09T03:14:35Z</dcterms:created>
  <dcterms:modified xsi:type="dcterms:W3CDTF">2014-12-09T03:44:41Z</dcterms:modified>
</cp:coreProperties>
</file>