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Default Extension="gif" ContentType="image/gif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>
  <p:sldMasterIdLst>
    <p:sldMasterId id="2147483659" r:id="rId4"/>
  </p:sldMasterIdLst>
  <p:notesMasterIdLst>
    <p:notesMasterId r:id="rId5"/>
  </p:notesMasterIdLst>
  <p:sldIdLst>
    <p:sldId id="256" r:id="rId6"/>
  </p:sldIdLst>
  <p:sldSz cy="43891200" cx="329184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presProps.xml" Type="http://schemas.openxmlformats.org/officeDocument/2006/relationships/presProps" Id="rId2"/><Relationship Target="theme/theme3.xml" Type="http://schemas.openxmlformats.org/officeDocument/2006/relationships/theme" Id="rId1"/><Relationship Target="slideMasters/slideMaster1.xml" Type="http://schemas.openxmlformats.org/officeDocument/2006/relationships/slideMaster" Id="rId4"/><Relationship Target="tableStyles.xml" Type="http://schemas.openxmlformats.org/officeDocument/2006/relationships/tableStyles" Id="rId3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/Relationships>
</file>

<file path=ppt/notesMasters/_rels/notes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 txBox="1"/>
          <p:nvPr>
            <p:ph idx="2" type="hdr"/>
          </p:nvPr>
        </p:nvSpPr>
        <p:spPr>
          <a:xfrm>
            <a:off y="0" x="0"/>
            <a:ext cy="457200" cx="2971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algn="l" rtl="0" marR="0" indent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algn="l" rtl="0" marR="0" indent="0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algn="l" rtl="0" marR="0" indent="0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algn="l" rtl="0" marR="0" indent="0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algn="l" rtl="0" marR="0" indent="0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algn="l" rtl="0" marR="0" indent="0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algn="l" rtl="0" marR="0" indent="0" marL="4572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algn="l" rtl="0" marR="0" indent="0" marL="6400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3" name="Shape 3"/>
          <p:cNvSpPr txBox="1"/>
          <p:nvPr>
            <p:ph idx="10" type="dt"/>
          </p:nvPr>
        </p:nvSpPr>
        <p:spPr>
          <a:xfrm>
            <a:off y="0" x="3884612"/>
            <a:ext cy="457200" cx="2971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algn="l" rtl="0" marR="0" indent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algn="l" rtl="0" marR="0" indent="0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algn="l" rtl="0" marR="0" indent="0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algn="l" rtl="0" marR="0" indent="0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algn="l" rtl="0" marR="0" indent="0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algn="l" rtl="0" marR="0" indent="0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algn="l" rtl="0" marR="0" indent="0" marL="4572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algn="l" rtl="0" marR="0" indent="0" marL="6400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4" name="Shape 4"/>
          <p:cNvSpPr/>
          <p:nvPr>
            <p:ph idx="3" type="sldImg"/>
          </p:nvPr>
        </p:nvSpPr>
        <p:spPr>
          <a:xfrm>
            <a:off y="685800" x="2143125"/>
            <a:ext cy="3429000" cx="257174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</p:sp>
      <p:sp>
        <p:nvSpPr>
          <p:cNvPr id="5" name="Shape 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6" name="Shape 6"/>
          <p:cNvSpPr txBox="1"/>
          <p:nvPr>
            <p:ph idx="11" type="ftr"/>
          </p:nvPr>
        </p:nvSpPr>
        <p:spPr>
          <a:xfrm>
            <a:off y="8685211" x="0"/>
            <a:ext cy="457200" cx="2971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algn="l" rtl="0" marR="0" indent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algn="l" rtl="0" marR="0" indent="0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algn="l" rtl="0" marR="0" indent="0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algn="l" rtl="0" marR="0" indent="0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algn="l" rtl="0" marR="0" indent="0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algn="l" rtl="0" marR="0" indent="0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algn="l" rtl="0" marR="0" indent="0" marL="4572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algn="l" rtl="0" marR="0" indent="0" marL="6400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y="8685211" x="3884612"/>
            <a:ext cy="457200" cx="2971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>
            <a:noAutofit/>
          </a:bodyPr>
          <a:lstStyle/>
          <a:p>
            <a:pPr lvl="0" indent="-8890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1" indent="-88900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2" indent="-88900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3" indent="-88900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4" indent="-88900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5" indent="-88900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6" indent="-88900" marL="32004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7" indent="-88900" marL="45720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8" indent="-88900" marL="64008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8" name="Shape 1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y="685800" x="2143125"/>
            <a:ext cy="3429000" cx="257174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1" name="Shape 141"/>
          <p:cNvSpPr txBox="1"/>
          <p:nvPr/>
        </p:nvSpPr>
        <p:spPr>
          <a:xfrm>
            <a:off y="8685211" x="3884612"/>
            <a:ext cy="457200" cx="29717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0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7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8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9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4" name="Shape 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" name="Shape 15"/>
          <p:cNvSpPr txBox="1"/>
          <p:nvPr>
            <p:ph idx="10" type="dt"/>
          </p:nvPr>
        </p:nvSpPr>
        <p:spPr>
          <a:xfrm>
            <a:off y="39968487" x="1644650"/>
            <a:ext cy="3048000" cx="7681911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1" type="ftr"/>
          </p:nvPr>
        </p:nvSpPr>
        <p:spPr>
          <a:xfrm>
            <a:off y="39968487" x="11247436"/>
            <a:ext cy="3048000" cx="10425112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y="39968487" x="23591837"/>
            <a:ext cy="3048000" cx="7681911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lvl="0" indent="-8890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1" indent="-88900" marL="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2" indent="-88900" marL="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3" indent="-8890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4" indent="-88900" marL="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5" indent="-88900" marL="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6" indent="-8890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7" indent="-88900" marL="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8" indent="-88900" marL="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71" name="Shape 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y="1757361" x="1646236"/>
            <a:ext cy="7315200" cx="29627511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y="10242550" x="1646236"/>
            <a:ext cy="28963937" cx="29627511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654050" marL="1606550"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algn="l" rtl="0" indent="-515937" marL="3481388"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algn="l" rtl="0" indent="-365125" marL="5356225"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algn="l" rtl="0" indent="-474663" marL="7497763"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algn="l" rtl="0" indent="-484188" marL="9640888"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algn="l" rtl="0" indent="-484188" marL="10098088"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6pPr>
            <a:lvl7pPr algn="l" rtl="0" indent="-484188" marL="10555288"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7pPr>
            <a:lvl8pPr algn="l" rtl="0" indent="-484188" marL="11012488"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8pPr>
            <a:lvl9pPr algn="l" rtl="0" indent="-484188" marL="11469688"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9pPr>
          </a:lstStyle>
          <a:p/>
        </p:txBody>
      </p:sp>
      <p:sp>
        <p:nvSpPr>
          <p:cNvPr id="74" name="Shape 74"/>
          <p:cNvSpPr txBox="1"/>
          <p:nvPr>
            <p:ph idx="10" type="dt"/>
          </p:nvPr>
        </p:nvSpPr>
        <p:spPr>
          <a:xfrm>
            <a:off y="39968487" x="1644650"/>
            <a:ext cy="3048000" cx="7681911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75" name="Shape 75"/>
          <p:cNvSpPr txBox="1"/>
          <p:nvPr>
            <p:ph idx="11" type="ftr"/>
          </p:nvPr>
        </p:nvSpPr>
        <p:spPr>
          <a:xfrm>
            <a:off y="39968487" x="11247436"/>
            <a:ext cy="3048000" cx="10425112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y="39968487" x="23591837"/>
            <a:ext cy="3048000" cx="7681911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lvl="0" indent="-8890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1" indent="-88900" marL="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2" indent="-88900" marL="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3" indent="-8890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4" indent="-88900" marL="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5" indent="-88900" marL="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6" indent="-8890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7" indent="-88900" marL="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8" indent="-88900" marL="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7" name="Shape 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8" name="Shape 78"/>
          <p:cNvSpPr txBox="1"/>
          <p:nvPr>
            <p:ph type="ctrTitle"/>
          </p:nvPr>
        </p:nvSpPr>
        <p:spPr>
          <a:xfrm>
            <a:off y="13635320" x="2469358"/>
            <a:ext cy="9408458" cx="2797968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spcAft>
                <a:spcPts val="0"/>
              </a:spcAft>
              <a:defRPr/>
            </a:lvl1pPr>
            <a:lvl2pPr algn="ctr" rtl="0" marR="0" indent="0" marL="0">
              <a:spcBef>
                <a:spcPts val="0"/>
              </a:spcBef>
              <a:spcAft>
                <a:spcPts val="0"/>
              </a:spcAft>
              <a:defRPr/>
            </a:lvl2pPr>
            <a:lvl3pPr algn="ctr" rtl="0" marR="0" indent="0" marL="0">
              <a:spcBef>
                <a:spcPts val="0"/>
              </a:spcBef>
              <a:spcAft>
                <a:spcPts val="0"/>
              </a:spcAft>
              <a:defRPr/>
            </a:lvl3pPr>
            <a:lvl4pPr algn="ctr" rtl="0" marR="0" indent="0" marL="0">
              <a:spcBef>
                <a:spcPts val="0"/>
              </a:spcBef>
              <a:spcAft>
                <a:spcPts val="0"/>
              </a:spcAft>
              <a:defRPr/>
            </a:lvl4pPr>
            <a:lvl5pPr algn="ctr" rtl="0" marR="0" indent="0" marL="0">
              <a:spcBef>
                <a:spcPts val="0"/>
              </a:spcBef>
              <a:spcAft>
                <a:spcPts val="0"/>
              </a:spcAft>
              <a:defRPr/>
            </a:lvl5pPr>
            <a:lvl6pPr algn="ctr" rtl="0" marR="0" indent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R="0" indent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R="0" indent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R="0" indent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79" name="Shape 79"/>
          <p:cNvSpPr txBox="1"/>
          <p:nvPr>
            <p:ph idx="1" type="subTitle"/>
          </p:nvPr>
        </p:nvSpPr>
        <p:spPr>
          <a:xfrm>
            <a:off y="24872579" x="4937523"/>
            <a:ext cy="11214847" cx="2304335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marR="0" indent="0" marL="0"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1pPr>
            <a:lvl2pPr algn="ctr" rtl="0" marR="0" indent="0" marL="457200"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2pPr>
            <a:lvl3pPr algn="ctr" rtl="0" marR="0" indent="0" marL="914400"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3pPr>
            <a:lvl4pPr algn="ctr" rtl="0" marR="0" indent="0" marL="1371600"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4pPr>
            <a:lvl5pPr algn="ctr" rtl="0" marR="0" indent="0" marL="1828800"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5pPr>
            <a:lvl6pPr algn="ctr" rtl="0" marR="0" indent="0" marL="2286000"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6pPr>
            <a:lvl7pPr algn="ctr" rtl="0" marR="0" indent="0" marL="2743200"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7pPr>
            <a:lvl8pPr algn="ctr" rtl="0" marR="0" indent="0" marL="3200400"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8pPr>
            <a:lvl9pPr algn="ctr" rtl="0" marR="0" indent="0" marL="3657600"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9pPr>
          </a:lstStyle>
          <a:p/>
        </p:txBody>
      </p:sp>
      <p:sp>
        <p:nvSpPr>
          <p:cNvPr id="80" name="Shape 80"/>
          <p:cNvSpPr txBox="1"/>
          <p:nvPr>
            <p:ph idx="10" type="dt"/>
          </p:nvPr>
        </p:nvSpPr>
        <p:spPr>
          <a:xfrm>
            <a:off y="39968487" x="1644650"/>
            <a:ext cy="3048000" cx="7681911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81" name="Shape 81"/>
          <p:cNvSpPr txBox="1"/>
          <p:nvPr>
            <p:ph idx="11" type="ftr"/>
          </p:nvPr>
        </p:nvSpPr>
        <p:spPr>
          <a:xfrm>
            <a:off y="39968487" x="11247436"/>
            <a:ext cy="3048000" cx="10425112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y="39968487" x="23591837"/>
            <a:ext cy="3048000" cx="7681911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lvl="0" indent="-8890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1" indent="-88900" marL="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2" indent="-88900" marL="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3" indent="-8890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4" indent="-88900" marL="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5" indent="-88900" marL="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6" indent="-8890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7" indent="-88900" marL="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8" indent="-88900" marL="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18" name="Shape 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 rot="5400000">
            <a:off y="16778673" x="8844488"/>
            <a:ext cy="7406877" cx="3745005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" type="body"/>
          </p:nvPr>
        </p:nvSpPr>
        <p:spPr>
          <a:xfrm rot="5400000">
            <a:off y="9428945" x="-6026415"/>
            <a:ext cy="22106334" cx="3745005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654050" marL="1606550"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algn="l" rtl="0" indent="-515937" marL="3481388"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algn="l" rtl="0" indent="-365125" marL="5356225"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algn="l" rtl="0" indent="-474663" marL="7497763"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algn="l" rtl="0" indent="-484188" marL="9640888"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algn="l" rtl="0" indent="-484188" marL="10098088"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6pPr>
            <a:lvl7pPr algn="l" rtl="0" indent="-484188" marL="10555288"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7pPr>
            <a:lvl8pPr algn="l" rtl="0" indent="-484188" marL="11012488"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8pPr>
            <a:lvl9pPr algn="l" rtl="0" indent="-484188" marL="11469688"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0" type="dt"/>
          </p:nvPr>
        </p:nvSpPr>
        <p:spPr>
          <a:xfrm>
            <a:off y="39968487" x="1644650"/>
            <a:ext cy="3048000" cx="7681911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1" type="ftr"/>
          </p:nvPr>
        </p:nvSpPr>
        <p:spPr>
          <a:xfrm>
            <a:off y="39968487" x="11247436"/>
            <a:ext cy="3048000" cx="10425112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y="39968487" x="23591837"/>
            <a:ext cy="3048000" cx="7681911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lvl="0" indent="-8890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1" indent="-88900" marL="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2" indent="-88900" marL="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3" indent="-8890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4" indent="-88900" marL="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5" indent="-88900" marL="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6" indent="-8890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7" indent="-88900" marL="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8" indent="-88900" marL="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24" name="Shape 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y="1757361" x="1646236"/>
            <a:ext cy="7315200" cx="29627511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 rot="5400000">
            <a:off y="9910762" x="1978025"/>
            <a:ext cy="29627511" cx="2896393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654050" marL="1606550"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algn="l" rtl="0" indent="-515937" marL="3481388"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algn="l" rtl="0" indent="-365125" marL="5356225"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algn="l" rtl="0" indent="-474663" marL="7497763"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algn="l" rtl="0" indent="-484188" marL="9640888"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algn="l" rtl="0" indent="-484188" marL="10098088"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6pPr>
            <a:lvl7pPr algn="l" rtl="0" indent="-484188" marL="10555288"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7pPr>
            <a:lvl8pPr algn="l" rtl="0" indent="-484188" marL="11012488"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8pPr>
            <a:lvl9pPr algn="l" rtl="0" indent="-484188" marL="11469688"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0" type="dt"/>
          </p:nvPr>
        </p:nvSpPr>
        <p:spPr>
          <a:xfrm>
            <a:off y="39968487" x="1644650"/>
            <a:ext cy="3048000" cx="7681911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1" type="ftr"/>
          </p:nvPr>
        </p:nvSpPr>
        <p:spPr>
          <a:xfrm>
            <a:off y="39968487" x="11247436"/>
            <a:ext cy="3048000" cx="10425112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y="39968487" x="23591837"/>
            <a:ext cy="3048000" cx="7681911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lvl="0" indent="-8890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1" indent="-88900" marL="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2" indent="-88900" marL="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3" indent="-8890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4" indent="-88900" marL="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5" indent="-88900" marL="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6" indent="-8890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7" indent="-88900" marL="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8" indent="-88900" marL="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30" name="Shape 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y="30724287" x="6451998"/>
            <a:ext cy="3626223" cx="1975127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/>
          <p:nvPr>
            <p:ph idx="2" type="pic"/>
          </p:nvPr>
        </p:nvSpPr>
        <p:spPr>
          <a:xfrm>
            <a:off y="3922058" x="6451998"/>
            <a:ext cy="26333825" cx="19751277"/>
          </a:xfrm>
          <a:prstGeom prst="rect">
            <a:avLst/>
          </a:prstGeom>
          <a:noFill/>
          <a:ln>
            <a:noFill/>
          </a:ln>
        </p:spPr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y="34350512" x="6451998"/>
            <a:ext cy="5152464" cx="1975127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 indent="0" marL="0">
              <a:spcBef>
                <a:spcPts val="0"/>
              </a:spcBef>
              <a:buFont typeface="Arial"/>
              <a:buNone/>
              <a:defRPr/>
            </a:lvl1pPr>
            <a:lvl2pPr rtl="0" indent="0" marL="457200">
              <a:spcBef>
                <a:spcPts val="0"/>
              </a:spcBef>
              <a:buFont typeface="Arial"/>
              <a:buNone/>
              <a:defRPr/>
            </a:lvl2pPr>
            <a:lvl3pPr rtl="0" indent="0" marL="914400">
              <a:spcBef>
                <a:spcPts val="0"/>
              </a:spcBef>
              <a:buFont typeface="Arial"/>
              <a:buNone/>
              <a:defRPr/>
            </a:lvl3pPr>
            <a:lvl4pPr rtl="0" indent="0" marL="1371600">
              <a:spcBef>
                <a:spcPts val="0"/>
              </a:spcBef>
              <a:buFont typeface="Arial"/>
              <a:buNone/>
              <a:defRPr/>
            </a:lvl4pPr>
            <a:lvl5pPr rtl="0" indent="0" marL="1828800">
              <a:spcBef>
                <a:spcPts val="0"/>
              </a:spcBef>
              <a:buFont typeface="Arial"/>
              <a:buNone/>
              <a:defRPr/>
            </a:lvl5pPr>
            <a:lvl6pPr rtl="0" indent="0" marL="2286000">
              <a:spcBef>
                <a:spcPts val="0"/>
              </a:spcBef>
              <a:buFont typeface="Arial"/>
              <a:buNone/>
              <a:defRPr/>
            </a:lvl6pPr>
            <a:lvl7pPr rtl="0" indent="0" marL="2743200">
              <a:spcBef>
                <a:spcPts val="0"/>
              </a:spcBef>
              <a:buFont typeface="Arial"/>
              <a:buNone/>
              <a:defRPr/>
            </a:lvl7pPr>
            <a:lvl8pPr rtl="0" indent="0" marL="3200400">
              <a:spcBef>
                <a:spcPts val="0"/>
              </a:spcBef>
              <a:buFont typeface="Arial"/>
              <a:buNone/>
              <a:defRPr/>
            </a:lvl8pPr>
            <a:lvl9pPr rtl="0" indent="0" marL="3657600">
              <a:spcBef>
                <a:spcPts val="0"/>
              </a:spcBef>
              <a:buFont typeface="Arial"/>
              <a:buNone/>
              <a:defRPr/>
            </a:lvl9pPr>
          </a:lstStyle>
          <a:p/>
        </p:txBody>
      </p:sp>
      <p:sp>
        <p:nvSpPr>
          <p:cNvPr id="34" name="Shape 34"/>
          <p:cNvSpPr txBox="1"/>
          <p:nvPr>
            <p:ph idx="10" type="dt"/>
          </p:nvPr>
        </p:nvSpPr>
        <p:spPr>
          <a:xfrm>
            <a:off y="39968487" x="1644650"/>
            <a:ext cy="3048000" cx="7681911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35" name="Shape 35"/>
          <p:cNvSpPr txBox="1"/>
          <p:nvPr>
            <p:ph idx="11" type="ftr"/>
          </p:nvPr>
        </p:nvSpPr>
        <p:spPr>
          <a:xfrm>
            <a:off y="39968487" x="11247436"/>
            <a:ext cy="3048000" cx="10425112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y="39968487" x="23591837"/>
            <a:ext cy="3048000" cx="7681911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lvl="0" indent="-8890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1" indent="-88900" marL="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2" indent="-88900" marL="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3" indent="-8890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4" indent="-88900" marL="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5" indent="-88900" marL="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6" indent="-8890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7" indent="-88900" marL="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8" indent="-88900" marL="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37" name="Shape 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y="1748117" x="1645444"/>
            <a:ext cy="7436224" cx="10829926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y="1748117" x="12870656"/>
            <a:ext cy="37459024" cx="184022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2" type="body"/>
          </p:nvPr>
        </p:nvSpPr>
        <p:spPr>
          <a:xfrm>
            <a:off y="9184340" x="1645444"/>
            <a:ext cy="30022799" cx="10829926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 indent="0" marL="0">
              <a:spcBef>
                <a:spcPts val="0"/>
              </a:spcBef>
              <a:buFont typeface="Arial"/>
              <a:buNone/>
              <a:defRPr/>
            </a:lvl1pPr>
            <a:lvl2pPr rtl="0" indent="0" marL="457200">
              <a:spcBef>
                <a:spcPts val="0"/>
              </a:spcBef>
              <a:buFont typeface="Arial"/>
              <a:buNone/>
              <a:defRPr/>
            </a:lvl2pPr>
            <a:lvl3pPr rtl="0" indent="0" marL="914400">
              <a:spcBef>
                <a:spcPts val="0"/>
              </a:spcBef>
              <a:buFont typeface="Arial"/>
              <a:buNone/>
              <a:defRPr/>
            </a:lvl3pPr>
            <a:lvl4pPr rtl="0" indent="0" marL="1371600">
              <a:spcBef>
                <a:spcPts val="0"/>
              </a:spcBef>
              <a:buFont typeface="Arial"/>
              <a:buNone/>
              <a:defRPr/>
            </a:lvl4pPr>
            <a:lvl5pPr rtl="0" indent="0" marL="1828800">
              <a:spcBef>
                <a:spcPts val="0"/>
              </a:spcBef>
              <a:buFont typeface="Arial"/>
              <a:buNone/>
              <a:defRPr/>
            </a:lvl5pPr>
            <a:lvl6pPr rtl="0" indent="0" marL="2286000">
              <a:spcBef>
                <a:spcPts val="0"/>
              </a:spcBef>
              <a:buFont typeface="Arial"/>
              <a:buNone/>
              <a:defRPr/>
            </a:lvl6pPr>
            <a:lvl7pPr rtl="0" indent="0" marL="2743200">
              <a:spcBef>
                <a:spcPts val="0"/>
              </a:spcBef>
              <a:buFont typeface="Arial"/>
              <a:buNone/>
              <a:defRPr/>
            </a:lvl7pPr>
            <a:lvl8pPr rtl="0" indent="0" marL="3200400">
              <a:spcBef>
                <a:spcPts val="0"/>
              </a:spcBef>
              <a:buFont typeface="Arial"/>
              <a:buNone/>
              <a:defRPr/>
            </a:lvl8pPr>
            <a:lvl9pPr rtl="0" indent="0" marL="3657600">
              <a:spcBef>
                <a:spcPts val="0"/>
              </a:spcBef>
              <a:buFont typeface="Arial"/>
              <a:buNone/>
              <a:defRPr/>
            </a:lvl9pPr>
          </a:lstStyle>
          <a:p/>
        </p:txBody>
      </p:sp>
      <p:sp>
        <p:nvSpPr>
          <p:cNvPr id="41" name="Shape 41"/>
          <p:cNvSpPr txBox="1"/>
          <p:nvPr>
            <p:ph idx="10" type="dt"/>
          </p:nvPr>
        </p:nvSpPr>
        <p:spPr>
          <a:xfrm>
            <a:off y="39968487" x="1644650"/>
            <a:ext cy="3048000" cx="7681911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42" name="Shape 42"/>
          <p:cNvSpPr txBox="1"/>
          <p:nvPr>
            <p:ph idx="11" type="ftr"/>
          </p:nvPr>
        </p:nvSpPr>
        <p:spPr>
          <a:xfrm>
            <a:off y="39968487" x="11247436"/>
            <a:ext cy="3048000" cx="10425112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y="39968487" x="23591837"/>
            <a:ext cy="3048000" cx="7681911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lvl="0" indent="-8890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1" indent="-88900" marL="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2" indent="-88900" marL="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3" indent="-8890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4" indent="-88900" marL="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5" indent="-88900" marL="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6" indent="-8890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7" indent="-88900" marL="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8" indent="-88900" marL="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4" name="Shape 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y="1757361" x="1646236"/>
            <a:ext cy="7315200" cx="29627511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10" type="dt"/>
          </p:nvPr>
        </p:nvSpPr>
        <p:spPr>
          <a:xfrm>
            <a:off y="39968487" x="1644650"/>
            <a:ext cy="3048000" cx="7681911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y="39968487" x="11247436"/>
            <a:ext cy="3048000" cx="10425112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y="39968487" x="23591837"/>
            <a:ext cy="3048000" cx="7681911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lvl="0" indent="-8890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1" indent="-88900" marL="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2" indent="-88900" marL="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3" indent="-8890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4" indent="-88900" marL="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5" indent="-88900" marL="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6" indent="-8890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7" indent="-88900" marL="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8" indent="-88900" marL="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49" name="Shape 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y="1757361" x="1646236"/>
            <a:ext cy="7315200" cx="29627511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y="9825317" x="1645443"/>
            <a:ext cy="4094629" cx="1454467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Font typeface="Arial"/>
              <a:buNone/>
              <a:defRPr/>
            </a:lvl1pPr>
            <a:lvl2pPr rtl="0" indent="0" marL="457200">
              <a:spcBef>
                <a:spcPts val="0"/>
              </a:spcBef>
              <a:buFont typeface="Arial"/>
              <a:buNone/>
              <a:defRPr/>
            </a:lvl2pPr>
            <a:lvl3pPr rtl="0" indent="0" marL="914400">
              <a:spcBef>
                <a:spcPts val="0"/>
              </a:spcBef>
              <a:buFont typeface="Arial"/>
              <a:buNone/>
              <a:defRPr/>
            </a:lvl3pPr>
            <a:lvl4pPr rtl="0" indent="0" marL="1371600">
              <a:spcBef>
                <a:spcPts val="0"/>
              </a:spcBef>
              <a:buFont typeface="Arial"/>
              <a:buNone/>
              <a:defRPr/>
            </a:lvl4pPr>
            <a:lvl5pPr rtl="0" indent="0" marL="1828800">
              <a:spcBef>
                <a:spcPts val="0"/>
              </a:spcBef>
              <a:buFont typeface="Arial"/>
              <a:buNone/>
              <a:defRPr/>
            </a:lvl5pPr>
            <a:lvl6pPr rtl="0" indent="0" marL="2286000">
              <a:spcBef>
                <a:spcPts val="0"/>
              </a:spcBef>
              <a:buFont typeface="Arial"/>
              <a:buNone/>
              <a:defRPr/>
            </a:lvl6pPr>
            <a:lvl7pPr rtl="0" indent="0" marL="2743200">
              <a:spcBef>
                <a:spcPts val="0"/>
              </a:spcBef>
              <a:buFont typeface="Arial"/>
              <a:buNone/>
              <a:defRPr/>
            </a:lvl7pPr>
            <a:lvl8pPr rtl="0" indent="0" marL="3200400">
              <a:spcBef>
                <a:spcPts val="0"/>
              </a:spcBef>
              <a:buFont typeface="Arial"/>
              <a:buNone/>
              <a:defRPr/>
            </a:lvl8pPr>
            <a:lvl9pPr rtl="0" indent="0" marL="3657600">
              <a:spcBef>
                <a:spcPts val="0"/>
              </a:spcBef>
              <a:buFont typeface="Arial"/>
              <a:buNone/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2" type="body"/>
          </p:nvPr>
        </p:nvSpPr>
        <p:spPr>
          <a:xfrm>
            <a:off y="13919948" x="1645443"/>
            <a:ext cy="25287194" cx="1454467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3" name="Shape 53"/>
          <p:cNvSpPr txBox="1"/>
          <p:nvPr>
            <p:ph idx="3" type="body"/>
          </p:nvPr>
        </p:nvSpPr>
        <p:spPr>
          <a:xfrm>
            <a:off y="9825317" x="16722328"/>
            <a:ext cy="4094629" cx="1455062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Font typeface="Arial"/>
              <a:buNone/>
              <a:defRPr/>
            </a:lvl1pPr>
            <a:lvl2pPr rtl="0" indent="0" marL="457200">
              <a:spcBef>
                <a:spcPts val="0"/>
              </a:spcBef>
              <a:buFont typeface="Arial"/>
              <a:buNone/>
              <a:defRPr/>
            </a:lvl2pPr>
            <a:lvl3pPr rtl="0" indent="0" marL="914400">
              <a:spcBef>
                <a:spcPts val="0"/>
              </a:spcBef>
              <a:buFont typeface="Arial"/>
              <a:buNone/>
              <a:defRPr/>
            </a:lvl3pPr>
            <a:lvl4pPr rtl="0" indent="0" marL="1371600">
              <a:spcBef>
                <a:spcPts val="0"/>
              </a:spcBef>
              <a:buFont typeface="Arial"/>
              <a:buNone/>
              <a:defRPr/>
            </a:lvl4pPr>
            <a:lvl5pPr rtl="0" indent="0" marL="1828800">
              <a:spcBef>
                <a:spcPts val="0"/>
              </a:spcBef>
              <a:buFont typeface="Arial"/>
              <a:buNone/>
              <a:defRPr/>
            </a:lvl5pPr>
            <a:lvl6pPr rtl="0" indent="0" marL="2286000">
              <a:spcBef>
                <a:spcPts val="0"/>
              </a:spcBef>
              <a:buFont typeface="Arial"/>
              <a:buNone/>
              <a:defRPr/>
            </a:lvl6pPr>
            <a:lvl7pPr rtl="0" indent="0" marL="2743200">
              <a:spcBef>
                <a:spcPts val="0"/>
              </a:spcBef>
              <a:buFont typeface="Arial"/>
              <a:buNone/>
              <a:defRPr/>
            </a:lvl7pPr>
            <a:lvl8pPr rtl="0" indent="0" marL="3200400">
              <a:spcBef>
                <a:spcPts val="0"/>
              </a:spcBef>
              <a:buFont typeface="Arial"/>
              <a:buNone/>
              <a:defRPr/>
            </a:lvl8pPr>
            <a:lvl9pPr rtl="0" indent="0" marL="3657600">
              <a:spcBef>
                <a:spcPts val="0"/>
              </a:spcBef>
              <a:buFont typeface="Arial"/>
              <a:buNone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4" type="body"/>
          </p:nvPr>
        </p:nvSpPr>
        <p:spPr>
          <a:xfrm>
            <a:off y="13919948" x="16722328"/>
            <a:ext cy="25287194" cx="1455062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0" type="dt"/>
          </p:nvPr>
        </p:nvSpPr>
        <p:spPr>
          <a:xfrm>
            <a:off y="39968487" x="1644650"/>
            <a:ext cy="3048000" cx="7681911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y="39968487" x="11247436"/>
            <a:ext cy="3048000" cx="10425112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y="39968487" x="23591837"/>
            <a:ext cy="3048000" cx="7681911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lvl="0" indent="-8890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1" indent="-88900" marL="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2" indent="-88900" marL="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3" indent="-8890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4" indent="-88900" marL="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5" indent="-88900" marL="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6" indent="-8890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7" indent="-88900" marL="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8" indent="-88900" marL="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58" name="Shape 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y="1757361" x="1646236"/>
            <a:ext cy="7315200" cx="29627511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y="10242177" x="1645444"/>
            <a:ext cy="28964964" cx="1475660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1" name="Shape 61"/>
          <p:cNvSpPr txBox="1"/>
          <p:nvPr>
            <p:ph idx="2" type="body"/>
          </p:nvPr>
        </p:nvSpPr>
        <p:spPr>
          <a:xfrm>
            <a:off y="10242177" x="16516351"/>
            <a:ext cy="28964964" cx="1475660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2" name="Shape 62"/>
          <p:cNvSpPr txBox="1"/>
          <p:nvPr>
            <p:ph idx="10" type="dt"/>
          </p:nvPr>
        </p:nvSpPr>
        <p:spPr>
          <a:xfrm>
            <a:off y="39968487" x="1644650"/>
            <a:ext cy="3048000" cx="7681911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63" name="Shape 63"/>
          <p:cNvSpPr txBox="1"/>
          <p:nvPr>
            <p:ph idx="11" type="ftr"/>
          </p:nvPr>
        </p:nvSpPr>
        <p:spPr>
          <a:xfrm>
            <a:off y="39968487" x="11247436"/>
            <a:ext cy="3048000" cx="10425112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y="39968487" x="23591837"/>
            <a:ext cy="3048000" cx="7681911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lvl="0" indent="-8890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1" indent="-88900" marL="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2" indent="-88900" marL="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3" indent="-8890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4" indent="-88900" marL="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5" indent="-88900" marL="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6" indent="-8890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7" indent="-88900" marL="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8" indent="-88900" marL="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65" name="Shape 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y="28205209" x="2600325"/>
            <a:ext cy="8715934" cx="27980878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y="18604006" x="2600325"/>
            <a:ext cy="9601200" cx="27980878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Font typeface="Arial"/>
              <a:buNone/>
              <a:defRPr/>
            </a:lvl1pPr>
            <a:lvl2pPr rtl="0" indent="0" marL="457200">
              <a:spcBef>
                <a:spcPts val="0"/>
              </a:spcBef>
              <a:buFont typeface="Arial"/>
              <a:buNone/>
              <a:defRPr/>
            </a:lvl2pPr>
            <a:lvl3pPr rtl="0" indent="0" marL="914400">
              <a:spcBef>
                <a:spcPts val="0"/>
              </a:spcBef>
              <a:buFont typeface="Arial"/>
              <a:buNone/>
              <a:defRPr/>
            </a:lvl3pPr>
            <a:lvl4pPr rtl="0" indent="0" marL="1371600">
              <a:spcBef>
                <a:spcPts val="0"/>
              </a:spcBef>
              <a:buFont typeface="Arial"/>
              <a:buNone/>
              <a:defRPr/>
            </a:lvl4pPr>
            <a:lvl5pPr rtl="0" indent="0" marL="1828800">
              <a:spcBef>
                <a:spcPts val="0"/>
              </a:spcBef>
              <a:buFont typeface="Arial"/>
              <a:buNone/>
              <a:defRPr/>
            </a:lvl5pPr>
            <a:lvl6pPr rtl="0" indent="0" marL="2286000">
              <a:spcBef>
                <a:spcPts val="0"/>
              </a:spcBef>
              <a:buFont typeface="Arial"/>
              <a:buNone/>
              <a:defRPr/>
            </a:lvl6pPr>
            <a:lvl7pPr rtl="0" indent="0" marL="2743200">
              <a:spcBef>
                <a:spcPts val="0"/>
              </a:spcBef>
              <a:buFont typeface="Arial"/>
              <a:buNone/>
              <a:defRPr/>
            </a:lvl7pPr>
            <a:lvl8pPr rtl="0" indent="0" marL="3200400">
              <a:spcBef>
                <a:spcPts val="0"/>
              </a:spcBef>
              <a:buFont typeface="Arial"/>
              <a:buNone/>
              <a:defRPr/>
            </a:lvl8pPr>
            <a:lvl9pPr rtl="0" indent="0" marL="3657600">
              <a:spcBef>
                <a:spcPts val="0"/>
              </a:spcBef>
              <a:buFont typeface="Arial"/>
              <a:buNone/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0" type="dt"/>
          </p:nvPr>
        </p:nvSpPr>
        <p:spPr>
          <a:xfrm>
            <a:off y="39968487" x="1644650"/>
            <a:ext cy="3048000" cx="7681911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1" type="ftr"/>
          </p:nvPr>
        </p:nvSpPr>
        <p:spPr>
          <a:xfrm>
            <a:off y="39968487" x="11247436"/>
            <a:ext cy="3048000" cx="10425112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70" name="Shape 70"/>
          <p:cNvSpPr txBox="1"/>
          <p:nvPr>
            <p:ph idx="12" type="sldNum"/>
          </p:nvPr>
        </p:nvSpPr>
        <p:spPr>
          <a:xfrm>
            <a:off y="39968487" x="23591837"/>
            <a:ext cy="3048000" cx="7681911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lvl="0" indent="-8890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1" indent="-88900" marL="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2" indent="-88900" marL="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3" indent="-8890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4" indent="-88900" marL="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5" indent="-88900" marL="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6" indent="-8890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7" indent="-88900" marL="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8" indent="-88900" marL="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2"/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10.xml" Type="http://schemas.openxmlformats.org/officeDocument/2006/relationships/slideLayout" Id="rId10"/><Relationship Target="../slideLayouts/slideLayout4.xml" Type="http://schemas.openxmlformats.org/officeDocument/2006/relationships/slideLayout" Id="rId4"/><Relationship Target="../slideLayouts/slideLayout11.xml" Type="http://schemas.openxmlformats.org/officeDocument/2006/relationships/slideLayout" Id="rId11"/><Relationship Target="../slideLayouts/slideLayout3.xml" Type="http://schemas.openxmlformats.org/officeDocument/2006/relationships/slideLayout" Id="rId3"/><Relationship Target="../slideLayouts/slideLayout9.xml" Type="http://schemas.openxmlformats.org/officeDocument/2006/relationships/slideLayout" Id="rId9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slideLayouts/slideLayout8.xml" Type="http://schemas.openxmlformats.org/officeDocument/2006/relationships/slideLayout" Id="rId8"/><Relationship Target="../slideLayouts/slideLayout7.xml" Type="http://schemas.openxmlformats.org/officeDocument/2006/relationships/slideLayout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8" name="Shape 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" name="Shape 9"/>
          <p:cNvSpPr txBox="1"/>
          <p:nvPr>
            <p:ph type="title"/>
          </p:nvPr>
        </p:nvSpPr>
        <p:spPr>
          <a:xfrm>
            <a:off y="1757361" x="1646236"/>
            <a:ext cy="7315200" cx="29627511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spcAft>
                <a:spcPts val="0"/>
              </a:spcAft>
              <a:defRPr/>
            </a:lvl1pPr>
            <a:lvl2pPr algn="ctr" rtl="0" marR="0" indent="0" marL="0">
              <a:spcBef>
                <a:spcPts val="0"/>
              </a:spcBef>
              <a:spcAft>
                <a:spcPts val="0"/>
              </a:spcAft>
              <a:defRPr/>
            </a:lvl2pPr>
            <a:lvl3pPr algn="ctr" rtl="0" marR="0" indent="0" marL="0">
              <a:spcBef>
                <a:spcPts val="0"/>
              </a:spcBef>
              <a:spcAft>
                <a:spcPts val="0"/>
              </a:spcAft>
              <a:defRPr/>
            </a:lvl3pPr>
            <a:lvl4pPr algn="ctr" rtl="0" marR="0" indent="0" marL="0">
              <a:spcBef>
                <a:spcPts val="0"/>
              </a:spcBef>
              <a:spcAft>
                <a:spcPts val="0"/>
              </a:spcAft>
              <a:defRPr/>
            </a:lvl4pPr>
            <a:lvl5pPr algn="ctr" rtl="0" marR="0" indent="0" marL="0">
              <a:spcBef>
                <a:spcPts val="0"/>
              </a:spcBef>
              <a:spcAft>
                <a:spcPts val="0"/>
              </a:spcAft>
              <a:defRPr/>
            </a:lvl5pPr>
            <a:lvl6pPr algn="ctr" rtl="0" marR="0" indent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R="0" indent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R="0" indent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R="0" indent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0" name="Shape 10"/>
          <p:cNvSpPr txBox="1"/>
          <p:nvPr>
            <p:ph idx="1" type="body"/>
          </p:nvPr>
        </p:nvSpPr>
        <p:spPr>
          <a:xfrm>
            <a:off y="10242550" x="1646236"/>
            <a:ext cy="28963937" cx="29627511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-654050" marL="1606550"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algn="l" rtl="0" marR="0" indent="-515937" marL="3481388"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algn="l" rtl="0" marR="0" indent="-365125" marL="5356225"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algn="l" rtl="0" marR="0" indent="-474663" marL="7497763"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algn="l" rtl="0" marR="0" indent="-484188" marL="9640888"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algn="l" rtl="0" marR="0" indent="-484188" marL="10098088"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6pPr>
            <a:lvl7pPr algn="l" rtl="0" marR="0" indent="-484188" marL="10555288"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7pPr>
            <a:lvl8pPr algn="l" rtl="0" marR="0" indent="-484188" marL="11012488"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8pPr>
            <a:lvl9pPr algn="l" rtl="0" marR="0" indent="-484188" marL="11469688"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9pPr>
          </a:lstStyle>
          <a:p/>
        </p:txBody>
      </p:sp>
      <p:sp>
        <p:nvSpPr>
          <p:cNvPr id="11" name="Shape 11"/>
          <p:cNvSpPr txBox="1"/>
          <p:nvPr>
            <p:ph idx="10" type="dt"/>
          </p:nvPr>
        </p:nvSpPr>
        <p:spPr>
          <a:xfrm>
            <a:off y="39968487" x="1644650"/>
            <a:ext cy="3048000" cx="7681911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1" type="ftr"/>
          </p:nvPr>
        </p:nvSpPr>
        <p:spPr>
          <a:xfrm>
            <a:off y="39968487" x="11247436"/>
            <a:ext cy="3048000" cx="10425112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y="39968487" x="23591837"/>
            <a:ext cy="3048000" cx="7681911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lvl="0" indent="-8890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1" indent="-88900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2" indent="-88900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3" indent="-88900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4" indent="-88900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5" indent="-88900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6" indent="-88900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7" indent="-88900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8" indent="-88900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media/image15.png" Type="http://schemas.openxmlformats.org/officeDocument/2006/relationships/image" Id="rId19"/><Relationship Target="../media/image23.png" Type="http://schemas.openxmlformats.org/officeDocument/2006/relationships/image" Id="rId18"/><Relationship Target="../media/image22.png" Type="http://schemas.openxmlformats.org/officeDocument/2006/relationships/image" Id="rId17"/><Relationship Target="../media/image08.gif" Type="http://schemas.openxmlformats.org/officeDocument/2006/relationships/image" Id="rId16"/><Relationship Target="../media/image07.png" Type="http://schemas.openxmlformats.org/officeDocument/2006/relationships/image" Id="rId15"/><Relationship Target="../media/image10.png" Type="http://schemas.openxmlformats.org/officeDocument/2006/relationships/image" Id="rId14"/><Relationship Target="../media/image25.png" Type="http://schemas.openxmlformats.org/officeDocument/2006/relationships/image" Id="rId30"/><Relationship Target="../media/image02.gif" Type="http://schemas.openxmlformats.org/officeDocument/2006/relationships/image" Id="rId12"/><Relationship Target="../media/image26.png" Type="http://schemas.openxmlformats.org/officeDocument/2006/relationships/image" Id="rId31"/><Relationship Target="../media/image06.png" Type="http://schemas.openxmlformats.org/officeDocument/2006/relationships/image" Id="rId13"/><Relationship Target="../media/image05.png" Type="http://schemas.openxmlformats.org/officeDocument/2006/relationships/image" Id="rId10"/><Relationship Target="../media/image03.jpg" Type="http://schemas.openxmlformats.org/officeDocument/2006/relationships/image" Id="rId11"/><Relationship Target="../media/image27.png" Type="http://schemas.openxmlformats.org/officeDocument/2006/relationships/image" Id="rId29"/><Relationship Target="../media/image18.png" Type="http://schemas.openxmlformats.org/officeDocument/2006/relationships/image" Id="rId26"/><Relationship Target="../media/image19.jpg" Type="http://schemas.openxmlformats.org/officeDocument/2006/relationships/image" Id="rId25"/><Relationship Target="../media/image24.jpg" Type="http://schemas.openxmlformats.org/officeDocument/2006/relationships/image" Id="rId28"/><Relationship Target="../media/image20.jpg" Type="http://schemas.openxmlformats.org/officeDocument/2006/relationships/image" Id="rId27"/><Relationship Target="../notesSlides/notesSlide1.xml" Type="http://schemas.openxmlformats.org/officeDocument/2006/relationships/notesSlide" Id="rId2"/><Relationship Target="../media/image13.png" Type="http://schemas.openxmlformats.org/officeDocument/2006/relationships/image" Id="rId21"/><Relationship Target="../slideLayouts/slideLayout1.xml" Type="http://schemas.openxmlformats.org/officeDocument/2006/relationships/slideLayout" Id="rId1"/><Relationship Target="../media/image17.png" Type="http://schemas.openxmlformats.org/officeDocument/2006/relationships/image" Id="rId22"/><Relationship Target="../media/image00.jpg" Type="http://schemas.openxmlformats.org/officeDocument/2006/relationships/image" Id="rId4"/><Relationship Target="../media/image16.png" Type="http://schemas.openxmlformats.org/officeDocument/2006/relationships/image" Id="rId23"/><Relationship Target="../media/image14.png" Type="http://schemas.openxmlformats.org/officeDocument/2006/relationships/image" Id="rId3"/><Relationship Target="../media/image21.png" Type="http://schemas.openxmlformats.org/officeDocument/2006/relationships/image" Id="rId24"/><Relationship Target="../media/image12.png" Type="http://schemas.openxmlformats.org/officeDocument/2006/relationships/image" Id="rId20"/><Relationship Target="../media/image01.png" Type="http://schemas.openxmlformats.org/officeDocument/2006/relationships/image" Id="rId9"/><Relationship Target="../media/image09.png" Type="http://schemas.openxmlformats.org/officeDocument/2006/relationships/image" Id="rId6"/><Relationship Target="../media/image04.png" Type="http://schemas.openxmlformats.org/officeDocument/2006/relationships/image" Id="rId5"/><Relationship Target="../media/image28.png" Type="http://schemas.openxmlformats.org/officeDocument/2006/relationships/image" Id="rId8"/><Relationship Target="../media/image11.png" Type="http://schemas.openxmlformats.org/officeDocument/2006/relationships/image" Id="rId7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4" name="Shape 84"/>
          <p:cNvSpPr txBox="1"/>
          <p:nvPr/>
        </p:nvSpPr>
        <p:spPr>
          <a:xfrm>
            <a:off y="42062400" x="914400"/>
            <a:ext cy="1371599" cx="31089600"/>
          </a:xfrm>
          <a:prstGeom prst="rect">
            <a:avLst/>
          </a:prstGeom>
          <a:noFill/>
          <a:ln w="63500" cap="flat">
            <a:solidFill>
              <a:srgbClr val="0033CC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0" cap="none" baseline="0" sz="84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Shape 85"/>
          <p:cNvSpPr txBox="1"/>
          <p:nvPr/>
        </p:nvSpPr>
        <p:spPr>
          <a:xfrm>
            <a:off y="1800225" x="5791200"/>
            <a:ext cy="561899" cx="21335999"/>
          </a:xfrm>
          <a:prstGeom prst="rect">
            <a:avLst/>
          </a:prstGeom>
          <a:noFill/>
          <a:ln>
            <a:noFill/>
          </a:ln>
        </p:spPr>
        <p:txBody>
          <a:bodyPr bIns="49325" rIns="98650" lIns="98650" tIns="49325" anchor="t" anchorCtr="0">
            <a:noAutofit/>
          </a:bodyPr>
          <a:lstStyle/>
          <a:p>
            <a:pPr algn="ctr" rtl="0" lvl="0" marR="0" indent="0" mar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strike="noStrike" u="none" b="1" cap="none" baseline="0" sz="7200" lang="en-US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Senior Project, </a:t>
            </a:r>
            <a:r>
              <a:rPr b="1" sz="7200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2014</a:t>
            </a:r>
            <a:r>
              <a:rPr strike="noStrike" u="none" b="1" cap="none" baseline="0" sz="7200" lang="en-US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1" sz="7200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Fall Term</a:t>
            </a:r>
          </a:p>
        </p:txBody>
      </p:sp>
      <p:sp>
        <p:nvSpPr>
          <p:cNvPr id="86" name="Shape 86"/>
          <p:cNvSpPr txBox="1"/>
          <p:nvPr/>
        </p:nvSpPr>
        <p:spPr>
          <a:xfrm>
            <a:off y="2819400" x="6567486"/>
            <a:ext cy="2452800" cx="19797599"/>
          </a:xfrm>
          <a:prstGeom prst="rect">
            <a:avLst/>
          </a:prstGeom>
          <a:noFill/>
          <a:ln>
            <a:noFill/>
          </a:ln>
        </p:spPr>
        <p:txBody>
          <a:bodyPr bIns="49325" rIns="98650" lIns="98650" tIns="49325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25000"/>
              <a:buFont typeface="Arial"/>
              <a:buNone/>
            </a:pPr>
            <a:r>
              <a:rPr b="1" sz="4800" lang="en-US">
                <a:solidFill>
                  <a:srgbClr val="3333CC"/>
                </a:solidFill>
              </a:rPr>
              <a:t>Intelligence Inference Engine</a:t>
            </a: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25000"/>
              <a:buFont typeface="Arial"/>
              <a:buNone/>
            </a:pPr>
            <a:r>
              <a:rPr strike="noStrike" u="none" b="1" cap="none" baseline="0" sz="3500" lang="en-US" i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Student: </a:t>
            </a:r>
            <a:r>
              <a:rPr sz="3500" lang="en-US">
                <a:solidFill>
                  <a:srgbClr val="3333CC"/>
                </a:solidFill>
              </a:rPr>
              <a:t>Lazaro Herrera</a:t>
            </a:r>
            <a:r>
              <a:rPr strike="noStrike" u="none" b="0" cap="none" baseline="0" sz="3500" lang="en-US" i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, Florida International University</a:t>
            </a: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25000"/>
              <a:buFont typeface="Arial"/>
              <a:buNone/>
            </a:pPr>
            <a:r>
              <a:rPr strike="noStrike" u="none" b="1" cap="none" baseline="0" sz="3500" lang="en-US" i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Mentor:</a:t>
            </a:r>
            <a:r>
              <a:rPr strike="noStrike" u="none" b="1" cap="none" baseline="0" sz="3500" lang="en-US" i="1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strike="noStrike" u="none" b="0" cap="none" baseline="0" sz="3500" lang="en-US" i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Eri</a:t>
            </a:r>
            <a:r>
              <a:rPr sz="3500" lang="en-US">
                <a:solidFill>
                  <a:srgbClr val="3333CC"/>
                </a:solidFill>
              </a:rPr>
              <a:t>c Kobrin</a:t>
            </a:r>
            <a:r>
              <a:rPr strike="noStrike" u="none" b="0" cap="none" baseline="0" sz="3500" lang="en-US" i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strike="noStrike" u="none" b="0" cap="none" baseline="0" sz="3500" lang="en-US" i="1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strike="noStrike" u="none" b="0" cap="none" baseline="0" sz="3500" lang="en-US" i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sz="3500" lang="en-US">
                <a:solidFill>
                  <a:srgbClr val="3333CC"/>
                </a:solidFill>
              </a:rPr>
              <a:t>kamai Technologies</a:t>
            </a:r>
            <a:r>
              <a:rPr strike="noStrike" u="none" b="0" cap="none" baseline="0" sz="3500" lang="en-US" i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25000"/>
              <a:buFont typeface="Arial"/>
              <a:buNone/>
            </a:pPr>
            <a:r>
              <a:rPr strike="noStrike" u="none" b="1" cap="none" baseline="0" sz="3500" lang="en-US" i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Instructor:</a:t>
            </a:r>
            <a:r>
              <a:rPr strike="noStrike" u="none" b="1" cap="none" baseline="0" sz="3500" lang="en-US" i="1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strike="noStrike" u="none" b="0" cap="none" baseline="0" sz="3500" lang="en-US" i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Masoud Sadjadi, Florida International University</a:t>
            </a:r>
          </a:p>
        </p:txBody>
      </p:sp>
      <p:sp>
        <p:nvSpPr>
          <p:cNvPr id="87" name="Shape 87"/>
          <p:cNvSpPr txBox="1"/>
          <p:nvPr/>
        </p:nvSpPr>
        <p:spPr>
          <a:xfrm>
            <a:off y="42519600" x="1219200"/>
            <a:ext cy="561975" cx="30632400"/>
          </a:xfrm>
          <a:prstGeom prst="rect">
            <a:avLst/>
          </a:prstGeom>
          <a:noFill/>
          <a:ln>
            <a:noFill/>
          </a:ln>
        </p:spPr>
        <p:txBody>
          <a:bodyPr bIns="49325" rIns="98650" lIns="98650" tIns="49325" anchor="t" anchorCtr="0">
            <a:noAutofit/>
          </a:bodyPr>
          <a:lstStyle/>
          <a:p>
            <a:pPr algn="ctr" rtl="0" lvl="0" marR="0" indent="-493712" marL="49371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30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material presented in this poster is based upon the work supported by </a:t>
            </a:r>
            <a:r>
              <a:rPr sz="3000" lang="en-US">
                <a:solidFill>
                  <a:schemeClr val="dk1"/>
                </a:solidFill>
              </a:rPr>
              <a:t>Eric Kobrin, </a:t>
            </a:r>
            <a:r>
              <a:rPr strike="noStrike" u="none" b="0" cap="none" baseline="0" sz="30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 am thankful to the help that I received from my group member</a:t>
            </a:r>
            <a:r>
              <a:rPr sz="3000" lang="en-US">
                <a:solidFill>
                  <a:schemeClr val="dk1"/>
                </a:solidFill>
              </a:rPr>
              <a:t> Jose Acosta</a:t>
            </a:r>
          </a:p>
        </p:txBody>
      </p:sp>
      <p:sp>
        <p:nvSpPr>
          <p:cNvPr id="88" name="Shape 88"/>
          <p:cNvSpPr txBox="1"/>
          <p:nvPr/>
        </p:nvSpPr>
        <p:spPr>
          <a:xfrm>
            <a:off y="5486400" x="914400"/>
            <a:ext cy="35661601" cx="31089600"/>
          </a:xfrm>
          <a:prstGeom prst="rect">
            <a:avLst/>
          </a:prstGeom>
          <a:noFill/>
          <a:ln w="63500" cap="flat">
            <a:solidFill>
              <a:srgbClr val="0033CC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0" cap="none" baseline="0" sz="84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Shape 89"/>
          <p:cNvSpPr txBox="1"/>
          <p:nvPr/>
        </p:nvSpPr>
        <p:spPr>
          <a:xfrm>
            <a:off y="5789612" x="4114800"/>
            <a:ext cy="731837" cx="5486399"/>
          </a:xfrm>
          <a:prstGeom prst="rect">
            <a:avLst/>
          </a:prstGeom>
          <a:solidFill>
            <a:schemeClr val="lt1"/>
          </a:solidFill>
          <a:ln w="12700" cap="flat">
            <a:solidFill>
              <a:srgbClr val="0033CC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9325" rIns="98650" lIns="98650" tIns="49325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strike="noStrike" u="none" b="1" cap="none" baseline="0" sz="4100" lang="en-US" i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Problem</a:t>
            </a:r>
          </a:p>
        </p:txBody>
      </p:sp>
      <p:sp>
        <p:nvSpPr>
          <p:cNvPr id="90" name="Shape 90"/>
          <p:cNvSpPr txBox="1"/>
          <p:nvPr/>
        </p:nvSpPr>
        <p:spPr>
          <a:xfrm>
            <a:off y="41605200" x="1192212"/>
            <a:ext cy="730250" cx="4979987"/>
          </a:xfrm>
          <a:prstGeom prst="rect">
            <a:avLst/>
          </a:prstGeom>
          <a:solidFill>
            <a:schemeClr val="lt1"/>
          </a:solidFill>
          <a:ln w="12700" cap="flat">
            <a:solidFill>
              <a:srgbClr val="0033CC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9325" rIns="98650" lIns="98650" tIns="49325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strike="noStrike" u="none" b="1" cap="none" baseline="0" sz="4100" lang="en-US" i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Acknowledgement</a:t>
            </a:r>
          </a:p>
        </p:txBody>
      </p:sp>
      <p:sp>
        <p:nvSpPr>
          <p:cNvPr id="91" name="Shape 91"/>
          <p:cNvSpPr txBox="1"/>
          <p:nvPr/>
        </p:nvSpPr>
        <p:spPr>
          <a:xfrm>
            <a:off y="446087" x="15925800"/>
            <a:ext cy="1077912" cx="47244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Arial"/>
              <a:buNone/>
            </a:pPr>
            <a:r>
              <a:rPr strike="noStrike" u="none" b="1" cap="none" baseline="0" sz="3200" lang="en-US" i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School of Computing &amp; Information Sciences</a:t>
            </a:r>
          </a:p>
        </p:txBody>
      </p:sp>
      <p:pic>
        <p:nvPicPr>
          <p:cNvPr id="92" name="Shape 92"/>
          <p:cNvPicPr preferRelativeResize="0"/>
          <p:nvPr/>
        </p:nvPicPr>
        <p:blipFill rotWithShape="1">
          <a:blip r:embed="rId3">
            <a:alphaModFix/>
          </a:blip>
          <a:srcRect t="0" b="0" r="0" l="0"/>
          <a:stretch/>
        </p:blipFill>
        <p:spPr>
          <a:xfrm>
            <a:off y="381000" x="13182600"/>
            <a:ext cy="1219199" cx="2630487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Shape 93"/>
          <p:cNvSpPr txBox="1"/>
          <p:nvPr/>
        </p:nvSpPr>
        <p:spPr>
          <a:xfrm>
            <a:off y="5792787" x="13716000"/>
            <a:ext cy="731837" cx="5486399"/>
          </a:xfrm>
          <a:prstGeom prst="rect">
            <a:avLst/>
          </a:prstGeom>
          <a:solidFill>
            <a:schemeClr val="lt1"/>
          </a:solidFill>
          <a:ln w="12700" cap="flat">
            <a:solidFill>
              <a:srgbClr val="0033CC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9325" rIns="98650" lIns="98650" tIns="49325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strike="noStrike" u="none" b="1" cap="none" baseline="0" sz="4100" lang="en-US" i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Current System</a:t>
            </a:r>
          </a:p>
        </p:txBody>
      </p:sp>
      <p:sp>
        <p:nvSpPr>
          <p:cNvPr id="94" name="Shape 94"/>
          <p:cNvSpPr txBox="1"/>
          <p:nvPr/>
        </p:nvSpPr>
        <p:spPr>
          <a:xfrm>
            <a:off y="5792787" x="23317200"/>
            <a:ext cy="731837" cx="5486399"/>
          </a:xfrm>
          <a:prstGeom prst="rect">
            <a:avLst/>
          </a:prstGeom>
          <a:solidFill>
            <a:schemeClr val="lt1"/>
          </a:solidFill>
          <a:ln w="12700" cap="flat">
            <a:solidFill>
              <a:srgbClr val="0033CC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9325" rIns="98650" lIns="98650" tIns="49325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strike="noStrike" u="none" b="1" cap="none" baseline="0" sz="4100" lang="en-US" i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Requirements</a:t>
            </a:r>
          </a:p>
        </p:txBody>
      </p:sp>
      <p:sp>
        <p:nvSpPr>
          <p:cNvPr id="95" name="Shape 95"/>
          <p:cNvSpPr txBox="1"/>
          <p:nvPr/>
        </p:nvSpPr>
        <p:spPr>
          <a:xfrm>
            <a:off y="17373600" x="4114800"/>
            <a:ext cy="731837" cx="5486399"/>
          </a:xfrm>
          <a:prstGeom prst="rect">
            <a:avLst/>
          </a:prstGeom>
          <a:solidFill>
            <a:schemeClr val="lt1"/>
          </a:solidFill>
          <a:ln w="12700" cap="flat">
            <a:solidFill>
              <a:srgbClr val="0033CC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9325" rIns="98650" lIns="98650" tIns="49325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strike="noStrike" u="none" b="1" cap="none" baseline="0" sz="4100" lang="en-US" i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System Design</a:t>
            </a:r>
          </a:p>
        </p:txBody>
      </p:sp>
      <p:sp>
        <p:nvSpPr>
          <p:cNvPr id="96" name="Shape 96"/>
          <p:cNvSpPr txBox="1"/>
          <p:nvPr/>
        </p:nvSpPr>
        <p:spPr>
          <a:xfrm>
            <a:off y="17373600" x="13716000"/>
            <a:ext cy="731837" cx="5486399"/>
          </a:xfrm>
          <a:prstGeom prst="rect">
            <a:avLst/>
          </a:prstGeom>
          <a:solidFill>
            <a:schemeClr val="lt1"/>
          </a:solidFill>
          <a:ln w="12700" cap="flat">
            <a:solidFill>
              <a:srgbClr val="0033CC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9325" rIns="98650" lIns="98650" tIns="49325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strike="noStrike" u="none" b="1" cap="none" baseline="0" sz="4100" lang="en-US" i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Object Design</a:t>
            </a:r>
          </a:p>
        </p:txBody>
      </p:sp>
      <p:sp>
        <p:nvSpPr>
          <p:cNvPr id="97" name="Shape 97"/>
          <p:cNvSpPr txBox="1"/>
          <p:nvPr/>
        </p:nvSpPr>
        <p:spPr>
          <a:xfrm>
            <a:off y="17373600" x="23317200"/>
            <a:ext cy="731837" cx="5486399"/>
          </a:xfrm>
          <a:prstGeom prst="rect">
            <a:avLst/>
          </a:prstGeom>
          <a:solidFill>
            <a:schemeClr val="lt1"/>
          </a:solidFill>
          <a:ln w="12700" cap="flat">
            <a:solidFill>
              <a:srgbClr val="0033CC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9325" rIns="98650" lIns="98650" tIns="49325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strike="noStrike" u="none" b="1" cap="none" baseline="0" sz="4100" lang="en-US" i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Implementation</a:t>
            </a:r>
          </a:p>
        </p:txBody>
      </p:sp>
      <p:sp>
        <p:nvSpPr>
          <p:cNvPr id="98" name="Shape 98"/>
          <p:cNvSpPr txBox="1"/>
          <p:nvPr/>
        </p:nvSpPr>
        <p:spPr>
          <a:xfrm>
            <a:off y="29260800" x="4114800"/>
            <a:ext cy="731837" cx="5486399"/>
          </a:xfrm>
          <a:prstGeom prst="rect">
            <a:avLst/>
          </a:prstGeom>
          <a:solidFill>
            <a:schemeClr val="lt1"/>
          </a:solidFill>
          <a:ln w="12700" cap="flat">
            <a:solidFill>
              <a:srgbClr val="0033CC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9325" rIns="98650" lIns="98650" tIns="49325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strike="noStrike" u="none" b="1" cap="none" baseline="0" sz="4100" lang="en-US" i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Verification</a:t>
            </a:r>
          </a:p>
        </p:txBody>
      </p:sp>
      <p:sp>
        <p:nvSpPr>
          <p:cNvPr id="99" name="Shape 99"/>
          <p:cNvSpPr txBox="1"/>
          <p:nvPr/>
        </p:nvSpPr>
        <p:spPr>
          <a:xfrm>
            <a:off y="29260800" x="13716000"/>
            <a:ext cy="731837" cx="5486399"/>
          </a:xfrm>
          <a:prstGeom prst="rect">
            <a:avLst/>
          </a:prstGeom>
          <a:solidFill>
            <a:schemeClr val="lt1"/>
          </a:solidFill>
          <a:ln w="12700" cap="flat">
            <a:solidFill>
              <a:srgbClr val="0033CC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9325" rIns="98650" lIns="98650" tIns="49325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strike="noStrike" u="none" b="1" cap="none" baseline="0" sz="4100" lang="en-US" i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Screenshots</a:t>
            </a:r>
          </a:p>
        </p:txBody>
      </p:sp>
      <p:sp>
        <p:nvSpPr>
          <p:cNvPr id="100" name="Shape 100"/>
          <p:cNvSpPr txBox="1"/>
          <p:nvPr/>
        </p:nvSpPr>
        <p:spPr>
          <a:xfrm>
            <a:off y="29260800" x="23317200"/>
            <a:ext cy="731837" cx="5486399"/>
          </a:xfrm>
          <a:prstGeom prst="rect">
            <a:avLst/>
          </a:prstGeom>
          <a:solidFill>
            <a:schemeClr val="lt1"/>
          </a:solidFill>
          <a:ln w="12700" cap="flat">
            <a:solidFill>
              <a:srgbClr val="0033CC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9325" rIns="98650" lIns="98650" tIns="49325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strike="noStrike" u="none" b="1" cap="none" baseline="0" sz="4100" lang="en-US" i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</a:p>
        </p:txBody>
      </p:sp>
      <p:pic>
        <p:nvPicPr>
          <p:cNvPr id="101" name="Shape 1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2909000" x="7449137"/>
            <a:ext cy="2275199" cx="3033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Shape 10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y="577437" x="7100875"/>
            <a:ext cy="1724550" cx="25493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Shape 10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y="3061699" x="3131500"/>
            <a:ext cy="1815094" cx="344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Shape 10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y="457187" x="23221950"/>
            <a:ext cy="2857500" cx="285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Shape 10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y="580225" x="25304800"/>
            <a:ext cy="2001826" cx="4003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Shape 10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y="3380897" x="29685725"/>
            <a:ext cy="1815100" cx="24421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Shape 10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y="3885775" x="23243935"/>
            <a:ext cy="985575" cx="63436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Shape 10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y="450360" x="29074125"/>
            <a:ext cy="2109150" cx="316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Shape 109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y="2951175" x="914400"/>
            <a:ext cy="2001816" cx="184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Shape 110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y="577450" x="914400"/>
            <a:ext cy="1724549" cx="2929874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Shape 111"/>
          <p:cNvSpPr txBox="1"/>
          <p:nvPr/>
        </p:nvSpPr>
        <p:spPr>
          <a:xfrm>
            <a:off y="6835800" x="1848225"/>
            <a:ext cy="9563399" cx="9682200"/>
          </a:xfrm>
          <a:prstGeom prst="rect">
            <a:avLst/>
          </a:prstGeom>
          <a:noFill/>
          <a:ln w="63500" cap="flat">
            <a:solidFill>
              <a:srgbClr val="0033CC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sz="2400" lang="en-US"/>
              <a:t>Imagine being a business owner in the 21st century. Even the most non-technical business relies on some basic technology (email, computers)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rtl="0">
              <a:spcBef>
                <a:spcPts val="0"/>
              </a:spcBef>
              <a:buNone/>
            </a:pPr>
            <a:r>
              <a:rPr sz="2400" lang="en-US"/>
              <a:t>You hear about a new cyber security threat (Stuxnet) and want to know how it could impact your business’ operation. You head over to a popular search engine, type the name “Stuxnet”, click “Search” and get one million records to go through.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rtl="0">
              <a:spcBef>
                <a:spcPts val="0"/>
              </a:spcBef>
              <a:buNone/>
            </a:pPr>
            <a:r>
              <a:rPr sz="2400" lang="en-US"/>
              <a:t>In the business world, the questions you want answered are simple</a:t>
            </a:r>
          </a:p>
          <a:p>
            <a:pPr rtl="0" lvl="0" indent="-3810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rabicParenR"/>
            </a:pPr>
            <a:r>
              <a:rPr sz="2400" lang="en-US"/>
              <a:t>What is it?</a:t>
            </a:r>
          </a:p>
          <a:p>
            <a:pPr rtl="0" lvl="0" indent="-3810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rabicParenR"/>
            </a:pPr>
            <a:r>
              <a:rPr sz="2400" lang="en-US"/>
              <a:t>Am I at risk?</a:t>
            </a:r>
          </a:p>
          <a:p>
            <a:pPr rtl="0" lvl="0" indent="-3810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rabicParenR"/>
            </a:pPr>
            <a:r>
              <a:rPr sz="2400" lang="en-US"/>
              <a:t>Will there be damage if my business is affected?</a:t>
            </a:r>
          </a:p>
          <a:p>
            <a:pPr rtl="0" lvl="0" indent="-3810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rabicParenR"/>
            </a:pPr>
            <a:r>
              <a:rPr sz="2400" lang="en-US"/>
              <a:t>How extensive will any damage be?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rtl="0">
              <a:spcBef>
                <a:spcPts val="0"/>
              </a:spcBef>
              <a:buNone/>
            </a:pPr>
            <a:r>
              <a:rPr sz="2400" lang="en-US"/>
              <a:t>Going through one million records to get the data you want is not simple or something anyone wants to do.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rtl="0">
              <a:spcBef>
                <a:spcPts val="0"/>
              </a:spcBef>
              <a:buNone/>
            </a:pPr>
            <a:r>
              <a:rPr sz="2400" lang="en-US"/>
              <a:t>Here’s where we introduce Relational Databases and the Semantic Web where data is stored by relations (ex: Stuxnet attacks Windows Computers, Stuxnet does not destroy files, etc)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rtl="0" lvl="0">
              <a:spcBef>
                <a:spcPts val="0"/>
              </a:spcBef>
              <a:buNone/>
            </a:pPr>
            <a:r>
              <a:rPr sz="2400" lang="en-US"/>
              <a:t>The downside to this is that in order to use this data, a person needs to know how to write in a query language (a specialized programming language called SPARQL)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sp>
        <p:nvSpPr>
          <p:cNvPr id="112" name="Shape 112"/>
          <p:cNvSpPr txBox="1"/>
          <p:nvPr/>
        </p:nvSpPr>
        <p:spPr>
          <a:xfrm>
            <a:off y="6835800" x="11678025"/>
            <a:ext cy="9563399" cx="9682200"/>
          </a:xfrm>
          <a:prstGeom prst="rect">
            <a:avLst/>
          </a:prstGeom>
          <a:noFill/>
          <a:ln w="63500" cap="flat">
            <a:solidFill>
              <a:srgbClr val="0033CC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rtl="0">
              <a:spcBef>
                <a:spcPts val="0"/>
              </a:spcBef>
              <a:buNone/>
            </a:pPr>
            <a:r>
              <a:rPr sz="2400" lang="en-US"/>
              <a:t>Above you can see the 841,000 results for Stuxnet on a popular search engine. Although impressive, most people do not need that much information to sort through.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rtl="0">
              <a:spcBef>
                <a:spcPts val="0"/>
              </a:spcBef>
              <a:buNone/>
            </a:pPr>
            <a:r>
              <a:rPr sz="2400" lang="en-US"/>
              <a:t>Below you can see the current state of Apache Jena’s “semantic web framework” and SPARQL is the only method of interaction.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sp>
        <p:nvSpPr>
          <p:cNvPr id="113" name="Shape 113"/>
          <p:cNvSpPr txBox="1"/>
          <p:nvPr/>
        </p:nvSpPr>
        <p:spPr>
          <a:xfrm>
            <a:off y="6846000" x="21551125"/>
            <a:ext cy="9563399" cx="9682200"/>
          </a:xfrm>
          <a:prstGeom prst="rect">
            <a:avLst/>
          </a:prstGeom>
          <a:noFill/>
          <a:ln w="63500" cap="flat">
            <a:solidFill>
              <a:srgbClr val="0033CC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sz="2400" lang="en-US"/>
              <a:t>Here are the client requirements I implemented along with the technologies used for each one.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rtl="0" lvl="0" indent="-3810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2400" lang="en-US"/>
              <a:t>Create a simple way to search a Apache Jena database</a:t>
            </a:r>
          </a:p>
          <a:p>
            <a:pPr rtl="0" lvl="1" indent="-381000" marL="13716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sz="2400" lang="en-US"/>
              <a:t>JS + JQuery</a:t>
            </a:r>
          </a:p>
          <a:p>
            <a:pPr rtl="0" lvl="0" indent="-3810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2400" lang="en-US"/>
              <a:t>Create a simple way to submit data to an Apache Jena database </a:t>
            </a:r>
          </a:p>
          <a:p>
            <a:pPr rtl="0" lvl="1" indent="-381000" marL="13716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sz="2400" lang="en-US"/>
              <a:t>JS + JQuery</a:t>
            </a:r>
          </a:p>
          <a:p>
            <a:pPr rtl="0" lvl="0" indent="-3810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2400" lang="en-US"/>
              <a:t>Allow custom SPARQL prefixes for more customization</a:t>
            </a:r>
          </a:p>
          <a:p>
            <a:pPr rtl="0" lvl="1" indent="-381000" marL="13716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sz="2400" lang="en-US"/>
              <a:t>JS + JQuery</a:t>
            </a:r>
          </a:p>
          <a:p>
            <a:pPr rtl="0" lvl="0" indent="-3810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2400" lang="en-US"/>
              <a:t>Use database data for a historical autocomplete</a:t>
            </a:r>
          </a:p>
          <a:p>
            <a:pPr rtl="0" lvl="1" indent="-381000" marL="13716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sz="2400" lang="en-US">
                <a:solidFill>
                  <a:schemeClr val="dk1"/>
                </a:solidFill>
              </a:rPr>
              <a:t>Jena + JS +  PHP + JQuery + JQuery Autocomplete</a:t>
            </a:r>
          </a:p>
          <a:p>
            <a:pPr rtl="0" lvl="0" indent="-3810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2400" lang="en-US"/>
              <a:t>Allow evidence to be submitted and evaluated</a:t>
            </a:r>
          </a:p>
          <a:p>
            <a:pPr rtl="0" lvl="1" indent="-381000" marL="13716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sz="2400" lang="en-US"/>
              <a:t>JS + JQuery + jGauge</a:t>
            </a:r>
          </a:p>
          <a:p>
            <a:pPr rtl="0" lvl="0" indent="-3810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2400" lang="en-US"/>
              <a:t>Allow running a raw SPARQL query for searching</a:t>
            </a:r>
          </a:p>
          <a:p>
            <a:pPr rtl="0" lvl="1" indent="-381000" marL="13716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sz="2400" lang="en-US"/>
              <a:t>Jena + JS + JQuery</a:t>
            </a:r>
          </a:p>
          <a:p>
            <a:pPr rtl="0" lvl="0" indent="-3810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2400" lang="en-US">
                <a:solidFill>
                  <a:schemeClr val="dk1"/>
                </a:solidFill>
              </a:rPr>
              <a:t>Allow storing a raw SPARQL query for searching</a:t>
            </a:r>
          </a:p>
          <a:p>
            <a:pPr rtl="0" lvl="1" indent="-381000" marL="13716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sz="2400" lang="en-US"/>
              <a:t>MySQL + JS + JQuery</a:t>
            </a:r>
          </a:p>
          <a:p>
            <a:pPr rtl="0" lvl="0" indent="-3810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2400" lang="en-US"/>
              <a:t>Generate a graph of all of data in the database</a:t>
            </a:r>
          </a:p>
          <a:p>
            <a:pPr rtl="0" lvl="1" indent="-381000" marL="13716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sz="2400" lang="en-US"/>
              <a:t>D3JS + PHP + JS + JQuery</a:t>
            </a:r>
          </a:p>
          <a:p>
            <a:pPr rtl="0" lvl="0" indent="-3810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2400" lang="en-US"/>
              <a:t>Allow importing an XML file with many records</a:t>
            </a:r>
          </a:p>
          <a:p>
            <a:pPr rtl="0" lvl="1" indent="-381000" marL="13716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sz="2400" lang="en-US"/>
              <a:t>PHP + JS + JQuery</a:t>
            </a:r>
          </a:p>
          <a:p>
            <a:pPr rtl="0" lvl="0" indent="-3810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2400" lang="en-US"/>
              <a:t>Allow exporting an XML file with all records</a:t>
            </a:r>
          </a:p>
          <a:p>
            <a:pPr rtl="0" lvl="1" indent="-381000" marL="13716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sz="2400" lang="en-US"/>
              <a:t>PHP + JS + JQuery</a:t>
            </a:r>
          </a:p>
        </p:txBody>
      </p:sp>
      <p:pic>
        <p:nvPicPr>
          <p:cNvPr id="114" name="Shape 114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y="10560110" x="12954000"/>
            <a:ext cy="5706089" cx="7103674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Shape 115"/>
          <p:cNvSpPr txBox="1"/>
          <p:nvPr/>
        </p:nvSpPr>
        <p:spPr>
          <a:xfrm>
            <a:off y="18418200" x="1848225"/>
            <a:ext cy="9563399" cx="9682200"/>
          </a:xfrm>
          <a:prstGeom prst="rect">
            <a:avLst/>
          </a:prstGeom>
          <a:noFill/>
          <a:ln w="63500" cap="flat">
            <a:solidFill>
              <a:srgbClr val="0033CC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sz="2400" lang="en-US"/>
              <a:t>For this system, we started with Easy DEV PHP which is a standard WAMP (Windows, Apache, MySQL, PHP) stack along with Apache Fuseki on Windows 7.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rtl="0">
              <a:spcBef>
                <a:spcPts val="0"/>
              </a:spcBef>
              <a:buNone/>
            </a:pPr>
            <a:r>
              <a:rPr sz="2400" lang="en-US"/>
              <a:t>The system specs for the development machine were</a:t>
            </a:r>
          </a:p>
          <a:p>
            <a:pPr rtl="0" lvl="0" indent="-3810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2400" lang="en-US"/>
              <a:t>OS: Windows 7</a:t>
            </a:r>
          </a:p>
          <a:p>
            <a:pPr rtl="0" lvl="0" indent="-3810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2400" lang="en-US"/>
              <a:t>CPU: 1 Core</a:t>
            </a:r>
          </a:p>
          <a:p>
            <a:pPr rtl="0" lvl="0" indent="-3810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2400" lang="en-US"/>
              <a:t>RAM: 2 GB</a:t>
            </a:r>
          </a:p>
          <a:p>
            <a:pPr rtl="0" lvl="0" indent="-3810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2400" lang="en-US"/>
              <a:t>HD: 30 GB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rtl="0">
              <a:spcBef>
                <a:spcPts val="0"/>
              </a:spcBef>
              <a:buNone/>
            </a:pPr>
            <a:r>
              <a:rPr sz="2400" lang="en-US"/>
              <a:t>The deployment diagram for our technologies is below.</a:t>
            </a:r>
          </a:p>
          <a:p>
            <a:pPr rtl="0" lvl="0">
              <a:spcBef>
                <a:spcPts val="0"/>
              </a:spcBef>
              <a:buNone/>
            </a:pPr>
            <a:r>
              <a:rPr sz="2400" lang="en-US"/>
              <a:t>Our design is a client-server repository where Apache serves up web pages, and PHP performs the interaction to Apache Jena and SQL.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sp>
        <p:nvSpPr>
          <p:cNvPr id="116" name="Shape 116"/>
          <p:cNvSpPr txBox="1"/>
          <p:nvPr/>
        </p:nvSpPr>
        <p:spPr>
          <a:xfrm>
            <a:off y="18418200" x="11678025"/>
            <a:ext cy="9563399" cx="9682200"/>
          </a:xfrm>
          <a:prstGeom prst="rect">
            <a:avLst/>
          </a:prstGeom>
          <a:noFill/>
          <a:ln w="63500" cap="flat">
            <a:solidFill>
              <a:srgbClr val="0033CC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sp>
        <p:nvSpPr>
          <p:cNvPr id="117" name="Shape 117"/>
          <p:cNvSpPr txBox="1"/>
          <p:nvPr/>
        </p:nvSpPr>
        <p:spPr>
          <a:xfrm>
            <a:off y="18428400" x="21551125"/>
            <a:ext cy="9563399" cx="9682200"/>
          </a:xfrm>
          <a:prstGeom prst="rect">
            <a:avLst/>
          </a:prstGeom>
          <a:noFill/>
          <a:ln w="63500" cap="flat">
            <a:solidFill>
              <a:srgbClr val="0033CC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t" anchorCtr="0">
            <a:noAutofit/>
          </a:bodyPr>
          <a:lstStyle/>
          <a:p>
            <a:pPr rtl="0" indent="0" marL="0">
              <a:spcBef>
                <a:spcPts val="0"/>
              </a:spcBef>
              <a:buNone/>
            </a:pPr>
            <a:r>
              <a:rPr sz="2400" lang="en-US"/>
              <a:t>Below is some of the code that powers the naive algorithm for evaluating an “evidence” piece.</a:t>
            </a:r>
          </a:p>
          <a:p>
            <a:pPr rtl="0" indent="0" mar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rtl="0" lvl="0" indent="0" mar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sp>
        <p:nvSpPr>
          <p:cNvPr id="118" name="Shape 118"/>
          <p:cNvSpPr txBox="1"/>
          <p:nvPr/>
        </p:nvSpPr>
        <p:spPr>
          <a:xfrm>
            <a:off y="30457800" x="1848225"/>
            <a:ext cy="9563399" cx="9682200"/>
          </a:xfrm>
          <a:prstGeom prst="rect">
            <a:avLst/>
          </a:prstGeom>
          <a:noFill/>
          <a:ln w="63500" cap="flat">
            <a:solidFill>
              <a:srgbClr val="0033CC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sz="2400" lang="en-US">
                <a:solidFill>
                  <a:schemeClr val="dk1"/>
                </a:solidFill>
              </a:rPr>
              <a:t>For the verification of this UI-heavy work, I used Selenium and Sauce Labs.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rtl="0" lvl="0">
              <a:spcBef>
                <a:spcPts val="0"/>
              </a:spcBef>
              <a:buNone/>
            </a:pPr>
            <a:r>
              <a:rPr sz="2400" lang="en-US">
                <a:solidFill>
                  <a:schemeClr val="dk1"/>
                </a:solidFill>
              </a:rPr>
              <a:t>Selenium is a web automation framework that is designed for verifying websites through DOM-based interactions as opposed to traditional pixel-location-based testing tools.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rtl="0"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sz="2400" lang="en-US">
                <a:solidFill>
                  <a:schemeClr val="dk1"/>
                </a:solidFill>
              </a:rPr>
              <a:t>Sauce Labs provides cloud testing from Selenium’s Remote Web Driver interface.</a:t>
            </a:r>
          </a:p>
        </p:txBody>
      </p:sp>
      <p:sp>
        <p:nvSpPr>
          <p:cNvPr id="119" name="Shape 119"/>
          <p:cNvSpPr txBox="1"/>
          <p:nvPr/>
        </p:nvSpPr>
        <p:spPr>
          <a:xfrm>
            <a:off y="30457800" x="11678025"/>
            <a:ext cy="9563399" cx="9682200"/>
          </a:xfrm>
          <a:prstGeom prst="rect">
            <a:avLst/>
          </a:prstGeom>
          <a:noFill/>
          <a:ln w="63500" cap="flat">
            <a:solidFill>
              <a:srgbClr val="0033CC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sp>
        <p:nvSpPr>
          <p:cNvPr id="120" name="Shape 120"/>
          <p:cNvSpPr txBox="1"/>
          <p:nvPr/>
        </p:nvSpPr>
        <p:spPr>
          <a:xfrm>
            <a:off y="30468000" x="21551125"/>
            <a:ext cy="9563399" cx="9682200"/>
          </a:xfrm>
          <a:prstGeom prst="rect">
            <a:avLst/>
          </a:prstGeom>
          <a:noFill/>
          <a:ln w="63500" cap="flat">
            <a:solidFill>
              <a:srgbClr val="0033CC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t" anchorCtr="0">
            <a:noAutofit/>
          </a:bodyPr>
          <a:lstStyle/>
          <a:p>
            <a:pPr rtl="0" lvl="0" indent="0" mar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sz="2400" lang="en-US"/>
              <a:t>During this project, we have one main goal and that was to make the  Semantic Web Framework provided by Apache Jena and the Relational Database Format more accessible to a wider audience.</a:t>
            </a:r>
          </a:p>
          <a:p>
            <a:pPr rtl="0" lvl="0" indent="0" mar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400"/>
          </a:p>
          <a:p>
            <a:pPr rtl="0" lvl="0" indent="0" marL="0">
              <a:spcBef>
                <a:spcPts val="0"/>
              </a:spcBef>
              <a:buNone/>
            </a:pPr>
            <a:r>
              <a:rPr sz="2400" lang="en-US"/>
              <a:t>In order to accomplish this, we tried to reduce the training barrier, reduce the cost of making RDF more user-accessible and allow for more accessibility for mobile devices/tables.</a:t>
            </a:r>
          </a:p>
          <a:p>
            <a:pPr rtl="0" lvl="0" indent="0" mar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rtl="0" lvl="0" indent="0" marL="0">
              <a:spcBef>
                <a:spcPts val="0"/>
              </a:spcBef>
              <a:buNone/>
            </a:pPr>
            <a:r>
              <a:rPr sz="2400" lang="en-US"/>
              <a:t>We reduced the training barrier from forcing users to learn how to write SPARQL down to a simple explanation on subject, predicates/prefixes and objects.</a:t>
            </a:r>
          </a:p>
          <a:p>
            <a:pPr rtl="0" lvl="0" indent="0" mar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rtl="0" lvl="0" indent="0" marL="0">
              <a:spcBef>
                <a:spcPts val="0"/>
              </a:spcBef>
              <a:buNone/>
            </a:pPr>
            <a:r>
              <a:rPr sz="2400" lang="en-US"/>
              <a:t>We reduced the cost of making this more accessible by utilizing off-the-shelf technologies that already exist (why reinvent the wheel?)</a:t>
            </a:r>
          </a:p>
          <a:p>
            <a:pPr rtl="0" lvl="0" indent="0" marL="0">
              <a:spcBef>
                <a:spcPts val="0"/>
              </a:spcBef>
              <a:buNone/>
            </a:pPr>
            <a:r>
              <a:rPr sz="2400" lang="en-US"/>
              <a:t>to lower the cost of making these needed upgrades</a:t>
            </a:r>
          </a:p>
          <a:p>
            <a:pPr rtl="0" lvl="0" indent="0" mar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rtl="0" lvl="0" indent="0" mar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sz="2400" lang="en-US"/>
              <a:t>We further reduced the cost of using RDF by picking technologies that are mobile-ready so that the new generation with smartphones and tablets can utilize this.</a:t>
            </a:r>
          </a:p>
          <a:p>
            <a:pPr rtl="0" lvl="0" indent="0" mar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rtl="0" lvl="0" indent="0" mar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pic>
        <p:nvPicPr>
          <p:cNvPr id="121" name="Shape 121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y="1219150" x="3603425"/>
            <a:ext cy="1724025" cx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Shape 122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y="890597" x="5595925"/>
            <a:ext cy="1815100" cx="11297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Shape 123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y="33849000" x="3886200"/>
            <a:ext cy="3850450" cx="75665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Shape 124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y="36039325" x="1965919"/>
            <a:ext cy="3850461" cx="6880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Shape 125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y="30598093" x="11754225"/>
            <a:ext cy="3555704" cx="4724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Shape 126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y="34302075" x="11824325"/>
            <a:ext cy="2742350" cx="4512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Shape 127"/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y="37122893" x="11830425"/>
            <a:ext cy="2748752" cx="4512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Shape 128"/>
          <p:cNvPicPr preferRelativeResize="0"/>
          <p:nvPr/>
        </p:nvPicPr>
        <p:blipFill>
          <a:blip r:embed="rId22">
            <a:alphaModFix/>
          </a:blip>
          <a:stretch>
            <a:fillRect/>
          </a:stretch>
        </p:blipFill>
        <p:spPr>
          <a:xfrm>
            <a:off y="30598100" x="16538370"/>
            <a:ext cy="3832770" cx="472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Shape 129"/>
          <p:cNvPicPr preferRelativeResize="0"/>
          <p:nvPr/>
        </p:nvPicPr>
        <p:blipFill>
          <a:blip r:embed="rId23">
            <a:alphaModFix/>
          </a:blip>
          <a:stretch>
            <a:fillRect/>
          </a:stretch>
        </p:blipFill>
        <p:spPr>
          <a:xfrm>
            <a:off y="34510093" x="16631020"/>
            <a:ext cy="2452799" cx="44336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Shape 130"/>
          <p:cNvPicPr preferRelativeResize="0"/>
          <p:nvPr/>
        </p:nvPicPr>
        <p:blipFill>
          <a:blip r:embed="rId24">
            <a:alphaModFix/>
          </a:blip>
          <a:stretch>
            <a:fillRect/>
          </a:stretch>
        </p:blipFill>
        <p:spPr>
          <a:xfrm>
            <a:off y="37170137" x="16523575"/>
            <a:ext cy="2610200" cx="472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Shape 131"/>
          <p:cNvPicPr preferRelativeResize="0"/>
          <p:nvPr/>
        </p:nvPicPr>
        <p:blipFill>
          <a:blip r:embed="rId25">
            <a:alphaModFix/>
          </a:blip>
          <a:stretch>
            <a:fillRect/>
          </a:stretch>
        </p:blipFill>
        <p:spPr>
          <a:xfrm>
            <a:off y="23419559" x="2262162"/>
            <a:ext cy="4260725" cx="8854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Shape 132"/>
          <p:cNvPicPr preferRelativeResize="0"/>
          <p:nvPr/>
        </p:nvPicPr>
        <p:blipFill>
          <a:blip r:embed="rId26">
            <a:alphaModFix/>
          </a:blip>
          <a:stretch>
            <a:fillRect/>
          </a:stretch>
        </p:blipFill>
        <p:spPr>
          <a:xfrm>
            <a:off y="3105450" x="6567475"/>
            <a:ext cy="1815100" cx="15125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Shape 133"/>
          <p:cNvPicPr preferRelativeResize="0"/>
          <p:nvPr/>
        </p:nvPicPr>
        <p:blipFill>
          <a:blip r:embed="rId27">
            <a:alphaModFix/>
          </a:blip>
          <a:stretch>
            <a:fillRect/>
          </a:stretch>
        </p:blipFill>
        <p:spPr>
          <a:xfrm>
            <a:off y="18539425" x="14157284"/>
            <a:ext cy="6423562" cx="71668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Shape 134"/>
          <p:cNvPicPr preferRelativeResize="0"/>
          <p:nvPr/>
        </p:nvPicPr>
        <p:blipFill>
          <a:blip r:embed="rId28">
            <a:alphaModFix/>
          </a:blip>
          <a:stretch>
            <a:fillRect/>
          </a:stretch>
        </p:blipFill>
        <p:spPr>
          <a:xfrm>
            <a:off y="2209800" x="27453962"/>
            <a:ext cy="1905000" cx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Shape 135"/>
          <p:cNvPicPr preferRelativeResize="0"/>
          <p:nvPr/>
        </p:nvPicPr>
        <p:blipFill>
          <a:blip r:embed="rId29">
            <a:alphaModFix/>
          </a:blip>
          <a:stretch>
            <a:fillRect/>
          </a:stretch>
        </p:blipFill>
        <p:spPr>
          <a:xfrm>
            <a:off y="23075075" x="11741300"/>
            <a:ext cy="4770174" cx="52977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Shape 136"/>
          <p:cNvPicPr preferRelativeResize="0"/>
          <p:nvPr/>
        </p:nvPicPr>
        <p:blipFill>
          <a:blip r:embed="rId30">
            <a:alphaModFix/>
          </a:blip>
          <a:stretch>
            <a:fillRect/>
          </a:stretch>
        </p:blipFill>
        <p:spPr>
          <a:xfrm>
            <a:off y="7045187" x="12758725"/>
            <a:ext cy="1400175" cx="740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Shape 137"/>
          <p:cNvPicPr preferRelativeResize="0"/>
          <p:nvPr/>
        </p:nvPicPr>
        <p:blipFill>
          <a:blip r:embed="rId31">
            <a:alphaModFix/>
          </a:blip>
          <a:stretch>
            <a:fillRect/>
          </a:stretch>
        </p:blipFill>
        <p:spPr>
          <a:xfrm>
            <a:off y="19522450" x="21703525"/>
            <a:ext cy="8046899" cx="92122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