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57" r:id="rId5"/>
    <p:sldId id="260" r:id="rId6"/>
    <p:sldId id="261" r:id="rId7"/>
    <p:sldId id="258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C63B1-D4C4-4C0A-91A1-A14B0150CDA9}">
          <p14:sldIdLst>
            <p14:sldId id="256"/>
            <p14:sldId id="263"/>
            <p14:sldId id="269"/>
            <p14:sldId id="257"/>
            <p14:sldId id="260"/>
            <p14:sldId id="261"/>
            <p14:sldId id="258"/>
            <p14:sldId id="262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006" y="1030906"/>
            <a:ext cx="8934994" cy="259812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Intimo’s merchant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b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www.intimo.com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8423" y="4232508"/>
            <a:ext cx="6810103" cy="14054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Team Members</a:t>
            </a:r>
            <a:r>
              <a:rPr lang="en-US" sz="2000" dirty="0" smtClean="0"/>
              <a:t>: 	Artiom Tiurin</a:t>
            </a:r>
            <a:r>
              <a:rPr lang="en-US" sz="1400" dirty="0" smtClean="0"/>
              <a:t>,   </a:t>
            </a:r>
            <a:r>
              <a:rPr lang="en-US" sz="2000" dirty="0" smtClean="0"/>
              <a:t>Carlos Morales</a:t>
            </a:r>
          </a:p>
          <a:p>
            <a:pPr algn="l"/>
            <a:r>
              <a:rPr lang="en-US" sz="2000" b="1" dirty="0"/>
              <a:t>	 </a:t>
            </a:r>
            <a:r>
              <a:rPr lang="en-US" sz="2000" b="1" dirty="0" smtClean="0"/>
              <a:t>      Mentor</a:t>
            </a:r>
            <a:r>
              <a:rPr lang="en-US" sz="2000" dirty="0" smtClean="0"/>
              <a:t>: 	Sonia Centeno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1" y="324593"/>
            <a:ext cx="10131425" cy="637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69" y="1033153"/>
            <a:ext cx="10405197" cy="5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 site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191" y="1389413"/>
            <a:ext cx="10241107" cy="5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0" y="383969"/>
            <a:ext cx="10131425" cy="518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Easy set up mobile site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268" y="1068779"/>
            <a:ext cx="10770919" cy="54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1801"/>
            <a:ext cx="10131425" cy="774700"/>
          </a:xfrm>
        </p:spPr>
        <p:txBody>
          <a:bodyPr/>
          <a:lstStyle/>
          <a:p>
            <a:r>
              <a:rPr lang="en-US" dirty="0" smtClean="0"/>
              <a:t>Project Requirements </a:t>
            </a:r>
            <a:r>
              <a:rPr lang="en-US" sz="2000" dirty="0" smtClean="0"/>
              <a:t>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6501"/>
            <a:ext cx="10131425" cy="4584700"/>
          </a:xfrm>
        </p:spPr>
        <p:txBody>
          <a:bodyPr/>
          <a:lstStyle/>
          <a:p>
            <a:r>
              <a:rPr lang="en-US" sz="2800" dirty="0" smtClean="0"/>
              <a:t>Get to know New Yahoo platform:</a:t>
            </a:r>
          </a:p>
          <a:p>
            <a:pPr lvl="1"/>
            <a:r>
              <a:rPr lang="en-US" sz="2600" dirty="0" smtClean="0"/>
              <a:t>Node.js, DUST</a:t>
            </a:r>
          </a:p>
          <a:p>
            <a:r>
              <a:rPr lang="en-US" sz="2800" dirty="0" smtClean="0"/>
              <a:t>Fix bugs in the current system:</a:t>
            </a:r>
          </a:p>
          <a:p>
            <a:pPr lvl="1"/>
            <a:r>
              <a:rPr lang="en-US" sz="2600" dirty="0" smtClean="0"/>
              <a:t>Database reliability</a:t>
            </a:r>
          </a:p>
          <a:p>
            <a:pPr lvl="1"/>
            <a:r>
              <a:rPr lang="en-US" sz="2600" dirty="0" smtClean="0"/>
              <a:t>Current feature errors – visibility of out of stock items</a:t>
            </a:r>
          </a:p>
          <a:p>
            <a:r>
              <a:rPr lang="en-US" sz="2800" dirty="0" smtClean="0"/>
              <a:t>Increase user-friendliness of the website: </a:t>
            </a:r>
          </a:p>
          <a:p>
            <a:pPr lvl="1"/>
            <a:r>
              <a:rPr lang="en-US" sz="2600" dirty="0" smtClean="0"/>
              <a:t>Consistency throughout the website</a:t>
            </a:r>
          </a:p>
          <a:p>
            <a:pPr lvl="1"/>
            <a:r>
              <a:rPr lang="en-US" sz="2600" dirty="0" smtClean="0"/>
              <a:t>Same size photos, item names visibility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3346"/>
            <a:ext cx="10131425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760" y="1056904"/>
            <a:ext cx="11391438" cy="557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3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27" y="225631"/>
            <a:ext cx="10131425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894" y="819397"/>
            <a:ext cx="10711542" cy="566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58" y="189471"/>
            <a:ext cx="10131425" cy="831807"/>
          </a:xfrm>
        </p:spPr>
        <p:txBody>
          <a:bodyPr/>
          <a:lstStyle/>
          <a:p>
            <a:r>
              <a:rPr lang="en-US" dirty="0" smtClean="0"/>
              <a:t>Current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8" y="1591294"/>
            <a:ext cx="10913424" cy="487482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797" y="990161"/>
            <a:ext cx="10061368" cy="518006"/>
          </a:xfrm>
        </p:spPr>
        <p:txBody>
          <a:bodyPr/>
          <a:lstStyle/>
          <a:p>
            <a:r>
              <a:rPr lang="en-US" dirty="0" smtClean="0"/>
              <a:t>Allows user to create and manage a  simple webpage for a small merchant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14868"/>
            <a:ext cx="10100732" cy="59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System</a:t>
            </a:r>
            <a:r>
              <a:rPr lang="en-US" dirty="0"/>
              <a:t> </a:t>
            </a:r>
            <a:r>
              <a:rPr lang="en-US" sz="2000" dirty="0" smtClean="0"/>
              <a:t>(user </a:t>
            </a:r>
            <a:r>
              <a:rPr lang="en-US" sz="2000" dirty="0"/>
              <a:t>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109133"/>
            <a:ext cx="4174066" cy="5274734"/>
          </a:xfrm>
        </p:spPr>
        <p:txBody>
          <a:bodyPr anchor="t"/>
          <a:lstStyle/>
          <a:p>
            <a:endParaRPr lang="en-US" sz="2000" dirty="0" smtClean="0"/>
          </a:p>
          <a:p>
            <a:r>
              <a:rPr lang="en-US" sz="2200" dirty="0" smtClean="0"/>
              <a:t>Some items do not reflect the name of the product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Improve shopping cart experience, i.e. product name, color icon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033153"/>
            <a:ext cx="6436425" cy="2688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5" y="3953933"/>
            <a:ext cx="6440940" cy="26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381001"/>
            <a:ext cx="10131425" cy="787400"/>
          </a:xfrm>
        </p:spPr>
        <p:txBody>
          <a:bodyPr/>
          <a:lstStyle/>
          <a:p>
            <a:r>
              <a:rPr lang="en-US" dirty="0" smtClean="0"/>
              <a:t>Current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227667"/>
            <a:ext cx="10219265" cy="855133"/>
          </a:xfrm>
        </p:spPr>
        <p:txBody>
          <a:bodyPr anchor="t"/>
          <a:lstStyle/>
          <a:p>
            <a:r>
              <a:rPr lang="en-US" dirty="0" smtClean="0"/>
              <a:t>Inventory and itemize product tracking needs upgrading to SQL database</a:t>
            </a:r>
          </a:p>
          <a:p>
            <a:r>
              <a:rPr lang="en-US" dirty="0" smtClean="0"/>
              <a:t>Current database contains errors that mislead user’s shopping experience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5" y="2269643"/>
            <a:ext cx="10708038" cy="42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4"/>
            <a:ext cx="10131425" cy="1046206"/>
          </a:xfrm>
        </p:spPr>
        <p:txBody>
          <a:bodyPr/>
          <a:lstStyle/>
          <a:p>
            <a:r>
              <a:rPr lang="en-US" dirty="0" smtClean="0"/>
              <a:t>New yahoo platform</a:t>
            </a:r>
            <a:r>
              <a:rPr lang="en-US" dirty="0"/>
              <a:t> </a:t>
            </a:r>
            <a:r>
              <a:rPr lang="en-US" sz="1600" dirty="0"/>
              <a:t>(administrative access)</a:t>
            </a:r>
            <a:r>
              <a:rPr lang="en-US" dirty="0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/>
              <a:t>still </a:t>
            </a:r>
            <a:r>
              <a:rPr lang="en-US" sz="1600" dirty="0" smtClean="0"/>
              <a:t>in beta. Expected release in January 2015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78" y="1409700"/>
            <a:ext cx="10588056" cy="5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1734"/>
            <a:ext cx="10131425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65201"/>
            <a:ext cx="10131425" cy="1007532"/>
          </a:xfrm>
        </p:spPr>
        <p:txBody>
          <a:bodyPr/>
          <a:lstStyle/>
          <a:p>
            <a:r>
              <a:rPr lang="en-US" dirty="0"/>
              <a:t>The new Yahoo platform will allow easier usability when creating a website which allows for better comprehension of the website and its maneuverability.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972734"/>
            <a:ext cx="10585935" cy="4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3700"/>
            <a:ext cx="10131425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646" y="1021278"/>
            <a:ext cx="92746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458</TotalTime>
  <Words>196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Intimo’s merchant website www.intimo.com</vt:lpstr>
      <vt:lpstr>trello</vt:lpstr>
      <vt:lpstr>GitHub</vt:lpstr>
      <vt:lpstr>Current yahoo platform (Administrative access)</vt:lpstr>
      <vt:lpstr>Current System (user access)</vt:lpstr>
      <vt:lpstr>Current system (cont.)</vt:lpstr>
      <vt:lpstr>New yahoo platform (administrative access)  still in beta. Expected release in January 2015</vt:lpstr>
      <vt:lpstr>New yahoo platform (administrative access)</vt:lpstr>
      <vt:lpstr>Intimo look on new platform (guest perspective)</vt:lpstr>
      <vt:lpstr>Intimo look on new platform (guest perspective)</vt:lpstr>
      <vt:lpstr>Mobile  site option</vt:lpstr>
      <vt:lpstr>Easy set up mobile site</vt:lpstr>
      <vt:lpstr>Project Requirements (draft)</vt:lpstr>
    </vt:vector>
  </TitlesOfParts>
  <Company>Miami Dade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Intimo’s merchant website</dc:title>
  <dc:creator>ARTIOM</dc:creator>
  <cp:lastModifiedBy>ART</cp:lastModifiedBy>
  <cp:revision>31</cp:revision>
  <dcterms:created xsi:type="dcterms:W3CDTF">2014-09-07T19:55:55Z</dcterms:created>
  <dcterms:modified xsi:type="dcterms:W3CDTF">2014-09-15T19:30:12Z</dcterms:modified>
</cp:coreProperties>
</file>