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9" r:id="rId4"/>
    <p:sldId id="257" r:id="rId5"/>
    <p:sldId id="260" r:id="rId6"/>
    <p:sldId id="261" r:id="rId7"/>
    <p:sldId id="258" r:id="rId8"/>
    <p:sldId id="262" r:id="rId9"/>
    <p:sldId id="265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440C63B1-D4C4-4C0A-91A1-A14B0150CDA9}">
          <p14:sldIdLst>
            <p14:sldId id="256"/>
            <p14:sldId id="263"/>
            <p14:sldId id="257"/>
            <p14:sldId id="259"/>
            <p14:sldId id="260"/>
            <p14:sldId id="261"/>
            <p14:sldId id="258"/>
            <p14:sldId id="262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8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7006" y="1030906"/>
            <a:ext cx="8934994" cy="259812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Intimo’s merchant website</a:t>
            </a:r>
            <a:endParaRPr 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8423" y="4232508"/>
            <a:ext cx="6810103" cy="1405467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/>
              <a:t>Team Members</a:t>
            </a:r>
            <a:r>
              <a:rPr lang="en-US" sz="2000" dirty="0" smtClean="0"/>
              <a:t>: 	Artiom Tiurin</a:t>
            </a:r>
            <a:r>
              <a:rPr lang="en-US" sz="1400" dirty="0" smtClean="0"/>
              <a:t>,   </a:t>
            </a:r>
            <a:r>
              <a:rPr lang="en-US" sz="2000" dirty="0" smtClean="0"/>
              <a:t>Carlos Morales</a:t>
            </a:r>
          </a:p>
          <a:p>
            <a:pPr algn="l"/>
            <a:r>
              <a:rPr lang="en-US" sz="2000" b="1" dirty="0"/>
              <a:t>	 </a:t>
            </a:r>
            <a:r>
              <a:rPr lang="en-US" sz="2000" b="1" dirty="0" smtClean="0"/>
              <a:t>      Mentor</a:t>
            </a:r>
            <a:r>
              <a:rPr lang="en-US" sz="2000" dirty="0" smtClean="0"/>
              <a:t>: 	Sonia Centeno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90867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1" y="324593"/>
            <a:ext cx="10131425" cy="6373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Intimo look on new platform </a:t>
            </a:r>
            <a:r>
              <a:rPr lang="en-US" sz="2000" dirty="0" smtClean="0"/>
              <a:t>(guest perspective)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769" y="1033153"/>
            <a:ext cx="10405197" cy="539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542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Mobile  site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191" y="1389413"/>
            <a:ext cx="10241107" cy="515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0" y="383969"/>
            <a:ext cx="10131425" cy="5185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Easy set up mobile site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1268" y="1068779"/>
            <a:ext cx="10770919" cy="547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31801"/>
            <a:ext cx="10131425" cy="774700"/>
          </a:xfrm>
        </p:spPr>
        <p:txBody>
          <a:bodyPr/>
          <a:lstStyle/>
          <a:p>
            <a:r>
              <a:rPr lang="en-US" dirty="0" smtClean="0"/>
              <a:t>Project Requirements </a:t>
            </a:r>
            <a:r>
              <a:rPr lang="en-US" sz="2000" dirty="0" smtClean="0"/>
              <a:t>(draft)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06501"/>
            <a:ext cx="10131425" cy="4584700"/>
          </a:xfrm>
        </p:spPr>
        <p:txBody>
          <a:bodyPr/>
          <a:lstStyle/>
          <a:p>
            <a:r>
              <a:rPr lang="en-US" sz="2800" dirty="0" smtClean="0"/>
              <a:t>Get to know New Yahoo platform:</a:t>
            </a:r>
          </a:p>
          <a:p>
            <a:pPr lvl="1"/>
            <a:r>
              <a:rPr lang="en-US" sz="2600" dirty="0" smtClean="0"/>
              <a:t>Node.js, DUST</a:t>
            </a:r>
          </a:p>
          <a:p>
            <a:r>
              <a:rPr lang="en-US" sz="2800" dirty="0" smtClean="0"/>
              <a:t>Fix bugs in the current system:</a:t>
            </a:r>
          </a:p>
          <a:p>
            <a:pPr lvl="1"/>
            <a:r>
              <a:rPr lang="en-US" sz="2600" dirty="0" smtClean="0"/>
              <a:t>Database reliability</a:t>
            </a:r>
          </a:p>
          <a:p>
            <a:pPr lvl="1"/>
            <a:r>
              <a:rPr lang="en-US" sz="2600" dirty="0" smtClean="0"/>
              <a:t>Current feature errors – visibility of out of stock items</a:t>
            </a:r>
          </a:p>
          <a:p>
            <a:r>
              <a:rPr lang="en-US" sz="2800" dirty="0" smtClean="0"/>
              <a:t>Increase user-friendliness of the website: </a:t>
            </a:r>
          </a:p>
          <a:p>
            <a:pPr lvl="1"/>
            <a:r>
              <a:rPr lang="en-US" sz="2600" dirty="0" smtClean="0"/>
              <a:t>Consistency throughout the website</a:t>
            </a:r>
          </a:p>
          <a:p>
            <a:pPr lvl="1"/>
            <a:r>
              <a:rPr lang="en-US" sz="2600" dirty="0" smtClean="0"/>
              <a:t>Same size photos, item names visibility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43346"/>
            <a:ext cx="10131425" cy="4948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trello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0760" y="1056904"/>
            <a:ext cx="11391438" cy="557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6631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427" y="225631"/>
            <a:ext cx="10131425" cy="4987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894" y="819397"/>
            <a:ext cx="10711542" cy="566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758" y="189471"/>
            <a:ext cx="10131425" cy="831807"/>
          </a:xfrm>
        </p:spPr>
        <p:txBody>
          <a:bodyPr/>
          <a:lstStyle/>
          <a:p>
            <a:r>
              <a:rPr lang="en-US" dirty="0" smtClean="0"/>
              <a:t>Current yahoo platform </a:t>
            </a:r>
            <a:r>
              <a:rPr lang="en-US" sz="1800" dirty="0" smtClean="0"/>
              <a:t>(Administrative access)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68" y="1591294"/>
            <a:ext cx="10913424" cy="487482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5797" y="990161"/>
            <a:ext cx="10061368" cy="518006"/>
          </a:xfrm>
        </p:spPr>
        <p:txBody>
          <a:bodyPr/>
          <a:lstStyle/>
          <a:p>
            <a:r>
              <a:rPr lang="en-US" dirty="0" smtClean="0"/>
              <a:t>Allows user to create and manage a  simple webpage for a small merchant business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460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414868"/>
            <a:ext cx="10100732" cy="5945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Current System</a:t>
            </a:r>
            <a:r>
              <a:rPr lang="en-US" dirty="0"/>
              <a:t> </a:t>
            </a:r>
            <a:r>
              <a:rPr lang="en-US" sz="2000" dirty="0" smtClean="0"/>
              <a:t>(user </a:t>
            </a:r>
            <a:r>
              <a:rPr lang="en-US" sz="2000" dirty="0"/>
              <a:t>access)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1109133"/>
            <a:ext cx="4174066" cy="5274734"/>
          </a:xfrm>
        </p:spPr>
        <p:txBody>
          <a:bodyPr anchor="t"/>
          <a:lstStyle/>
          <a:p>
            <a:endParaRPr lang="en-US" sz="2000" dirty="0" smtClean="0"/>
          </a:p>
          <a:p>
            <a:r>
              <a:rPr lang="en-US" sz="2200" dirty="0" smtClean="0"/>
              <a:t>Some items do not reflect the name of the product</a:t>
            </a:r>
            <a:endParaRPr lang="en-US" sz="22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200" dirty="0" smtClean="0"/>
              <a:t>Improve shopping cart experience, i.e. product name, color icon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64" y="1033153"/>
            <a:ext cx="6436425" cy="26888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765" y="3953933"/>
            <a:ext cx="6440940" cy="26119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68207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2" y="381001"/>
            <a:ext cx="10131425" cy="787400"/>
          </a:xfrm>
        </p:spPr>
        <p:txBody>
          <a:bodyPr/>
          <a:lstStyle/>
          <a:p>
            <a:r>
              <a:rPr lang="en-US" dirty="0" smtClean="0"/>
              <a:t>Current system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1227667"/>
            <a:ext cx="10219265" cy="855133"/>
          </a:xfrm>
        </p:spPr>
        <p:txBody>
          <a:bodyPr anchor="t"/>
          <a:lstStyle/>
          <a:p>
            <a:r>
              <a:rPr lang="en-US" dirty="0" smtClean="0"/>
              <a:t>Inventory and itemize product tracking needs upgrading to SQL database</a:t>
            </a:r>
          </a:p>
          <a:p>
            <a:r>
              <a:rPr lang="en-US" dirty="0" smtClean="0"/>
              <a:t>Current database contains errors that mislead user’s shopping experience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05" y="2269643"/>
            <a:ext cx="10708038" cy="4226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416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9514"/>
            <a:ext cx="10131425" cy="1046206"/>
          </a:xfrm>
        </p:spPr>
        <p:txBody>
          <a:bodyPr/>
          <a:lstStyle/>
          <a:p>
            <a:r>
              <a:rPr lang="en-US" dirty="0" smtClean="0"/>
              <a:t>New yahoo platform</a:t>
            </a:r>
            <a:r>
              <a:rPr lang="en-US" dirty="0"/>
              <a:t> </a:t>
            </a:r>
            <a:r>
              <a:rPr lang="en-US" sz="1600" dirty="0"/>
              <a:t>(administrative access)</a:t>
            </a:r>
            <a:r>
              <a:rPr lang="en-US" dirty="0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z="1600" smtClean="0"/>
              <a:t>still </a:t>
            </a:r>
            <a:r>
              <a:rPr lang="en-US" sz="1600" dirty="0" smtClean="0"/>
              <a:t>in beta. Expected release in January 2015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378" y="1409700"/>
            <a:ext cx="10588056" cy="50164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2037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321734"/>
            <a:ext cx="10131425" cy="63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 yahoo platform </a:t>
            </a:r>
            <a:r>
              <a:rPr lang="en-US" sz="1800" dirty="0" smtClean="0"/>
              <a:t>(administrative access)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965201"/>
            <a:ext cx="10131425" cy="1007532"/>
          </a:xfrm>
        </p:spPr>
        <p:txBody>
          <a:bodyPr/>
          <a:lstStyle/>
          <a:p>
            <a:r>
              <a:rPr lang="en-US" dirty="0"/>
              <a:t>The new Yahoo platform will allow easier usability when creating a website which allows for better comprehension of the website and its maneuverability.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99" y="1972734"/>
            <a:ext cx="10585935" cy="41613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75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93700"/>
            <a:ext cx="10131425" cy="520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Intimo look on new platform </a:t>
            </a:r>
            <a:r>
              <a:rPr lang="en-US" sz="2000" dirty="0" smtClean="0"/>
              <a:t>(guest perspective)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5646" y="1021278"/>
            <a:ext cx="927462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450</TotalTime>
  <Words>196</Words>
  <Application>Microsoft Office PowerPoint</Application>
  <PresentationFormat>Custom</PresentationFormat>
  <Paragraphs>34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Celestial</vt:lpstr>
      <vt:lpstr>Intimo’s merchant website</vt:lpstr>
      <vt:lpstr>trello</vt:lpstr>
      <vt:lpstr>GitHub</vt:lpstr>
      <vt:lpstr>Current yahoo platform (Administrative access)</vt:lpstr>
      <vt:lpstr>Current System (user access)</vt:lpstr>
      <vt:lpstr>Current system (cont.)</vt:lpstr>
      <vt:lpstr>New yahoo platform (administrative access)  still in beta. Expected release in January 2015</vt:lpstr>
      <vt:lpstr>New yahoo platform (administrative access)</vt:lpstr>
      <vt:lpstr>Intimo look on new platform (guest perspective)</vt:lpstr>
      <vt:lpstr>Intimo look on new platform (guest perspective)</vt:lpstr>
      <vt:lpstr>Mobile  site option</vt:lpstr>
      <vt:lpstr>Easy set up mobile site</vt:lpstr>
      <vt:lpstr>Project Requirements (draft)</vt:lpstr>
    </vt:vector>
  </TitlesOfParts>
  <Company>Miami Dade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Intimo’s merchant website</dc:title>
  <dc:creator>ARTIOM</dc:creator>
  <cp:lastModifiedBy>ati</cp:lastModifiedBy>
  <cp:revision>30</cp:revision>
  <dcterms:created xsi:type="dcterms:W3CDTF">2014-09-07T19:55:55Z</dcterms:created>
  <dcterms:modified xsi:type="dcterms:W3CDTF">2014-09-15T17:20:51Z</dcterms:modified>
</cp:coreProperties>
</file>