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7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5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3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Project: Mission Critical Cloud Computing</a:t>
            </a:r>
            <a:br>
              <a:rPr lang="en-US" dirty="0" smtClean="0"/>
            </a:br>
            <a:r>
              <a:rPr lang="en-US" dirty="0" smtClean="0"/>
              <a:t>Student: Francois D’Ugard</a:t>
            </a:r>
            <a:br>
              <a:rPr lang="en-US" dirty="0" smtClean="0"/>
            </a:br>
            <a:r>
              <a:rPr lang="en-US" dirty="0" smtClean="0"/>
              <a:t>Mentor: Dr. Ming Zhao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77500" lnSpcReduction="2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September 8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Single </a:t>
            </a:r>
            <a:r>
              <a:rPr lang="en-US" i="1" dirty="0" smtClean="0"/>
              <a:t>Student Project</a:t>
            </a:r>
          </a:p>
          <a:p>
            <a:pPr lvl="1"/>
            <a:r>
              <a:rPr lang="en-US" i="1" dirty="0" smtClean="0"/>
              <a:t>Developer, Tester, Project Manager</a:t>
            </a:r>
          </a:p>
          <a:p>
            <a:r>
              <a:rPr lang="en-US" i="1" dirty="0" smtClean="0"/>
              <a:t>P2P VPN Overlay Network</a:t>
            </a:r>
          </a:p>
          <a:p>
            <a:pPr lvl="1"/>
            <a:r>
              <a:rPr lang="en-US" i="1" dirty="0" smtClean="0"/>
              <a:t>A peer to peer overlay network that interconnects virtual machines in an </a:t>
            </a:r>
            <a:r>
              <a:rPr lang="en-US" i="1" dirty="0" err="1" smtClean="0"/>
              <a:t>Openstack</a:t>
            </a:r>
            <a:r>
              <a:rPr lang="en-US" i="1" dirty="0" smtClean="0"/>
              <a:t> Cloud across multiple hosts. </a:t>
            </a:r>
          </a:p>
          <a:p>
            <a:pPr lvl="1"/>
            <a:r>
              <a:rPr lang="en-US" i="1" dirty="0" smtClean="0"/>
              <a:t>As links are </a:t>
            </a:r>
            <a:r>
              <a:rPr lang="en-US" i="1" dirty="0" smtClean="0"/>
              <a:t>reestablished </a:t>
            </a:r>
            <a:r>
              <a:rPr lang="en-US" i="1" dirty="0" smtClean="0"/>
              <a:t>preferential treatment is given to virtual machines that collaborate more frequently. </a:t>
            </a:r>
          </a:p>
          <a:p>
            <a:pPr lvl="1"/>
            <a:r>
              <a:rPr lang="en-US" i="1" dirty="0" smtClean="0"/>
              <a:t>The communications should be decentralized as to mask the central </a:t>
            </a:r>
            <a:r>
              <a:rPr lang="en-US" i="1" dirty="0" smtClean="0"/>
              <a:t>host list </a:t>
            </a:r>
            <a:r>
              <a:rPr lang="en-US" i="1" dirty="0" smtClean="0"/>
              <a:t>server to hide it from attack. </a:t>
            </a:r>
          </a:p>
          <a:p>
            <a:r>
              <a:rPr lang="en-US" i="1" dirty="0" smtClean="0"/>
              <a:t>Migration Manager </a:t>
            </a:r>
          </a:p>
          <a:p>
            <a:pPr lvl="1"/>
            <a:r>
              <a:rPr lang="en-US" i="1" dirty="0" smtClean="0"/>
              <a:t>Service that initiates proactive, random, and automatic migrations</a:t>
            </a:r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2" y="2366963"/>
            <a:ext cx="6601255" cy="3424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872</TotalTime>
  <Words>106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Project: Mission Critical Cloud Computing Student: Francois D’Ugard Mentor: Dr. Ming Zhao</vt:lpstr>
      <vt:lpstr>My Role</vt:lpstr>
      <vt:lpstr>My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Francois D'Ugard</cp:lastModifiedBy>
  <cp:revision>6</cp:revision>
  <dcterms:created xsi:type="dcterms:W3CDTF">2012-09-03T15:24:37Z</dcterms:created>
  <dcterms:modified xsi:type="dcterms:W3CDTF">2014-09-09T00:48:27Z</dcterms:modified>
</cp:coreProperties>
</file>