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AA03-F938-4634-B12D-E27198A664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15DD-9EF5-460A-B973-1B3552A0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03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AA03-F938-4634-B12D-E27198A664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43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15DD-9EF5-460A-B973-1B3552A0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918400" cy="4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Faisal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Sikder</dc:creator>
  <cp:lastModifiedBy>Faisal Sikder</cp:lastModifiedBy>
  <cp:revision>1</cp:revision>
  <dcterms:created xsi:type="dcterms:W3CDTF">2014-12-11T19:33:59Z</dcterms:created>
  <dcterms:modified xsi:type="dcterms:W3CDTF">2014-12-11T19:33:59Z</dcterms:modified>
</cp:coreProperties>
</file>