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66" r:id="rId9"/>
    <p:sldId id="265" r:id="rId10"/>
    <p:sldId id="267" r:id="rId11"/>
    <p:sldId id="259" r:id="rId12"/>
    <p:sldId id="258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%3cport%3e/%3cdir%3e/" TargetMode="External"/><Relationship Id="rId2" Type="http://schemas.openxmlformats.org/officeDocument/2006/relationships/hyperlink" Target="https://github.com/M7ammed/Mobile-Judge-App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3201"/>
            <a:ext cx="7772400" cy="2247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Project: </a:t>
            </a:r>
            <a:r>
              <a:rPr lang="en-US" b="1" dirty="0" smtClean="0"/>
              <a:t>Online </a:t>
            </a:r>
            <a:r>
              <a:rPr lang="en-US" b="1" dirty="0"/>
              <a:t>Judge </a:t>
            </a:r>
            <a:r>
              <a:rPr lang="en-US" b="1" dirty="0" smtClean="0"/>
              <a:t>App V-4.0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Student: </a:t>
            </a:r>
            <a:r>
              <a:rPr lang="en-US" b="1" dirty="0"/>
              <a:t>Mohammed Abdullah </a:t>
            </a:r>
            <a:r>
              <a:rPr lang="en-US" b="1" dirty="0" err="1" smtClean="0"/>
              <a:t>Albukhari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Mentor: </a:t>
            </a:r>
            <a:r>
              <a:rPr lang="en-US" dirty="0"/>
              <a:t>Dr. </a:t>
            </a:r>
            <a:r>
              <a:rPr lang="en-US" dirty="0" err="1"/>
              <a:t>Masoud</a:t>
            </a:r>
            <a:r>
              <a:rPr lang="en-US" dirty="0"/>
              <a:t> </a:t>
            </a:r>
            <a:r>
              <a:rPr lang="en-US" dirty="0" err="1"/>
              <a:t>Sadjadi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CIS 4911 Senior Project</a:t>
            </a:r>
          </a:p>
          <a:p>
            <a:r>
              <a:rPr lang="en-US" dirty="0" smtClean="0"/>
              <a:t>School of Computing and Information Sciences</a:t>
            </a:r>
          </a:p>
          <a:p>
            <a:r>
              <a:rPr lang="en-US" dirty="0" smtClean="0"/>
              <a:t>Florida International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0828" y="62318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December </a:t>
            </a:r>
            <a:r>
              <a:rPr lang="en-US" dirty="0" smtClean="0"/>
              <a:t>12, </a:t>
            </a:r>
            <a:r>
              <a:rPr lang="en-US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Any Operating System Linux, Unix, Mac  Or Windows</a:t>
            </a:r>
          </a:p>
          <a:p>
            <a:r>
              <a:rPr lang="en-US" i="1" dirty="0" smtClean="0"/>
              <a:t>PHP Higher then 5.0</a:t>
            </a:r>
          </a:p>
          <a:p>
            <a:r>
              <a:rPr lang="en-US" i="1" dirty="0" smtClean="0"/>
              <a:t>MySQL </a:t>
            </a:r>
          </a:p>
          <a:p>
            <a:r>
              <a:rPr lang="en-US" i="1" dirty="0" smtClean="0"/>
              <a:t>Apache Server</a:t>
            </a:r>
          </a:p>
          <a:p>
            <a:r>
              <a:rPr lang="en-US" i="1" dirty="0" smtClean="0"/>
              <a:t>Any Update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Go to </a:t>
            </a:r>
            <a:r>
              <a:rPr lang="en-US" i="1" dirty="0" err="1" smtClean="0"/>
              <a:t>github</a:t>
            </a:r>
            <a:r>
              <a:rPr lang="en-US" i="1" dirty="0" smtClean="0"/>
              <a:t> and get the code</a:t>
            </a:r>
          </a:p>
          <a:p>
            <a:pPr lvl="1"/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github.com/M7ammed/Mobile-Judge-App.git</a:t>
            </a:r>
            <a:endParaRPr lang="en-US" i="1" dirty="0" smtClean="0"/>
          </a:p>
          <a:p>
            <a:r>
              <a:rPr lang="en-US" i="1" dirty="0" smtClean="0"/>
              <a:t>Load the MySQL database</a:t>
            </a:r>
          </a:p>
          <a:p>
            <a:r>
              <a:rPr lang="en-US" i="1" dirty="0" smtClean="0"/>
              <a:t>Run the Apache Server</a:t>
            </a:r>
          </a:p>
          <a:p>
            <a:r>
              <a:rPr lang="en-US" i="1" dirty="0" smtClean="0"/>
              <a:t>Then go to </a:t>
            </a:r>
            <a:r>
              <a:rPr lang="en-US" i="1" dirty="0" smtClean="0">
                <a:hlinkClick r:id="rId3"/>
              </a:rPr>
              <a:t>http://localhost:&lt;port&gt;/&lt;dir&gt;/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now you will get the site running</a:t>
            </a:r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as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Put admin username: admin</a:t>
            </a:r>
          </a:p>
          <a:p>
            <a:r>
              <a:rPr lang="en-US" i="1" dirty="0" smtClean="0"/>
              <a:t>Put the provided password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 current system an admin can only add one judge at a time.</a:t>
            </a:r>
          </a:p>
          <a:p>
            <a:r>
              <a:rPr lang="en-US" i="1" dirty="0" smtClean="0"/>
              <a:t>In future system it is possible to add a feature to add multiple judge at a time and do invitation automatically.</a:t>
            </a:r>
          </a:p>
          <a:p>
            <a:r>
              <a:rPr lang="en-US" i="1" dirty="0" smtClean="0"/>
              <a:t>Another new feature could be to show a comparative grade for all students to see overall performance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19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683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8000" i="1" dirty="0" smtClean="0"/>
              <a:t>Thanks</a:t>
            </a:r>
            <a:br>
              <a:rPr lang="en-US" sz="8000" i="1" dirty="0" smtClean="0"/>
            </a:br>
            <a:r>
              <a:rPr lang="en-US" sz="8000" i="1" dirty="0" smtClean="0"/>
              <a:t/>
            </a:r>
            <a:br>
              <a:rPr lang="en-US" sz="8000" i="1" dirty="0" smtClean="0"/>
            </a:br>
            <a:r>
              <a:rPr lang="en-US" sz="8000" i="1" dirty="0" smtClean="0"/>
              <a:t>Q&amp;A</a:t>
            </a:r>
            <a:endParaRPr lang="en-US" sz="8000" i="1" dirty="0"/>
          </a:p>
        </p:txBody>
      </p:sp>
    </p:spTree>
    <p:extLst>
      <p:ext uri="{BB962C8B-B14F-4D97-AF65-F5344CB8AC3E}">
        <p14:creationId xmlns:p14="http://schemas.microsoft.com/office/powerpoint/2010/main" val="13622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system where Judges and students work together via a mobile based application to get the grading done.</a:t>
            </a:r>
          </a:p>
          <a:p>
            <a:r>
              <a:rPr lang="en-US" dirty="0"/>
              <a:t>It brings the whole complicated grading process under one umbrella.</a:t>
            </a:r>
          </a:p>
          <a:p>
            <a:r>
              <a:rPr lang="en-US" dirty="0"/>
              <a:t>An administrator supervise all the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Versions of Mobile Judge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previous versions of the application have exceptional work performance of judges and the requirements of the students.</a:t>
            </a:r>
          </a:p>
          <a:p>
            <a:r>
              <a:rPr lang="en-US" dirty="0"/>
              <a:t>3 types of user system has been introduced </a:t>
            </a:r>
          </a:p>
          <a:p>
            <a:pPr lvl="1"/>
            <a:r>
              <a:rPr lang="en-US" dirty="0"/>
              <a:t>Admin ( Control the whole system)</a:t>
            </a:r>
          </a:p>
          <a:p>
            <a:pPr lvl="1"/>
            <a:r>
              <a:rPr lang="en-US" dirty="0"/>
              <a:t>Judges ( grade multiple projects and put grade)</a:t>
            </a:r>
          </a:p>
          <a:p>
            <a:pPr lvl="1"/>
            <a:r>
              <a:rPr lang="en-US" dirty="0"/>
              <a:t>Students ( Access the system for grade)</a:t>
            </a:r>
          </a:p>
        </p:txBody>
      </p:sp>
    </p:spTree>
    <p:extLst>
      <p:ext uri="{BB962C8B-B14F-4D97-AF65-F5344CB8AC3E}">
        <p14:creationId xmlns:p14="http://schemas.microsoft.com/office/powerpoint/2010/main" val="30934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Version 4 has the following requirements:</a:t>
            </a:r>
          </a:p>
          <a:p>
            <a:pPr marL="857250" lvl="1" indent="-457200" algn="just">
              <a:defRPr/>
            </a:pPr>
            <a:r>
              <a:rPr lang="en-US" dirty="0"/>
              <a:t>Google authentication change to fix previous bug.</a:t>
            </a:r>
          </a:p>
          <a:p>
            <a:pPr marL="857250" lvl="1" indent="-457200" algn="just">
              <a:defRPr/>
            </a:pPr>
            <a:r>
              <a:rPr lang="en-US" dirty="0"/>
              <a:t>Admin needs to be able to filter only Judges.</a:t>
            </a:r>
          </a:p>
          <a:p>
            <a:pPr marL="857250" lvl="1" indent="-457200" algn="just">
              <a:defRPr/>
            </a:pPr>
            <a:r>
              <a:rPr lang="en-US" dirty="0"/>
              <a:t>Admin has to be able to invite </a:t>
            </a:r>
            <a:r>
              <a:rPr lang="en-US" dirty="0" smtClean="0"/>
              <a:t>multiple selected </a:t>
            </a:r>
            <a:r>
              <a:rPr lang="en-US" dirty="0"/>
              <a:t>judges at a </a:t>
            </a:r>
            <a:r>
              <a:rPr lang="en-US" dirty="0" smtClean="0"/>
              <a:t>time from different sessions.</a:t>
            </a:r>
            <a:endParaRPr lang="en-US" dirty="0"/>
          </a:p>
          <a:p>
            <a:pPr marL="857250" lvl="1" indent="-457200" algn="just">
              <a:defRPr/>
            </a:pPr>
            <a:r>
              <a:rPr lang="en-US" dirty="0"/>
              <a:t>Add Session dynamically</a:t>
            </a:r>
          </a:p>
          <a:p>
            <a:pPr marL="857250" lvl="1" indent="-457200" algn="just">
              <a:defRPr/>
            </a:pPr>
            <a:r>
              <a:rPr lang="en-US" dirty="0"/>
              <a:t>Email template has to have Date, Time and Place.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39036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400" dirty="0"/>
              <a:t>The client server design was used for this project.</a:t>
            </a:r>
          </a:p>
          <a:p>
            <a:pPr lvl="1" algn="just">
              <a:defRPr/>
            </a:pPr>
            <a:r>
              <a:rPr lang="en-US" sz="2000" dirty="0"/>
              <a:t>Client - The app which is a browser (Android, iOS,  Windows, Web)</a:t>
            </a:r>
          </a:p>
          <a:p>
            <a:pPr lvl="1" algn="just">
              <a:defRPr/>
            </a:pPr>
            <a:r>
              <a:rPr lang="en-US" sz="2000" dirty="0"/>
              <a:t>Web Server – This web server serve the content to the client</a:t>
            </a:r>
          </a:p>
          <a:p>
            <a:pPr lvl="1" algn="just">
              <a:defRPr/>
            </a:pPr>
            <a:r>
              <a:rPr lang="en-US" sz="2000" dirty="0"/>
              <a:t>Database – It stores data and works with web server.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39" name="Picture 38"/>
          <p:cNvPicPr/>
          <p:nvPr/>
        </p:nvPicPr>
        <p:blipFill rotWithShape="1">
          <a:blip r:embed="rId2"/>
          <a:srcRect l="16840" t="43062" r="59028" b="29127"/>
          <a:stretch/>
        </p:blipFill>
        <p:spPr bwMode="auto">
          <a:xfrm>
            <a:off x="1297442" y="3621800"/>
            <a:ext cx="5581030" cy="1987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7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594"/>
            <a:ext cx="8229600" cy="1839036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400" dirty="0"/>
              <a:t>Version 4 implementation has gone through the following faces:</a:t>
            </a:r>
          </a:p>
          <a:p>
            <a:pPr lvl="1" indent="-342900" algn="just">
              <a:defRPr/>
            </a:pPr>
            <a:r>
              <a:rPr lang="en-US" sz="2000" dirty="0"/>
              <a:t>At first I have done the UI design for multiple email system using HTML, CSS , </a:t>
            </a:r>
            <a:r>
              <a:rPr lang="en-US" sz="2000" dirty="0" err="1"/>
              <a:t>sencha</a:t>
            </a:r>
            <a:r>
              <a:rPr lang="en-US" sz="2000" dirty="0"/>
              <a:t> and Java Script</a:t>
            </a:r>
          </a:p>
          <a:p>
            <a:pPr lvl="1" indent="-342900" algn="just">
              <a:defRPr/>
            </a:pPr>
            <a:r>
              <a:rPr lang="en-US" sz="2000" dirty="0"/>
              <a:t>After that I have designed database changes according to the requirements.</a:t>
            </a:r>
          </a:p>
          <a:p>
            <a:pPr lvl="1" indent="-342900" algn="just">
              <a:defRPr/>
            </a:pPr>
            <a:r>
              <a:rPr lang="en-US" sz="2000" dirty="0"/>
              <a:t>Finally we have coded the PHP and AJAX code to add the functionality.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41" t="34154" r="63538" b="26947"/>
          <a:stretch/>
        </p:blipFill>
        <p:spPr>
          <a:xfrm>
            <a:off x="2033515" y="3732663"/>
            <a:ext cx="4012441" cy="27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Unit tests were conducted for every step. And integration tests were carried out on the completion of every major use case. A system test was carried out to ensure that all platforms worked properly with each other. Major testing were focused on: </a:t>
            </a:r>
          </a:p>
          <a:p>
            <a:pPr lvl="1">
              <a:defRPr/>
            </a:pPr>
            <a:r>
              <a:rPr lang="en-US" dirty="0" smtClean="0"/>
              <a:t>	  Successfully </a:t>
            </a:r>
            <a:r>
              <a:rPr lang="en-US" dirty="0"/>
              <a:t>Filtering </a:t>
            </a:r>
          </a:p>
          <a:p>
            <a:pPr lvl="1">
              <a:defRPr/>
            </a:pPr>
            <a:r>
              <a:rPr lang="en-US" dirty="0" smtClean="0"/>
              <a:t>	  Multiple </a:t>
            </a:r>
            <a:r>
              <a:rPr lang="en-US" dirty="0"/>
              <a:t>email sending</a:t>
            </a:r>
          </a:p>
          <a:p>
            <a:pPr lvl="1">
              <a:defRPr/>
            </a:pPr>
            <a:r>
              <a:rPr lang="en-US" dirty="0" smtClean="0"/>
              <a:t>    Date</a:t>
            </a:r>
            <a:r>
              <a:rPr lang="en-US" dirty="0"/>
              <a:t>, Time and place is available with the email.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3496" t="38930" r="68531" b="18378"/>
          <a:stretch/>
        </p:blipFill>
        <p:spPr>
          <a:xfrm>
            <a:off x="1240266" y="1049148"/>
            <a:ext cx="6047638" cy="55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Any Operating System Linux, Unix, Mac  Or Windows</a:t>
            </a:r>
          </a:p>
          <a:p>
            <a:r>
              <a:rPr lang="en-US" i="1" dirty="0" smtClean="0"/>
              <a:t>PHP Higher then 5.0</a:t>
            </a:r>
          </a:p>
          <a:p>
            <a:r>
              <a:rPr lang="en-US" i="1" dirty="0" smtClean="0"/>
              <a:t>MySQL </a:t>
            </a:r>
          </a:p>
          <a:p>
            <a:r>
              <a:rPr lang="en-US" i="1" dirty="0" smtClean="0"/>
              <a:t>Apache Server</a:t>
            </a:r>
          </a:p>
          <a:p>
            <a:r>
              <a:rPr lang="en-US" i="1" dirty="0" smtClean="0"/>
              <a:t>Any Update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486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Project: Online Judge App V-4.0 Student: Mohammed Abdullah Albukhari Mentor: Dr. Masoud Sadjadi</vt:lpstr>
      <vt:lpstr>Introduction</vt:lpstr>
      <vt:lpstr>Previous Versions of Mobile Judge</vt:lpstr>
      <vt:lpstr>Version 4 Requirements</vt:lpstr>
      <vt:lpstr>Application Design</vt:lpstr>
      <vt:lpstr>Application Design</vt:lpstr>
      <vt:lpstr>Software Testing</vt:lpstr>
      <vt:lpstr>Screenshots</vt:lpstr>
      <vt:lpstr>System requirement</vt:lpstr>
      <vt:lpstr>System requirement</vt:lpstr>
      <vt:lpstr>How to Get Code</vt:lpstr>
      <vt:lpstr>Login as Admin</vt:lpstr>
      <vt:lpstr>Limitations and 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Faisal Sikder</cp:lastModifiedBy>
  <cp:revision>35</cp:revision>
  <dcterms:created xsi:type="dcterms:W3CDTF">2012-09-03T15:24:37Z</dcterms:created>
  <dcterms:modified xsi:type="dcterms:W3CDTF">2014-12-11T19:33:18Z</dcterms:modified>
</cp:coreProperties>
</file>