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70B"/>
    <a:srgbClr val="1B390A"/>
    <a:srgbClr val="1A3908"/>
    <a:srgbClr val="69881E"/>
    <a:srgbClr val="B6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1" autoAdjust="0"/>
    <p:restoredTop sz="97115" autoAdjust="0"/>
  </p:normalViewPr>
  <p:slideViewPr>
    <p:cSldViewPr>
      <p:cViewPr>
        <p:scale>
          <a:sx n="14" d="100"/>
          <a:sy n="14" d="100"/>
        </p:scale>
        <p:origin x="-3336" y="-51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79C2D-29BE-6948-80B9-138A16B9DF50}" type="datetime1">
              <a:rPr lang="en-US"/>
              <a:pPr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555B1-AA8D-4148-AB05-721FB25F5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7FA4E-678F-394F-9C9D-EFE635BBC70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CA76-4B36-D343-AEAB-ABD1F722B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C50F9-AF73-B44E-A14B-9543483F5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40D7B-6423-DF46-BDBE-B4D50A96F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28DB-E1AA-CC4B-85D5-34A5085F0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EB4E-81DE-2E41-AE18-5EBE96113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7A8A-A51F-D246-A611-2EBF836E7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A662-B0DF-414D-8673-E6C6863D4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DCB8-1D24-FA4B-832F-0F401921D1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26EF-85C1-9B46-ABB3-F7DA3062A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E21CF-22DA-0242-A01F-027C90335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98A44-0CEF-7341-8375-87B8BAC38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F17C3CA4-3712-0943-9728-9AFF8711BC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Microsoft_Word_Document1.docx"/><Relationship Id="rId12" Type="http://schemas.openxmlformats.org/officeDocument/2006/relationships/image" Target="../media/image1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2014, Fall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Pinecrest People Mover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Ricardo Martinez,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Gabriela Wilson</a:t>
            </a:r>
            <a:r>
              <a:rPr lang="en-US" altLang="ja-JP" sz="3500" dirty="0" smtClean="0">
                <a:solidFill>
                  <a:srgbClr val="3333CC"/>
                </a:solidFill>
              </a:rPr>
              <a:t>,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500" dirty="0" smtClean="0">
                <a:solidFill>
                  <a:srgbClr val="3333CC"/>
                </a:solidFill>
              </a:rPr>
              <a:t>Village of Pinecrest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138600"/>
            <a:ext cx="30632400" cy="108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/>
              <a:t>The material presented in this poster is based upon the work supported by Gabriela Wilson and </a:t>
            </a:r>
            <a:r>
              <a:rPr lang="en-US" sz="3200" dirty="0" smtClean="0"/>
              <a:t>the Village of Pinecrest. </a:t>
            </a:r>
            <a:r>
              <a:rPr lang="en-US" sz="3200" dirty="0"/>
              <a:t>I am thankful </a:t>
            </a:r>
            <a:r>
              <a:rPr lang="en-US" sz="3200" dirty="0" smtClean="0"/>
              <a:t>for </a:t>
            </a:r>
            <a:r>
              <a:rPr lang="en-US" sz="3200" dirty="0"/>
              <a:t>the help that I received from my </a:t>
            </a:r>
            <a:r>
              <a:rPr lang="en-US" sz="3200" dirty="0" smtClean="0"/>
              <a:t>teammate Maurice Pruna</a:t>
            </a:r>
            <a:endParaRPr lang="en-US" sz="3200" dirty="0">
              <a:effectLst/>
            </a:endParaRP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90600" y="5486400"/>
            <a:ext cx="31089600" cy="35661600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500" dirty="0"/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1529000"/>
            <a:ext cx="31089600" cy="19050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219200" y="413766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398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3934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505200" y="187452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3850600" y="185928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3850600" y="305101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05200" y="306625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3387" y="10712241"/>
            <a:ext cx="184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oogle-maps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609600"/>
            <a:ext cx="2514600" cy="2514600"/>
          </a:xfrm>
          <a:prstGeom prst="rect">
            <a:avLst/>
          </a:prstGeom>
        </p:spPr>
      </p:pic>
      <p:pic>
        <p:nvPicPr>
          <p:cNvPr id="4" name="Picture 3" descr="Javascript_logo_unofficial-300x3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2895600" cy="2895600"/>
          </a:xfrm>
          <a:prstGeom prst="rect">
            <a:avLst/>
          </a:prstGeom>
        </p:spPr>
      </p:pic>
      <p:pic>
        <p:nvPicPr>
          <p:cNvPr id="5" name="Picture 4" descr="mysql-logo[1]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2590800"/>
            <a:ext cx="4789714" cy="2514600"/>
          </a:xfrm>
          <a:prstGeom prst="rect">
            <a:avLst/>
          </a:prstGeom>
        </p:spPr>
      </p:pic>
      <p:pic>
        <p:nvPicPr>
          <p:cNvPr id="9" name="Picture 8" descr="ShowIma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4038600" cy="3998214"/>
          </a:xfrm>
          <a:prstGeom prst="rect">
            <a:avLst/>
          </a:prstGeom>
        </p:spPr>
      </p:pic>
      <p:pic>
        <p:nvPicPr>
          <p:cNvPr id="10" name="Picture 9" descr="sencha-touch-logo-tizen-exper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4800"/>
            <a:ext cx="5080000" cy="2120900"/>
          </a:xfrm>
          <a:prstGeom prst="rect">
            <a:avLst/>
          </a:prstGeom>
        </p:spPr>
      </p:pic>
      <p:pic>
        <p:nvPicPr>
          <p:cNvPr id="11" name="Picture 10" descr="spring-tool-suite-project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381000"/>
            <a:ext cx="2717800" cy="300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996350"/>
            <a:ext cx="9753600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After all the work that was implemented for this project, the application can </a:t>
            </a:r>
            <a:r>
              <a:rPr lang="en-US" sz="3500" dirty="0" smtClean="0"/>
              <a:t>now</a:t>
            </a:r>
          </a:p>
          <a:p>
            <a:r>
              <a:rPr lang="en-US" sz="3500" dirty="0" smtClean="0"/>
              <a:t>be used for tracking the Pinecrest People Mover bus, show all stops, and estimate arrival time for the bus to a stop. 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With the help of Maurice </a:t>
            </a:r>
            <a:r>
              <a:rPr lang="en-US" sz="3500" dirty="0" err="1" smtClean="0"/>
              <a:t>Pruna</a:t>
            </a:r>
            <a:r>
              <a:rPr lang="en-US" sz="3500" dirty="0" smtClean="0"/>
              <a:t>, who was mainly in charge of the back end, the application will only have a 10 second delay when information is being updated. </a:t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The application is compatible with both web and mobile devices.</a:t>
            </a:r>
            <a:endParaRPr lang="en-US" sz="35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6600" y="23850600"/>
            <a:ext cx="9372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Testing for this project was divided into two sections: system testing and integration testing. Above is an example of a system test case.</a:t>
            </a:r>
            <a:br>
              <a:rPr lang="en-US" sz="3500" dirty="0" smtClean="0"/>
            </a:br>
            <a:endParaRPr lang="en-US" sz="3500" dirty="0"/>
          </a:p>
          <a:p>
            <a:r>
              <a:rPr lang="en-US" sz="3500" b="1" dirty="0" smtClean="0"/>
              <a:t>System Testing </a:t>
            </a:r>
            <a:r>
              <a:rPr lang="en-US" sz="3500" dirty="0" smtClean="0"/>
              <a:t>– Dealt with the overall interaction of the user with the system, which was done manually. For each requirement, 3 test cases were completed, two sunny day and one rainy day</a:t>
            </a:r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59737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04127"/>
              </p:ext>
            </p:extLst>
          </p:nvPr>
        </p:nvGraphicFramePr>
        <p:xfrm>
          <a:off x="22338632" y="19735800"/>
          <a:ext cx="890336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11" imgW="5638800" imgH="2413000" progId="Word.Document.12">
                  <p:embed/>
                </p:oleObj>
              </mc:Choice>
              <mc:Fallback>
                <p:oleObj name="Document" r:id="rId11" imgW="56388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38632" y="19735800"/>
                        <a:ext cx="890336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1772845"/>
            <a:ext cx="5006209" cy="5609461"/>
          </a:xfrm>
          <a:prstGeom prst="rect">
            <a:avLst/>
          </a:prstGeom>
        </p:spPr>
      </p:pic>
      <p:pic>
        <p:nvPicPr>
          <p:cNvPr id="27" name="Picture 26" descr="Screen Shot 2014-12-03 at 9.38.48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31751826"/>
            <a:ext cx="4994044" cy="5613400"/>
          </a:xfrm>
          <a:prstGeom prst="rect">
            <a:avLst/>
          </a:prstGeom>
        </p:spPr>
      </p:pic>
      <p:pic>
        <p:nvPicPr>
          <p:cNvPr id="29" name="Picture 28" descr="EstimatedTim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758464"/>
            <a:ext cx="9144000" cy="86000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1371600" y="6858000"/>
            <a:ext cx="30251400" cy="11353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895600" y="7086600"/>
            <a:ext cx="8077200" cy="103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Pinecrest People Mover goes beyond the limits of a regular school bus. </a:t>
            </a:r>
            <a:endParaRPr lang="en-US" sz="3500" dirty="0" smtClean="0"/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Trolley </a:t>
            </a:r>
            <a:r>
              <a:rPr lang="en-US" sz="3500" dirty="0" smtClean="0"/>
              <a:t>gives students in the Village of Pinecrest an opportunity arrive to their local middle and high school from a location close to </a:t>
            </a:r>
            <a:r>
              <a:rPr lang="en-US" sz="3500" dirty="0" smtClean="0"/>
              <a:t>home.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/>
              <a:t>C</a:t>
            </a:r>
            <a:r>
              <a:rPr lang="en-US" sz="3500" dirty="0" smtClean="0"/>
              <a:t>urrently </a:t>
            </a:r>
            <a:r>
              <a:rPr lang="en-US" sz="3500" dirty="0" smtClean="0"/>
              <a:t>there is no system that will keep track of these trolleys. </a:t>
            </a:r>
            <a:endParaRPr lang="en-US" sz="3500" dirty="0"/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Parents </a:t>
            </a:r>
            <a:r>
              <a:rPr lang="en-US" sz="3500" dirty="0" smtClean="0"/>
              <a:t>and students do not know how far a trolley is from their stop nor have the knowledge of the closest stop to their location</a:t>
            </a:r>
            <a:r>
              <a:rPr lang="en-US" sz="3500" dirty="0" smtClean="0"/>
              <a:t>.</a:t>
            </a:r>
            <a:br>
              <a:rPr lang="en-US" sz="3500" dirty="0" smtClean="0"/>
            </a:br>
            <a:endParaRPr lang="en-US" sz="3500" dirty="0" smtClean="0"/>
          </a:p>
          <a:p>
            <a:r>
              <a:rPr lang="en-US" sz="3500" b="1" i="1" dirty="0" smtClean="0"/>
              <a:t> The problem I had to tackle was to show the estimated arrival time of the bus for a particular stop, the location of the stop, and display the routes.</a:t>
            </a:r>
            <a:endParaRPr lang="en-US" sz="35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030200" y="7086600"/>
            <a:ext cx="723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Currently, there are several trolley or bus trackers in Miami. However, there are no applications that focus only on the Village of Pinecrest. </a:t>
            </a: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b="1" dirty="0" smtClean="0"/>
              <a:t>This application was made from scratch with the residents of Pinecrest in mind.</a:t>
            </a:r>
            <a:endParaRPr lang="en-US" sz="3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12400" y="7086600"/>
            <a:ext cx="75438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Requirements implemented per request of the client that I developed:</a:t>
            </a:r>
          </a:p>
          <a:p>
            <a:endParaRPr lang="en-US" sz="35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Estimated Time for Given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Estimated Time for Favorite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stops on map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routes on map using Waypoints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Display routes in list 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500" dirty="0" smtClean="0"/>
              <a:t>Find nearest stop for current </a:t>
            </a:r>
            <a:r>
              <a:rPr lang="en-US" sz="3500" dirty="0" smtClean="0"/>
              <a:t>location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639800" y="120396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Design</a:t>
            </a:r>
          </a:p>
        </p:txBody>
      </p:sp>
      <p:pic>
        <p:nvPicPr>
          <p:cNvPr id="46" name="Picture 45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3106400"/>
            <a:ext cx="7010400" cy="4191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 rot="5400000">
            <a:off x="7429500" y="23126700"/>
            <a:ext cx="18592800" cy="9220200"/>
          </a:xfrm>
          <a:prstGeom prst="rect">
            <a:avLst/>
          </a:prstGeom>
          <a:solidFill>
            <a:srgbClr val="1A39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54200" y="3459480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Code in the backed was done in the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Spring Tool Suite: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Estimated Time</a:t>
            </a:r>
            <a:endParaRPr lang="en-US" sz="2500" dirty="0">
              <a:solidFill>
                <a:srgbClr val="B6A6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59000" y="25755600"/>
            <a:ext cx="350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Sublime Text 2 was used to develop the </a:t>
            </a:r>
            <a:r>
              <a:rPr lang="en-US" sz="2500" dirty="0">
                <a:solidFill>
                  <a:srgbClr val="B6A674"/>
                </a:solidFill>
              </a:rPr>
              <a:t>S</a:t>
            </a:r>
            <a:r>
              <a:rPr lang="en-US" sz="2500" dirty="0" smtClean="0">
                <a:solidFill>
                  <a:srgbClr val="B6A674"/>
                </a:solidFill>
              </a:rPr>
              <a:t>encha application. Here you can see the Map Controller.</a:t>
            </a:r>
            <a:endParaRPr lang="en-US" sz="2500" dirty="0">
              <a:solidFill>
                <a:srgbClr val="B6A674"/>
              </a:solidFill>
            </a:endParaRPr>
          </a:p>
        </p:txBody>
      </p:sp>
      <p:pic>
        <p:nvPicPr>
          <p:cNvPr id="25" name="Picture 24" descr="Screen Shot 2014-12-03 at 8.28.46 P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9812000"/>
            <a:ext cx="7798279" cy="5486400"/>
          </a:xfrm>
          <a:prstGeom prst="rect">
            <a:avLst/>
          </a:prstGeom>
        </p:spPr>
      </p:pic>
      <p:pic>
        <p:nvPicPr>
          <p:cNvPr id="20" name="Picture 19" descr="Screen Shot 2014-12-03 at 8.32.26 PM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8346400"/>
            <a:ext cx="7230493" cy="5562600"/>
          </a:xfrm>
          <a:prstGeom prst="rect">
            <a:avLst/>
          </a:prstGeom>
        </p:spPr>
      </p:pic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3716000" y="186690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14336" name="TextBox 14335"/>
          <p:cNvSpPr txBox="1"/>
          <p:nvPr/>
        </p:nvSpPr>
        <p:spPr>
          <a:xfrm>
            <a:off x="21488400" y="37695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View when Near Me button is selected</a:t>
            </a:r>
            <a:endParaRPr lang="en-US" sz="2500" dirty="0"/>
          </a:p>
        </p:txBody>
      </p:sp>
      <p:sp>
        <p:nvSpPr>
          <p:cNvPr id="14337" name="TextBox 14336"/>
          <p:cNvSpPr txBox="1"/>
          <p:nvPr/>
        </p:nvSpPr>
        <p:spPr>
          <a:xfrm>
            <a:off x="26974800" y="3769542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Main Menu with Estimated Time functionality showing</a:t>
            </a:r>
            <a:endParaRPr lang="en-US" sz="25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0345400" y="141732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3-Tier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Presentation Layer –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Business Layer –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Data Layer – </a:t>
            </a:r>
            <a:r>
              <a:rPr lang="en-US" sz="3000" dirty="0" err="1" smtClean="0"/>
              <a:t>MySql</a:t>
            </a:r>
            <a:r>
              <a:rPr lang="en-US" sz="3000" dirty="0" smtClean="0"/>
              <a:t> Database</a:t>
            </a:r>
            <a:endParaRPr lang="en-US" sz="30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1981200" y="284226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Above are the classes I implemented for the Estimated Time Functionality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374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Diseño predeterminado</vt:lpstr>
      <vt:lpstr>Microsoft Word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Ricardo Martinez</cp:lastModifiedBy>
  <cp:revision>53</cp:revision>
  <dcterms:created xsi:type="dcterms:W3CDTF">2012-11-19T15:27:41Z</dcterms:created>
  <dcterms:modified xsi:type="dcterms:W3CDTF">2014-12-04T04:37:15Z</dcterms:modified>
</cp:coreProperties>
</file>