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19" y="-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3F91-61FE-4498-B733-F53664DAC7C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A905-A2D0-494A-B2FD-5CD5ADC6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3F91-61FE-4498-B733-F53664DAC7C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A905-A2D0-494A-B2FD-5CD5ADC6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3F91-61FE-4498-B733-F53664DAC7C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A905-A2D0-494A-B2FD-5CD5ADC6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3F91-61FE-4498-B733-F53664DAC7C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A905-A2D0-494A-B2FD-5CD5ADC6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0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3F91-61FE-4498-B733-F53664DAC7C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A905-A2D0-494A-B2FD-5CD5ADC6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3F91-61FE-4498-B733-F53664DAC7C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A905-A2D0-494A-B2FD-5CD5ADC6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3F91-61FE-4498-B733-F53664DAC7C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A905-A2D0-494A-B2FD-5CD5ADC6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3F91-61FE-4498-B733-F53664DAC7C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A905-A2D0-494A-B2FD-5CD5ADC6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3F91-61FE-4498-B733-F53664DAC7C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A905-A2D0-494A-B2FD-5CD5ADC6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3F91-61FE-4498-B733-F53664DAC7C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A905-A2D0-494A-B2FD-5CD5ADC6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3F91-61FE-4498-B733-F53664DAC7C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A905-A2D0-494A-B2FD-5CD5ADC6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3F91-61FE-4498-B733-F53664DAC7C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A905-A2D0-494A-B2FD-5CD5ADC6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20983" y="457200"/>
            <a:ext cx="2667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2057400"/>
            <a:ext cx="2667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40861" y="3695700"/>
            <a:ext cx="2667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31395" y="5257800"/>
            <a:ext cx="2667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800" y="1371600"/>
            <a:ext cx="3048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67000" y="2819400"/>
            <a:ext cx="2971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3505200"/>
            <a:ext cx="2819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67000" y="3886200"/>
            <a:ext cx="3048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6800" y="3048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</a:t>
            </a:r>
            <a:r>
              <a:rPr lang="en-US" sz="2400" dirty="0" err="1" smtClean="0"/>
              <a:t>Worklight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14" y="2464593"/>
            <a:ext cx="2300286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3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36616"/>
              </p:ext>
            </p:extLst>
          </p:nvPr>
        </p:nvGraphicFramePr>
        <p:xfrm>
          <a:off x="456963" y="20574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“Stack”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Angularjs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r>
                        <a:rPr lang="en-US" baseline="0" dirty="0" smtClean="0"/>
                        <a:t> (Ubuntu)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GoogleAPI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31860"/>
              </p:ext>
            </p:extLst>
          </p:nvPr>
        </p:nvGraphicFramePr>
        <p:xfrm>
          <a:off x="4419600" y="1219200"/>
          <a:ext cx="441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</a:tblGrid>
              <a:tr h="4724400">
                <a:tc>
                  <a:txBody>
                    <a:bodyPr/>
                    <a:lstStyle/>
                    <a:p>
                      <a:r>
                        <a:rPr lang="en-US" dirty="0" smtClean="0"/>
                        <a:t>Ubuntu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49545"/>
              </p:ext>
            </p:extLst>
          </p:nvPr>
        </p:nvGraphicFramePr>
        <p:xfrm>
          <a:off x="5715000" y="1600200"/>
          <a:ext cx="2895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23622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IBM </a:t>
                      </a:r>
                      <a:r>
                        <a:rPr lang="en-US" dirty="0" err="1" smtClean="0"/>
                        <a:t>WebSphere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ket 8"/>
          <p:cNvSpPr/>
          <p:nvPr/>
        </p:nvSpPr>
        <p:spPr>
          <a:xfrm>
            <a:off x="3504963" y="2171700"/>
            <a:ext cx="76200" cy="2057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886200" y="2971800"/>
            <a:ext cx="2133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6800" y="3048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“Structure”</a:t>
            </a:r>
            <a:endParaRPr lang="en-US" sz="2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74910"/>
              </p:ext>
            </p:extLst>
          </p:nvPr>
        </p:nvGraphicFramePr>
        <p:xfrm>
          <a:off x="6400800" y="4800600"/>
          <a:ext cx="17526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9652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MySQL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6934200" y="3657600"/>
            <a:ext cx="457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807" y="2286000"/>
            <a:ext cx="1603986" cy="123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6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9045" y="3048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“Total Work Breakdown”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36223"/>
              </p:ext>
            </p:extLst>
          </p:nvPr>
        </p:nvGraphicFramePr>
        <p:xfrm>
          <a:off x="1143000" y="24384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Worklight</a:t>
                      </a:r>
                      <a:r>
                        <a:rPr lang="en-US" dirty="0" smtClean="0"/>
                        <a:t> framework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Backend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Entry functionality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90444"/>
              </p:ext>
            </p:extLst>
          </p:nvPr>
        </p:nvGraphicFramePr>
        <p:xfrm>
          <a:off x="4953000" y="24384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</a:t>
                      </a:r>
                      <a:r>
                        <a:rPr lang="en-US" baseline="0" dirty="0" smtClean="0"/>
                        <a:t> End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Game Aspect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Look and Feel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7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9045" y="3048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“Who”</a:t>
            </a:r>
            <a:endParaRPr lang="en-US" sz="2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766465"/>
            <a:ext cx="801052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1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93" y="3569462"/>
            <a:ext cx="1524000" cy="16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3048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“Summary”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2746"/>
              </p:ext>
            </p:extLst>
          </p:nvPr>
        </p:nvGraphicFramePr>
        <p:xfrm>
          <a:off x="941378" y="838201"/>
          <a:ext cx="17526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54102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App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3276600" y="802621"/>
            <a:ext cx="2971800" cy="4572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as User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62700" y="61795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Registred</a:t>
            </a:r>
            <a:r>
              <a:rPr lang="en-US" dirty="0" smtClean="0"/>
              <a:t> Users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573" y="1145156"/>
            <a:ext cx="1622031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eft Arrow 15"/>
          <p:cNvSpPr/>
          <p:nvPr/>
        </p:nvSpPr>
        <p:spPr>
          <a:xfrm>
            <a:off x="3182415" y="3999162"/>
            <a:ext cx="2971800" cy="4572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Recycle Item(s) For Group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3249854" y="1965755"/>
            <a:ext cx="2971800" cy="457200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Contest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98" y="5486400"/>
            <a:ext cx="1316708" cy="128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3276600" y="4518836"/>
            <a:ext cx="2971800" cy="5191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“Feel Good” Message</a:t>
            </a:r>
            <a:endParaRPr lang="en-US" dirty="0"/>
          </a:p>
        </p:txBody>
      </p:sp>
      <p:sp>
        <p:nvSpPr>
          <p:cNvPr id="19" name="Left-Up Arrow 18"/>
          <p:cNvSpPr/>
          <p:nvPr/>
        </p:nvSpPr>
        <p:spPr>
          <a:xfrm>
            <a:off x="5715000" y="5253067"/>
            <a:ext cx="1725415" cy="1295400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0" y="56513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Graduate!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276600" y="5038012"/>
            <a:ext cx="2971800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Wins Contest</a:t>
            </a:r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>
            <a:off x="3263821" y="1371600"/>
            <a:ext cx="2971800" cy="4572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Group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6473893" y="2819400"/>
            <a:ext cx="432693" cy="68580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391400" y="2819400"/>
            <a:ext cx="457200" cy="685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06107" y="2819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</a:t>
            </a:r>
          </a:p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81328" y="286044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Accept</a:t>
            </a:r>
          </a:p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3182415" y="3505200"/>
            <a:ext cx="2971800" cy="4572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as User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87658"/>
              </p:ext>
            </p:extLst>
          </p:nvPr>
        </p:nvGraphicFramePr>
        <p:xfrm>
          <a:off x="1219200" y="3733800"/>
          <a:ext cx="12954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9652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MySQL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wn Arrow 27"/>
          <p:cNvSpPr/>
          <p:nvPr/>
        </p:nvSpPr>
        <p:spPr>
          <a:xfrm>
            <a:off x="1600200" y="2590800"/>
            <a:ext cx="457200" cy="9144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9045" y="3048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“Current Sprint”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42954"/>
              </p:ext>
            </p:extLst>
          </p:nvPr>
        </p:nvGraphicFramePr>
        <p:xfrm>
          <a:off x="685800" y="1295400"/>
          <a:ext cx="289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Recycle Item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Material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Join Groups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 users</a:t>
                      </a:r>
                      <a:r>
                        <a:rPr lang="en-US" baseline="0" dirty="0" smtClean="0"/>
                        <a:t> into Groups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Worklight</a:t>
                      </a:r>
                      <a:r>
                        <a:rPr lang="en-US" dirty="0" smtClean="0"/>
                        <a:t> Deployment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1543"/>
              </p:ext>
            </p:extLst>
          </p:nvPr>
        </p:nvGraphicFramePr>
        <p:xfrm>
          <a:off x="5029200" y="12954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Contest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r>
                        <a:rPr lang="en-US" baseline="0" dirty="0" smtClean="0"/>
                        <a:t> time Chart (Game)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2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662</TotalTime>
  <Words>122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Contributions</dc:title>
  <dc:creator>GeorgeM</dc:creator>
  <cp:lastModifiedBy>GeorgeM</cp:lastModifiedBy>
  <cp:revision>60</cp:revision>
  <dcterms:created xsi:type="dcterms:W3CDTF">2014-11-17T06:38:31Z</dcterms:created>
  <dcterms:modified xsi:type="dcterms:W3CDTF">2014-11-17T17:40:57Z</dcterms:modified>
</cp:coreProperties>
</file>