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32918400" cy="43891200"/>
  <p:notesSz cx="6858000" cy="9144000"/>
  <p:defaultTextStyle>
    <a:defPPr>
      <a:defRPr lang="en-GB"/>
    </a:defPPr>
    <a:lvl1pPr algn="l" defTabSz="457200" rtl="0" fontAlgn="base">
      <a:spcBef>
        <a:spcPct val="0"/>
      </a:spcBef>
      <a:spcAft>
        <a:spcPct val="0"/>
      </a:spcAft>
      <a:buClr>
        <a:srgbClr val="000000"/>
      </a:buClr>
      <a:buSzPct val="100000"/>
      <a:buFont typeface="Times New Roman" panose="02020603050405020304" pitchFamily="18" charset="0"/>
      <a:defRPr sz="8400" kern="1200">
        <a:solidFill>
          <a:schemeClr val="bg1"/>
        </a:solidFill>
        <a:latin typeface="Arial" panose="020B0604020202020204" pitchFamily="34" charset="0"/>
        <a:ea typeface="ＭＳ Ｐゴシック" panose="020B0600070205080204" pitchFamily="34" charset="-128"/>
        <a:cs typeface="+mn-cs"/>
      </a:defRPr>
    </a:lvl1pPr>
    <a:lvl2pPr marL="742950" indent="-285750" algn="l" defTabSz="457200" rtl="0" fontAlgn="base">
      <a:spcBef>
        <a:spcPct val="0"/>
      </a:spcBef>
      <a:spcAft>
        <a:spcPct val="0"/>
      </a:spcAft>
      <a:buClr>
        <a:srgbClr val="000000"/>
      </a:buClr>
      <a:buSzPct val="100000"/>
      <a:buFont typeface="Times New Roman" panose="02020603050405020304" pitchFamily="18" charset="0"/>
      <a:defRPr sz="8400" kern="1200">
        <a:solidFill>
          <a:schemeClr val="bg1"/>
        </a:solidFill>
        <a:latin typeface="Arial" panose="020B0604020202020204" pitchFamily="34" charset="0"/>
        <a:ea typeface="ＭＳ Ｐゴシック" panose="020B0600070205080204" pitchFamily="34" charset="-128"/>
        <a:cs typeface="+mn-cs"/>
      </a:defRPr>
    </a:lvl2pPr>
    <a:lvl3pPr marL="1143000" indent="-228600" algn="l" defTabSz="457200" rtl="0" fontAlgn="base">
      <a:spcBef>
        <a:spcPct val="0"/>
      </a:spcBef>
      <a:spcAft>
        <a:spcPct val="0"/>
      </a:spcAft>
      <a:buClr>
        <a:srgbClr val="000000"/>
      </a:buClr>
      <a:buSzPct val="100000"/>
      <a:buFont typeface="Times New Roman" panose="02020603050405020304" pitchFamily="18" charset="0"/>
      <a:defRPr sz="8400" kern="1200">
        <a:solidFill>
          <a:schemeClr val="bg1"/>
        </a:solidFill>
        <a:latin typeface="Arial" panose="020B0604020202020204" pitchFamily="34" charset="0"/>
        <a:ea typeface="ＭＳ Ｐゴシック" panose="020B0600070205080204" pitchFamily="34" charset="-128"/>
        <a:cs typeface="+mn-cs"/>
      </a:defRPr>
    </a:lvl3pPr>
    <a:lvl4pPr marL="1600200" indent="-228600" algn="l" defTabSz="457200" rtl="0" fontAlgn="base">
      <a:spcBef>
        <a:spcPct val="0"/>
      </a:spcBef>
      <a:spcAft>
        <a:spcPct val="0"/>
      </a:spcAft>
      <a:buClr>
        <a:srgbClr val="000000"/>
      </a:buClr>
      <a:buSzPct val="100000"/>
      <a:buFont typeface="Times New Roman" panose="02020603050405020304" pitchFamily="18" charset="0"/>
      <a:defRPr sz="8400" kern="1200">
        <a:solidFill>
          <a:schemeClr val="bg1"/>
        </a:solidFill>
        <a:latin typeface="Arial" panose="020B0604020202020204" pitchFamily="34" charset="0"/>
        <a:ea typeface="ＭＳ Ｐゴシック" panose="020B0600070205080204" pitchFamily="34" charset="-128"/>
        <a:cs typeface="+mn-cs"/>
      </a:defRPr>
    </a:lvl4pPr>
    <a:lvl5pPr marL="2057400" indent="-228600" algn="l" defTabSz="457200" rtl="0" fontAlgn="base">
      <a:spcBef>
        <a:spcPct val="0"/>
      </a:spcBef>
      <a:spcAft>
        <a:spcPct val="0"/>
      </a:spcAft>
      <a:buClr>
        <a:srgbClr val="000000"/>
      </a:buClr>
      <a:buSzPct val="100000"/>
      <a:buFont typeface="Times New Roman" panose="02020603050405020304" pitchFamily="18" charset="0"/>
      <a:defRPr sz="84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84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84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84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8400" kern="1200">
        <a:solidFill>
          <a:schemeClr val="bg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5" d="100"/>
          <a:sy n="25" d="100"/>
        </p:scale>
        <p:origin x="576" y="-106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0" name="AutoShape 2"/>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1" name="AutoShape 3"/>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2" name="AutoShape 4"/>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3" name="AutoShape 5"/>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4" name="AutoShape 6"/>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5" name="AutoShape 7"/>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6" name="AutoShape 8"/>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7" name="Text Box 9"/>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8" name="Rectangle 10"/>
          <p:cNvSpPr>
            <a:spLocks noGrp="1" noChangeArrowheads="1"/>
          </p:cNvSpPr>
          <p:nvPr>
            <p:ph type="dt"/>
          </p:nvPr>
        </p:nvSpPr>
        <p:spPr bwMode="auto">
          <a:xfrm>
            <a:off x="3884613" y="0"/>
            <a:ext cx="29591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defRPr>
            </a:lvl1pPr>
          </a:lstStyle>
          <a:p>
            <a:fld id="{706FFAED-FBD9-4B53-8F27-A8FEA0E3AC7E}" type="datetime1">
              <a:rPr lang="en-US" altLang="en-US"/>
              <a:pPr/>
              <a:t>7/29/2015</a:t>
            </a:fld>
            <a:endParaRPr lang="en-US" altLang="en-US"/>
          </a:p>
        </p:txBody>
      </p:sp>
      <p:sp>
        <p:nvSpPr>
          <p:cNvPr id="2059" name="Rectangle 11"/>
          <p:cNvSpPr>
            <a:spLocks noGrp="1" noChangeArrowheads="1"/>
          </p:cNvSpPr>
          <p:nvPr>
            <p:ph type="sldImg"/>
          </p:nvPr>
        </p:nvSpPr>
        <p:spPr bwMode="auto">
          <a:xfrm>
            <a:off x="2143125" y="685800"/>
            <a:ext cx="2559050" cy="3416300"/>
          </a:xfrm>
          <a:prstGeom prst="rect">
            <a:avLst/>
          </a:prstGeom>
          <a:noFill/>
          <a:ln w="1260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60" name="Rectangle 12"/>
          <p:cNvSpPr>
            <a:spLocks noGrp="1" noChangeArrowheads="1"/>
          </p:cNvSpPr>
          <p:nvPr>
            <p:ph type="body"/>
          </p:nvPr>
        </p:nvSpPr>
        <p:spPr bwMode="auto">
          <a:xfrm>
            <a:off x="685800" y="4343400"/>
            <a:ext cx="5473700" cy="410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en-US" altLang="en-US" smtClean="0"/>
          </a:p>
        </p:txBody>
      </p:sp>
      <p:sp>
        <p:nvSpPr>
          <p:cNvPr id="2061" name="Text Box 13"/>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2" name="Rectangle 14"/>
          <p:cNvSpPr>
            <a:spLocks noGrp="1" noChangeArrowheads="1"/>
          </p:cNvSpPr>
          <p:nvPr>
            <p:ph type="sldNum"/>
          </p:nvPr>
        </p:nvSpPr>
        <p:spPr bwMode="auto">
          <a:xfrm>
            <a:off x="3884613" y="8685213"/>
            <a:ext cx="29591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defRPr>
            </a:lvl1pPr>
          </a:lstStyle>
          <a:p>
            <a:fld id="{C829A9F6-B57F-47A1-863D-21AB845E9FD4}" type="slidenum">
              <a:rPr lang="en-US" altLang="en-US"/>
              <a:pPr/>
              <a:t>‹#›</a:t>
            </a:fld>
            <a:endParaRPr lang="en-US" altLang="en-US"/>
          </a:p>
        </p:txBody>
      </p:sp>
    </p:spTree>
    <p:extLst>
      <p:ext uri="{BB962C8B-B14F-4D97-AF65-F5344CB8AC3E}">
        <p14:creationId xmlns:p14="http://schemas.microsoft.com/office/powerpoint/2010/main" val="2685047026"/>
      </p:ext>
    </p:extLst>
  </p:cSld>
  <p:clrMap bg1="lt1" tx1="dk1" bg2="lt2" tx2="dk2" accent1="accent1" accent2="accent2" accent3="accent3" accent4="accent4" accent5="accent5" accent6="accent6" hlink="hlink" folHlink="folHlink"/>
  <p:hf hdr="0" ftr="0"/>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0"/>
          <p:cNvSpPr>
            <a:spLocks noGrp="1" noChangeArrowheads="1"/>
          </p:cNvSpPr>
          <p:nvPr>
            <p:ph type="dt"/>
          </p:nvPr>
        </p:nvSpPr>
        <p:spPr>
          <a:ln/>
        </p:spPr>
        <p:txBody>
          <a:bodyPr/>
          <a:lstStyle/>
          <a:p>
            <a:fld id="{706FFAED-FBD9-4B53-8F27-A8FEA0E3AC7E}" type="datetime1">
              <a:rPr lang="en-US" altLang="en-US"/>
              <a:pPr/>
              <a:t>7/29/2015</a:t>
            </a:fld>
            <a:endParaRPr lang="en-US" altLang="en-US"/>
          </a:p>
        </p:txBody>
      </p:sp>
      <p:sp>
        <p:nvSpPr>
          <p:cNvPr id="6" name="Rectangle 14"/>
          <p:cNvSpPr>
            <a:spLocks noGrp="1" noChangeArrowheads="1"/>
          </p:cNvSpPr>
          <p:nvPr>
            <p:ph type="sldNum"/>
          </p:nvPr>
        </p:nvSpPr>
        <p:spPr>
          <a:ln/>
        </p:spPr>
        <p:txBody>
          <a:bodyPr/>
          <a:lstStyle/>
          <a:p>
            <a:fld id="{8C8DEA90-B3DE-4FC6-B252-0B6C985219B6}" type="slidenum">
              <a:rPr lang="en-US" altLang="en-US"/>
              <a:pPr/>
              <a:t>1</a:t>
            </a:fld>
            <a:endParaRPr lang="en-US" altLang="en-US"/>
          </a:p>
        </p:txBody>
      </p:sp>
      <p:sp>
        <p:nvSpPr>
          <p:cNvPr id="4097" name="Rectangle 1"/>
          <p:cNvSpPr txBox="1">
            <a:spLocks noChangeArrowheads="1"/>
          </p:cNvSpPr>
          <p:nvPr>
            <p:ph type="sldImg"/>
          </p:nvPr>
        </p:nvSpPr>
        <p:spPr bwMode="auto">
          <a:xfrm>
            <a:off x="2143125" y="685800"/>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99"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9pPr>
          </a:lstStyle>
          <a:p>
            <a:pPr algn="r">
              <a:buClrTx/>
              <a:buFontTx/>
              <a:buNone/>
            </a:pPr>
            <a:fld id="{8373743E-09F5-48A1-9242-C6B5E0BE9A15}" type="slidenum">
              <a:rPr lang="en-US" altLang="en-US" sz="1200"/>
              <a:pPr algn="r">
                <a:buClrTx/>
                <a:buFontTx/>
                <a:buNone/>
              </a:pPr>
              <a:t>1</a:t>
            </a:fld>
            <a:endParaRPr lang="en-US" altLang="en-US" sz="1200"/>
          </a:p>
        </p:txBody>
      </p:sp>
    </p:spTree>
    <p:extLst>
      <p:ext uri="{BB962C8B-B14F-4D97-AF65-F5344CB8AC3E}">
        <p14:creationId xmlns:p14="http://schemas.microsoft.com/office/powerpoint/2010/main" val="2813810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7183438"/>
            <a:ext cx="24688800" cy="15279687"/>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4114800" y="23053675"/>
            <a:ext cx="24688800" cy="105965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lvl1pPr>
              <a:defRPr/>
            </a:lvl1pPr>
          </a:lstStyle>
          <a:p>
            <a:fld id="{49D98ED6-8DF5-4509-8521-C0FA20FAEB62}" type="slidenum">
              <a:rPr lang="en-US" altLang="en-US"/>
              <a:pPr/>
              <a:t>‹#›</a:t>
            </a:fld>
            <a:endParaRPr lang="en-US" altLang="en-US"/>
          </a:p>
        </p:txBody>
      </p:sp>
    </p:spTree>
    <p:extLst>
      <p:ext uri="{BB962C8B-B14F-4D97-AF65-F5344CB8AC3E}">
        <p14:creationId xmlns:p14="http://schemas.microsoft.com/office/powerpoint/2010/main" val="314561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4AD60868-B05F-43E9-A3CB-4A4D39D04A3B}" type="slidenum">
              <a:rPr lang="en-US" altLang="en-US"/>
              <a:pPr/>
              <a:t>‹#›</a:t>
            </a:fld>
            <a:endParaRPr lang="en-US" altLang="en-US"/>
          </a:p>
        </p:txBody>
      </p:sp>
    </p:spTree>
    <p:extLst>
      <p:ext uri="{BB962C8B-B14F-4D97-AF65-F5344CB8AC3E}">
        <p14:creationId xmlns:p14="http://schemas.microsoft.com/office/powerpoint/2010/main" val="1988794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58538" y="1757363"/>
            <a:ext cx="7402512" cy="37436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6238" y="1757363"/>
            <a:ext cx="22059900" cy="37436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BA84F92B-2E41-483E-BA77-49748B10843C}" type="slidenum">
              <a:rPr lang="en-US" altLang="en-US"/>
              <a:pPr/>
              <a:t>‹#›</a:t>
            </a:fld>
            <a:endParaRPr lang="en-US" altLang="en-US"/>
          </a:p>
        </p:txBody>
      </p:sp>
    </p:spTree>
    <p:extLst>
      <p:ext uri="{BB962C8B-B14F-4D97-AF65-F5344CB8AC3E}">
        <p14:creationId xmlns:p14="http://schemas.microsoft.com/office/powerpoint/2010/main" val="3599914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69A16E54-5CE0-42D9-8CE4-7DD0E86767A7}" type="slidenum">
              <a:rPr lang="en-US" altLang="en-US"/>
              <a:pPr/>
              <a:t>‹#›</a:t>
            </a:fld>
            <a:endParaRPr lang="en-US" altLang="en-US"/>
          </a:p>
        </p:txBody>
      </p:sp>
    </p:spTree>
    <p:extLst>
      <p:ext uri="{BB962C8B-B14F-4D97-AF65-F5344CB8AC3E}">
        <p14:creationId xmlns:p14="http://schemas.microsoft.com/office/powerpoint/2010/main" val="2675473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6313" y="10942638"/>
            <a:ext cx="28392437" cy="182578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2246313" y="29371925"/>
            <a:ext cx="28392437" cy="96012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Slide Number Placeholder 3"/>
          <p:cNvSpPr>
            <a:spLocks noGrp="1"/>
          </p:cNvSpPr>
          <p:nvPr>
            <p:ph type="sldNum" idx="10"/>
          </p:nvPr>
        </p:nvSpPr>
        <p:spPr/>
        <p:txBody>
          <a:bodyPr/>
          <a:lstStyle>
            <a:lvl1pPr>
              <a:defRPr/>
            </a:lvl1pPr>
          </a:lstStyle>
          <a:p>
            <a:fld id="{C58A0416-B15D-4FDC-A77B-BF9FCDB9E767}" type="slidenum">
              <a:rPr lang="en-US" altLang="en-US"/>
              <a:pPr/>
              <a:t>‹#›</a:t>
            </a:fld>
            <a:endParaRPr lang="en-US" altLang="en-US"/>
          </a:p>
        </p:txBody>
      </p:sp>
    </p:spTree>
    <p:extLst>
      <p:ext uri="{BB962C8B-B14F-4D97-AF65-F5344CB8AC3E}">
        <p14:creationId xmlns:p14="http://schemas.microsoft.com/office/powerpoint/2010/main" val="1265793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6238" y="10242550"/>
            <a:ext cx="14730412" cy="289512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29050" y="10242550"/>
            <a:ext cx="14732000" cy="289512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idx="10"/>
          </p:nvPr>
        </p:nvSpPr>
        <p:spPr/>
        <p:txBody>
          <a:bodyPr/>
          <a:lstStyle>
            <a:lvl1pPr>
              <a:defRPr/>
            </a:lvl1pPr>
          </a:lstStyle>
          <a:p>
            <a:fld id="{3197EEBF-483F-4347-8845-9EB6CCE65088}" type="slidenum">
              <a:rPr lang="en-US" altLang="en-US"/>
              <a:pPr/>
              <a:t>‹#›</a:t>
            </a:fld>
            <a:endParaRPr lang="en-US" altLang="en-US"/>
          </a:p>
        </p:txBody>
      </p:sp>
    </p:spTree>
    <p:extLst>
      <p:ext uri="{BB962C8B-B14F-4D97-AF65-F5344CB8AC3E}">
        <p14:creationId xmlns:p14="http://schemas.microsoft.com/office/powerpoint/2010/main" val="983951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6950" y="2336800"/>
            <a:ext cx="28392438" cy="84836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2266950" y="10760075"/>
            <a:ext cx="13927138" cy="52720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266950" y="16032163"/>
            <a:ext cx="13927138" cy="23582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665575" y="10760075"/>
            <a:ext cx="13993813" cy="52720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665575" y="16032163"/>
            <a:ext cx="13993813" cy="23582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idx="10"/>
          </p:nvPr>
        </p:nvSpPr>
        <p:spPr/>
        <p:txBody>
          <a:bodyPr/>
          <a:lstStyle>
            <a:lvl1pPr>
              <a:defRPr/>
            </a:lvl1pPr>
          </a:lstStyle>
          <a:p>
            <a:fld id="{806CCA31-E77D-489E-AD4A-226D6BC2E914}" type="slidenum">
              <a:rPr lang="en-US" altLang="en-US"/>
              <a:pPr/>
              <a:t>‹#›</a:t>
            </a:fld>
            <a:endParaRPr lang="en-US" altLang="en-US"/>
          </a:p>
        </p:txBody>
      </p:sp>
    </p:spTree>
    <p:extLst>
      <p:ext uri="{BB962C8B-B14F-4D97-AF65-F5344CB8AC3E}">
        <p14:creationId xmlns:p14="http://schemas.microsoft.com/office/powerpoint/2010/main" val="275733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lvl1pPr>
              <a:defRPr/>
            </a:lvl1pPr>
          </a:lstStyle>
          <a:p>
            <a:fld id="{23FF5892-D6E5-4F40-AE6B-577B0E777FEC}" type="slidenum">
              <a:rPr lang="en-US" altLang="en-US"/>
              <a:pPr/>
              <a:t>‹#›</a:t>
            </a:fld>
            <a:endParaRPr lang="en-US" altLang="en-US"/>
          </a:p>
        </p:txBody>
      </p:sp>
    </p:spTree>
    <p:extLst>
      <p:ext uri="{BB962C8B-B14F-4D97-AF65-F5344CB8AC3E}">
        <p14:creationId xmlns:p14="http://schemas.microsoft.com/office/powerpoint/2010/main" val="3798031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C31DD786-9A3D-40C1-8EDE-693184FA2515}" type="slidenum">
              <a:rPr lang="en-US" altLang="en-US"/>
              <a:pPr/>
              <a:t>‹#›</a:t>
            </a:fld>
            <a:endParaRPr lang="en-US" altLang="en-US"/>
          </a:p>
        </p:txBody>
      </p:sp>
    </p:spTree>
    <p:extLst>
      <p:ext uri="{BB962C8B-B14F-4D97-AF65-F5344CB8AC3E}">
        <p14:creationId xmlns:p14="http://schemas.microsoft.com/office/powerpoint/2010/main" val="4243243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6950" y="2925763"/>
            <a:ext cx="10617200" cy="10240962"/>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13995400" y="6319838"/>
            <a:ext cx="16663988" cy="311912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266950" y="13166725"/>
            <a:ext cx="10617200" cy="2439511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FFC4C57E-9385-491A-BC5D-4F65828F4340}" type="slidenum">
              <a:rPr lang="en-US" altLang="en-US"/>
              <a:pPr/>
              <a:t>‹#›</a:t>
            </a:fld>
            <a:endParaRPr lang="en-US" altLang="en-US"/>
          </a:p>
        </p:txBody>
      </p:sp>
    </p:spTree>
    <p:extLst>
      <p:ext uri="{BB962C8B-B14F-4D97-AF65-F5344CB8AC3E}">
        <p14:creationId xmlns:p14="http://schemas.microsoft.com/office/powerpoint/2010/main" val="2134552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6950" y="2925763"/>
            <a:ext cx="10617200" cy="10240962"/>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13995400" y="6319838"/>
            <a:ext cx="16663988" cy="31191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266950" y="13166725"/>
            <a:ext cx="10617200" cy="2439511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79F92043-D6A9-4AAE-94A9-CD19441EFD6C}" type="slidenum">
              <a:rPr lang="en-US" altLang="en-US"/>
              <a:pPr/>
              <a:t>‹#›</a:t>
            </a:fld>
            <a:endParaRPr lang="en-US" altLang="en-US"/>
          </a:p>
        </p:txBody>
      </p:sp>
    </p:spTree>
    <p:extLst>
      <p:ext uri="{BB962C8B-B14F-4D97-AF65-F5344CB8AC3E}">
        <p14:creationId xmlns:p14="http://schemas.microsoft.com/office/powerpoint/2010/main" val="2836008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1646238" y="1757363"/>
            <a:ext cx="29614812" cy="730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8400" tIns="214200" rIns="428400" bIns="214200" numCol="1" anchor="ctr" anchorCtr="0" compatLnSpc="1">
            <a:prstTxWarp prst="textNoShape">
              <a:avLst/>
            </a:prstTxWarp>
          </a:bodyPr>
          <a:lstStyle/>
          <a:p>
            <a:pPr lvl="0"/>
            <a:r>
              <a:rPr lang="en-GB" altLang="en-US" smtClean="0"/>
              <a:t>Click to edit the title text format</a:t>
            </a:r>
          </a:p>
        </p:txBody>
      </p:sp>
      <p:sp>
        <p:nvSpPr>
          <p:cNvPr id="1026" name="Rectangle 2"/>
          <p:cNvSpPr>
            <a:spLocks noGrp="1" noChangeArrowheads="1"/>
          </p:cNvSpPr>
          <p:nvPr>
            <p:ph type="body" idx="1"/>
          </p:nvPr>
        </p:nvSpPr>
        <p:spPr bwMode="auto">
          <a:xfrm>
            <a:off x="1646238" y="10242550"/>
            <a:ext cx="29614812" cy="28951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8400" tIns="214200" rIns="428400" bIns="2142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
        <p:nvSpPr>
          <p:cNvPr id="1027" name="Text Box 3"/>
          <p:cNvSpPr txBox="1">
            <a:spLocks noChangeArrowheads="1"/>
          </p:cNvSpPr>
          <p:nvPr/>
        </p:nvSpPr>
        <p:spPr bwMode="auto">
          <a:xfrm>
            <a:off x="1644650" y="39968488"/>
            <a:ext cx="7681913" cy="304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8" name="Text Box 4"/>
          <p:cNvSpPr txBox="1">
            <a:spLocks noChangeArrowheads="1"/>
          </p:cNvSpPr>
          <p:nvPr/>
        </p:nvSpPr>
        <p:spPr bwMode="auto">
          <a:xfrm>
            <a:off x="11247438" y="39968488"/>
            <a:ext cx="10425112" cy="304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9" name="Rectangle 5"/>
          <p:cNvSpPr>
            <a:spLocks noGrp="1" noChangeArrowheads="1"/>
          </p:cNvSpPr>
          <p:nvPr>
            <p:ph type="sldNum"/>
          </p:nvPr>
        </p:nvSpPr>
        <p:spPr bwMode="auto">
          <a:xfrm>
            <a:off x="23591838" y="39968488"/>
            <a:ext cx="7669212" cy="303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8400" tIns="214200" rIns="428400" bIns="21420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fld id="{67F5C496-994A-4BED-8521-17B393B9CA7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buClr>
          <a:srgbClr val="000000"/>
        </a:buClr>
        <a:buSzPct val="100000"/>
        <a:buFont typeface="Times New Roman" panose="02020603050405020304" pitchFamily="18" charset="0"/>
        <a:defRPr sz="20600" kern="1200">
          <a:solidFill>
            <a:srgbClr val="000000"/>
          </a:solidFill>
          <a:latin typeface="+mj-lt"/>
          <a:ea typeface="+mj-ea"/>
          <a:cs typeface="+mj-cs"/>
        </a:defRPr>
      </a:lvl1pPr>
      <a:lvl2pPr marL="742950" indent="-285750" algn="ctr" defTabSz="457200" rtl="0" eaLnBrk="0" fontAlgn="base" hangingPunct="0">
        <a:spcBef>
          <a:spcPct val="0"/>
        </a:spcBef>
        <a:spcAft>
          <a:spcPct val="0"/>
        </a:spcAft>
        <a:buClr>
          <a:srgbClr val="000000"/>
        </a:buClr>
        <a:buSzPct val="100000"/>
        <a:buFont typeface="Times New Roman" panose="02020603050405020304" pitchFamily="18" charset="0"/>
        <a:defRPr sz="20600">
          <a:solidFill>
            <a:srgbClr val="000000"/>
          </a:solidFill>
          <a:latin typeface="Arial" panose="020B0604020202020204" pitchFamily="34" charset="0"/>
          <a:ea typeface="ＭＳ Ｐゴシック" panose="020B0600070205080204" pitchFamily="34" charset="-128"/>
        </a:defRPr>
      </a:lvl2pPr>
      <a:lvl3pPr marL="11430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20600">
          <a:solidFill>
            <a:srgbClr val="000000"/>
          </a:solidFill>
          <a:latin typeface="Arial" panose="020B0604020202020204" pitchFamily="34" charset="0"/>
          <a:ea typeface="ＭＳ Ｐゴシック" panose="020B0600070205080204" pitchFamily="34" charset="-128"/>
        </a:defRPr>
      </a:lvl3pPr>
      <a:lvl4pPr marL="16002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20600">
          <a:solidFill>
            <a:srgbClr val="000000"/>
          </a:solidFill>
          <a:latin typeface="Arial" panose="020B0604020202020204" pitchFamily="34" charset="0"/>
          <a:ea typeface="ＭＳ Ｐゴシック" panose="020B0600070205080204" pitchFamily="34" charset="-128"/>
        </a:defRPr>
      </a:lvl4pPr>
      <a:lvl5pPr marL="20574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20600">
          <a:solidFill>
            <a:srgbClr val="000000"/>
          </a:solidFill>
          <a:latin typeface="Arial" panose="020B0604020202020204" pitchFamily="34" charset="0"/>
          <a:ea typeface="ＭＳ Ｐゴシック" panose="020B0600070205080204" pitchFamily="34" charset="-128"/>
        </a:defRPr>
      </a:lvl5pPr>
      <a:lvl6pPr marL="25146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20600">
          <a:solidFill>
            <a:srgbClr val="000000"/>
          </a:solidFill>
          <a:latin typeface="Arial" panose="020B0604020202020204" pitchFamily="34" charset="0"/>
          <a:ea typeface="ＭＳ Ｐゴシック" panose="020B0600070205080204" pitchFamily="34" charset="-128"/>
        </a:defRPr>
      </a:lvl6pPr>
      <a:lvl7pPr marL="29718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20600">
          <a:solidFill>
            <a:srgbClr val="000000"/>
          </a:solidFill>
          <a:latin typeface="Arial" panose="020B0604020202020204" pitchFamily="34" charset="0"/>
          <a:ea typeface="ＭＳ Ｐゴシック" panose="020B0600070205080204" pitchFamily="34" charset="-128"/>
        </a:defRPr>
      </a:lvl7pPr>
      <a:lvl8pPr marL="34290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20600">
          <a:solidFill>
            <a:srgbClr val="000000"/>
          </a:solidFill>
          <a:latin typeface="Arial" panose="020B0604020202020204" pitchFamily="34" charset="0"/>
          <a:ea typeface="ＭＳ Ｐゴシック" panose="020B0600070205080204" pitchFamily="34" charset="-128"/>
        </a:defRPr>
      </a:lvl8pPr>
      <a:lvl9pPr marL="38862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20600">
          <a:solidFill>
            <a:srgbClr val="000000"/>
          </a:solidFill>
          <a:latin typeface="Arial" panose="020B0604020202020204" pitchFamily="34" charset="0"/>
          <a:ea typeface="ＭＳ Ｐゴシック" panose="020B0600070205080204" pitchFamily="34" charset="-128"/>
        </a:defRPr>
      </a:lvl9pPr>
    </p:titleStyle>
    <p:bodyStyle>
      <a:lvl1pPr marL="342900" indent="-342900" algn="l" defTabSz="457200" rtl="0" eaLnBrk="0" fontAlgn="base" hangingPunct="0">
        <a:spcBef>
          <a:spcPts val="3750"/>
        </a:spcBef>
        <a:spcAft>
          <a:spcPct val="0"/>
        </a:spcAft>
        <a:buClr>
          <a:srgbClr val="000000"/>
        </a:buClr>
        <a:buSzPct val="100000"/>
        <a:buFont typeface="Times New Roman" panose="02020603050405020304" pitchFamily="18" charset="0"/>
        <a:defRPr sz="15000" kern="1200">
          <a:solidFill>
            <a:srgbClr val="000000"/>
          </a:solidFill>
          <a:latin typeface="+mn-lt"/>
          <a:ea typeface="+mn-ea"/>
          <a:cs typeface="+mn-cs"/>
        </a:defRPr>
      </a:lvl1pPr>
      <a:lvl2pPr marL="742950" indent="-285750" algn="l" defTabSz="457200" rtl="0" eaLnBrk="0" fontAlgn="base" hangingPunct="0">
        <a:spcBef>
          <a:spcPts val="3275"/>
        </a:spcBef>
        <a:spcAft>
          <a:spcPct val="0"/>
        </a:spcAft>
        <a:buClr>
          <a:srgbClr val="000000"/>
        </a:buClr>
        <a:buSzPct val="100000"/>
        <a:buFont typeface="Times New Roman" panose="02020603050405020304" pitchFamily="18" charset="0"/>
        <a:defRPr sz="13100" kern="1200">
          <a:solidFill>
            <a:srgbClr val="000000"/>
          </a:solidFill>
          <a:latin typeface="+mn-lt"/>
          <a:ea typeface="+mn-ea"/>
          <a:cs typeface="+mn-cs"/>
        </a:defRPr>
      </a:lvl2pPr>
      <a:lvl3pPr marL="1143000" indent="-228600" algn="l" defTabSz="457200" rtl="0" eaLnBrk="0" fontAlgn="base" hangingPunct="0">
        <a:spcBef>
          <a:spcPts val="2800"/>
        </a:spcBef>
        <a:spcAft>
          <a:spcPct val="0"/>
        </a:spcAft>
        <a:buClr>
          <a:srgbClr val="000000"/>
        </a:buClr>
        <a:buSzPct val="100000"/>
        <a:buFont typeface="Times New Roman" panose="02020603050405020304" pitchFamily="18" charset="0"/>
        <a:defRPr sz="11200" kern="1200">
          <a:solidFill>
            <a:srgbClr val="000000"/>
          </a:solidFill>
          <a:latin typeface="+mn-lt"/>
          <a:ea typeface="+mn-ea"/>
          <a:cs typeface="+mn-cs"/>
        </a:defRPr>
      </a:lvl3pPr>
      <a:lvl4pPr marL="1600200" indent="-228600" algn="l" defTabSz="457200" rtl="0" eaLnBrk="0" fontAlgn="base" hangingPunct="0">
        <a:spcBef>
          <a:spcPts val="2350"/>
        </a:spcBef>
        <a:spcAft>
          <a:spcPct val="0"/>
        </a:spcAft>
        <a:buClr>
          <a:srgbClr val="000000"/>
        </a:buClr>
        <a:buSzPct val="100000"/>
        <a:buFont typeface="Times New Roman" panose="02020603050405020304" pitchFamily="18" charset="0"/>
        <a:defRPr sz="9400" kern="1200">
          <a:solidFill>
            <a:srgbClr val="000000"/>
          </a:solidFill>
          <a:latin typeface="+mn-lt"/>
          <a:ea typeface="+mn-ea"/>
          <a:cs typeface="+mn-cs"/>
        </a:defRPr>
      </a:lvl4pPr>
      <a:lvl5pPr marL="2057400" indent="-228600" algn="l" defTabSz="457200" rtl="0" eaLnBrk="0" fontAlgn="base" hangingPunct="0">
        <a:spcBef>
          <a:spcPts val="2350"/>
        </a:spcBef>
        <a:spcAft>
          <a:spcPct val="0"/>
        </a:spcAft>
        <a:buClr>
          <a:srgbClr val="000000"/>
        </a:buClr>
        <a:buSzPct val="100000"/>
        <a:buFont typeface="Times New Roman" panose="02020603050405020304" pitchFamily="18" charset="0"/>
        <a:defRPr sz="94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jpeg"/><Relationship Id="rId3" Type="http://schemas.openxmlformats.org/officeDocument/2006/relationships/image" Target="../media/image1.jpeg"/><Relationship Id="rId21" Type="http://schemas.openxmlformats.org/officeDocument/2006/relationships/image" Target="../media/image19.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jpe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jpe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07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5486400"/>
            <a:ext cx="31089600" cy="35674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4" name="Text Box 2"/>
          <p:cNvSpPr txBox="1">
            <a:spLocks noChangeArrowheads="1"/>
          </p:cNvSpPr>
          <p:nvPr/>
        </p:nvSpPr>
        <p:spPr bwMode="auto">
          <a:xfrm>
            <a:off x="5791200" y="2257425"/>
            <a:ext cx="213360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8640" tIns="49320" rIns="98640" bIns="4932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sz="84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sz="84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sz="84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sz="84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sz="8400">
                <a:solidFill>
                  <a:srgbClr val="000000"/>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sz="8400">
                <a:solidFill>
                  <a:srgbClr val="000000"/>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sz="8400">
                <a:solidFill>
                  <a:srgbClr val="000000"/>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sz="8400">
                <a:solidFill>
                  <a:srgbClr val="000000"/>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sz="8400">
                <a:solidFill>
                  <a:srgbClr val="000000"/>
                </a:solidFill>
                <a:latin typeface="Arial" panose="020B0604020202020204" pitchFamily="34" charset="0"/>
                <a:ea typeface="ＭＳ Ｐゴシック" panose="020B0600070205080204" pitchFamily="34" charset="-128"/>
              </a:defRPr>
            </a:lvl9pPr>
          </a:lstStyle>
          <a:p>
            <a:pPr algn="ctr">
              <a:lnSpc>
                <a:spcPct val="30000"/>
              </a:lnSpc>
              <a:spcBef>
                <a:spcPts val="4500"/>
              </a:spcBef>
              <a:buClrTx/>
              <a:buFontTx/>
              <a:buNone/>
            </a:pPr>
            <a:r>
              <a:rPr lang="en-US" altLang="en-US" sz="7200" b="1">
                <a:effectLst>
                  <a:outerShdw blurRad="38100" dist="38100" dir="2700000" algn="tl">
                    <a:srgbClr val="C0C0C0"/>
                  </a:outerShdw>
                </a:effectLst>
                <a:latin typeface="Times New Roman" panose="02020603050405020304" pitchFamily="18" charset="0"/>
              </a:rPr>
              <a:t>Senior Project,  2015, Summer</a:t>
            </a:r>
          </a:p>
        </p:txBody>
      </p:sp>
      <p:sp>
        <p:nvSpPr>
          <p:cNvPr id="3075" name="Text Box 3"/>
          <p:cNvSpPr txBox="1">
            <a:spLocks noChangeArrowheads="1"/>
          </p:cNvSpPr>
          <p:nvPr/>
        </p:nvSpPr>
        <p:spPr bwMode="auto">
          <a:xfrm>
            <a:off x="6567488" y="2743200"/>
            <a:ext cx="19797712" cy="2430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8640" tIns="49320" rIns="98640" bIns="4932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sz="84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sz="84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sz="84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sz="84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sz="8400">
                <a:solidFill>
                  <a:srgbClr val="000000"/>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sz="8400">
                <a:solidFill>
                  <a:srgbClr val="000000"/>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sz="8400">
                <a:solidFill>
                  <a:srgbClr val="000000"/>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sz="8400">
                <a:solidFill>
                  <a:srgbClr val="000000"/>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sz="8400">
                <a:solidFill>
                  <a:srgbClr val="000000"/>
                </a:solidFill>
                <a:latin typeface="Arial" panose="020B0604020202020204" pitchFamily="34" charset="0"/>
                <a:ea typeface="ＭＳ Ｐゴシック" panose="020B0600070205080204" pitchFamily="34" charset="-128"/>
              </a:defRPr>
            </a:lvl9pPr>
          </a:lstStyle>
          <a:p>
            <a:pPr algn="ctr">
              <a:buClrTx/>
              <a:buFontTx/>
              <a:buNone/>
            </a:pPr>
            <a:r>
              <a:rPr lang="en-US" altLang="en-US" sz="4800" b="1">
                <a:solidFill>
                  <a:srgbClr val="3333CC"/>
                </a:solidFill>
              </a:rPr>
              <a:t>BOLO Flyer Creator</a:t>
            </a:r>
          </a:p>
          <a:p>
            <a:pPr algn="ctr">
              <a:buClrTx/>
              <a:buFontTx/>
              <a:buNone/>
            </a:pPr>
            <a:r>
              <a:rPr lang="en-US" altLang="en-US" sz="3500" b="1">
                <a:solidFill>
                  <a:srgbClr val="3333CC"/>
                </a:solidFill>
              </a:rPr>
              <a:t>Student: </a:t>
            </a:r>
            <a:r>
              <a:rPr lang="en-US" altLang="en-US" sz="3500">
                <a:solidFill>
                  <a:srgbClr val="3333CC"/>
                </a:solidFill>
              </a:rPr>
              <a:t>David E. Vizcaino, Florida International University</a:t>
            </a:r>
          </a:p>
          <a:p>
            <a:pPr algn="ctr">
              <a:buClrTx/>
              <a:buFontTx/>
              <a:buNone/>
            </a:pPr>
            <a:r>
              <a:rPr lang="en-US" altLang="en-US" sz="3500" b="1">
                <a:solidFill>
                  <a:srgbClr val="3333CC"/>
                </a:solidFill>
              </a:rPr>
              <a:t>Mentor:</a:t>
            </a:r>
            <a:r>
              <a:rPr lang="en-US" altLang="en-US" sz="3500" b="1" i="1">
                <a:solidFill>
                  <a:srgbClr val="3333CC"/>
                </a:solidFill>
              </a:rPr>
              <a:t> </a:t>
            </a:r>
            <a:r>
              <a:rPr lang="en-US" altLang="en-US" sz="3500">
                <a:solidFill>
                  <a:srgbClr val="3333CC"/>
                </a:solidFill>
              </a:rPr>
              <a:t>Major Jason Cohen,</a:t>
            </a:r>
            <a:r>
              <a:rPr lang="en-US" altLang="en-US" sz="3500" i="1">
                <a:solidFill>
                  <a:srgbClr val="3333CC"/>
                </a:solidFill>
              </a:rPr>
              <a:t> </a:t>
            </a:r>
            <a:r>
              <a:rPr lang="en-US" altLang="en-US" sz="3500">
                <a:solidFill>
                  <a:srgbClr val="3333CC"/>
                </a:solidFill>
              </a:rPr>
              <a:t>Pinecrest Police Department </a:t>
            </a:r>
          </a:p>
          <a:p>
            <a:pPr algn="ctr">
              <a:buClrTx/>
              <a:buFontTx/>
              <a:buNone/>
            </a:pPr>
            <a:r>
              <a:rPr lang="en-US" altLang="en-US" sz="3500" b="1">
                <a:solidFill>
                  <a:srgbClr val="3333CC"/>
                </a:solidFill>
              </a:rPr>
              <a:t>Instructor:</a:t>
            </a:r>
            <a:r>
              <a:rPr lang="en-US" altLang="en-US" sz="3500" b="1" i="1">
                <a:solidFill>
                  <a:srgbClr val="3333CC"/>
                </a:solidFill>
              </a:rPr>
              <a:t> </a:t>
            </a:r>
            <a:r>
              <a:rPr lang="en-US" altLang="en-US" sz="3500">
                <a:solidFill>
                  <a:srgbClr val="3333CC"/>
                </a:solidFill>
              </a:rPr>
              <a:t>Masoud Sadjadi, Florida International University</a:t>
            </a:r>
          </a:p>
        </p:txBody>
      </p:sp>
      <p:sp>
        <p:nvSpPr>
          <p:cNvPr id="3076" name="Text Box 4"/>
          <p:cNvSpPr txBox="1">
            <a:spLocks noChangeArrowheads="1"/>
          </p:cNvSpPr>
          <p:nvPr/>
        </p:nvSpPr>
        <p:spPr bwMode="auto">
          <a:xfrm>
            <a:off x="1219200" y="42519600"/>
            <a:ext cx="30632400" cy="101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8640" tIns="49320" rIns="98640" bIns="49320">
            <a:spAutoFit/>
          </a:bodyPr>
          <a:lstStyle>
            <a:lvl1pPr marL="493713" indent="-481013">
              <a:tabLst>
                <a:tab pos="493713" algn="l"/>
                <a:tab pos="950913" algn="l"/>
                <a:tab pos="1408113" algn="l"/>
                <a:tab pos="1865313" algn="l"/>
                <a:tab pos="2322513" algn="l"/>
                <a:tab pos="2779713" algn="l"/>
                <a:tab pos="3236913" algn="l"/>
                <a:tab pos="3694113" algn="l"/>
                <a:tab pos="4151313" algn="l"/>
                <a:tab pos="4608513" algn="l"/>
                <a:tab pos="5065713" algn="l"/>
                <a:tab pos="5522913" algn="l"/>
                <a:tab pos="5980113" algn="l"/>
                <a:tab pos="6437313" algn="l"/>
                <a:tab pos="6894513" algn="l"/>
                <a:tab pos="7351713" algn="l"/>
                <a:tab pos="7808913" algn="l"/>
                <a:tab pos="8266113" algn="l"/>
                <a:tab pos="8723313" algn="l"/>
                <a:tab pos="9180513" algn="l"/>
                <a:tab pos="9637713" algn="l"/>
                <a:tab pos="10058400" algn="l"/>
                <a:tab pos="10515600" algn="l"/>
                <a:tab pos="10972800" algn="l"/>
                <a:tab pos="11430000" algn="l"/>
                <a:tab pos="11887200" algn="l"/>
                <a:tab pos="12344400" algn="l"/>
                <a:tab pos="12801600" algn="l"/>
                <a:tab pos="13258800" algn="l"/>
                <a:tab pos="13716000" algn="l"/>
                <a:tab pos="14173200" algn="l"/>
                <a:tab pos="14630400" algn="l"/>
              </a:tabLst>
              <a:defRPr sz="8400">
                <a:solidFill>
                  <a:srgbClr val="000000"/>
                </a:solidFill>
                <a:latin typeface="Arial" panose="020B0604020202020204" pitchFamily="34" charset="0"/>
                <a:ea typeface="ＭＳ Ｐゴシック" panose="020B0600070205080204" pitchFamily="34" charset="-128"/>
              </a:defRPr>
            </a:lvl1pPr>
            <a:lvl2pPr>
              <a:tabLst>
                <a:tab pos="493713" algn="l"/>
                <a:tab pos="950913" algn="l"/>
                <a:tab pos="1408113" algn="l"/>
                <a:tab pos="1865313" algn="l"/>
                <a:tab pos="2322513" algn="l"/>
                <a:tab pos="2779713" algn="l"/>
                <a:tab pos="3236913" algn="l"/>
                <a:tab pos="3694113" algn="l"/>
                <a:tab pos="4151313" algn="l"/>
                <a:tab pos="4608513" algn="l"/>
                <a:tab pos="5065713" algn="l"/>
                <a:tab pos="5522913" algn="l"/>
                <a:tab pos="5980113" algn="l"/>
                <a:tab pos="6437313" algn="l"/>
                <a:tab pos="6894513" algn="l"/>
                <a:tab pos="7351713" algn="l"/>
                <a:tab pos="7808913" algn="l"/>
                <a:tab pos="8266113" algn="l"/>
                <a:tab pos="8723313" algn="l"/>
                <a:tab pos="9180513" algn="l"/>
                <a:tab pos="9637713" algn="l"/>
                <a:tab pos="10058400" algn="l"/>
                <a:tab pos="10515600" algn="l"/>
                <a:tab pos="10972800" algn="l"/>
                <a:tab pos="11430000" algn="l"/>
                <a:tab pos="11887200" algn="l"/>
                <a:tab pos="12344400" algn="l"/>
                <a:tab pos="12801600" algn="l"/>
                <a:tab pos="13258800" algn="l"/>
                <a:tab pos="13716000" algn="l"/>
                <a:tab pos="14173200" algn="l"/>
                <a:tab pos="14630400" algn="l"/>
              </a:tabLst>
              <a:defRPr sz="8400">
                <a:solidFill>
                  <a:srgbClr val="000000"/>
                </a:solidFill>
                <a:latin typeface="Arial" panose="020B0604020202020204" pitchFamily="34" charset="0"/>
                <a:ea typeface="ＭＳ Ｐゴシック" panose="020B0600070205080204" pitchFamily="34" charset="-128"/>
              </a:defRPr>
            </a:lvl2pPr>
            <a:lvl3pPr>
              <a:tabLst>
                <a:tab pos="493713" algn="l"/>
                <a:tab pos="950913" algn="l"/>
                <a:tab pos="1408113" algn="l"/>
                <a:tab pos="1865313" algn="l"/>
                <a:tab pos="2322513" algn="l"/>
                <a:tab pos="2779713" algn="l"/>
                <a:tab pos="3236913" algn="l"/>
                <a:tab pos="3694113" algn="l"/>
                <a:tab pos="4151313" algn="l"/>
                <a:tab pos="4608513" algn="l"/>
                <a:tab pos="5065713" algn="l"/>
                <a:tab pos="5522913" algn="l"/>
                <a:tab pos="5980113" algn="l"/>
                <a:tab pos="6437313" algn="l"/>
                <a:tab pos="6894513" algn="l"/>
                <a:tab pos="7351713" algn="l"/>
                <a:tab pos="7808913" algn="l"/>
                <a:tab pos="8266113" algn="l"/>
                <a:tab pos="8723313" algn="l"/>
                <a:tab pos="9180513" algn="l"/>
                <a:tab pos="9637713" algn="l"/>
                <a:tab pos="10058400" algn="l"/>
                <a:tab pos="10515600" algn="l"/>
                <a:tab pos="10972800" algn="l"/>
                <a:tab pos="11430000" algn="l"/>
                <a:tab pos="11887200" algn="l"/>
                <a:tab pos="12344400" algn="l"/>
                <a:tab pos="12801600" algn="l"/>
                <a:tab pos="13258800" algn="l"/>
                <a:tab pos="13716000" algn="l"/>
                <a:tab pos="14173200" algn="l"/>
                <a:tab pos="14630400" algn="l"/>
              </a:tabLst>
              <a:defRPr sz="8400">
                <a:solidFill>
                  <a:srgbClr val="000000"/>
                </a:solidFill>
                <a:latin typeface="Arial" panose="020B0604020202020204" pitchFamily="34" charset="0"/>
                <a:ea typeface="ＭＳ Ｐゴシック" panose="020B0600070205080204" pitchFamily="34" charset="-128"/>
              </a:defRPr>
            </a:lvl3pPr>
            <a:lvl4pPr>
              <a:tabLst>
                <a:tab pos="493713" algn="l"/>
                <a:tab pos="950913" algn="l"/>
                <a:tab pos="1408113" algn="l"/>
                <a:tab pos="1865313" algn="l"/>
                <a:tab pos="2322513" algn="l"/>
                <a:tab pos="2779713" algn="l"/>
                <a:tab pos="3236913" algn="l"/>
                <a:tab pos="3694113" algn="l"/>
                <a:tab pos="4151313" algn="l"/>
                <a:tab pos="4608513" algn="l"/>
                <a:tab pos="5065713" algn="l"/>
                <a:tab pos="5522913" algn="l"/>
                <a:tab pos="5980113" algn="l"/>
                <a:tab pos="6437313" algn="l"/>
                <a:tab pos="6894513" algn="l"/>
                <a:tab pos="7351713" algn="l"/>
                <a:tab pos="7808913" algn="l"/>
                <a:tab pos="8266113" algn="l"/>
                <a:tab pos="8723313" algn="l"/>
                <a:tab pos="9180513" algn="l"/>
                <a:tab pos="9637713" algn="l"/>
                <a:tab pos="10058400" algn="l"/>
                <a:tab pos="10515600" algn="l"/>
                <a:tab pos="10972800" algn="l"/>
                <a:tab pos="11430000" algn="l"/>
                <a:tab pos="11887200" algn="l"/>
                <a:tab pos="12344400" algn="l"/>
                <a:tab pos="12801600" algn="l"/>
                <a:tab pos="13258800" algn="l"/>
                <a:tab pos="13716000" algn="l"/>
                <a:tab pos="14173200" algn="l"/>
                <a:tab pos="14630400" algn="l"/>
              </a:tabLst>
              <a:defRPr sz="8400">
                <a:solidFill>
                  <a:srgbClr val="000000"/>
                </a:solidFill>
                <a:latin typeface="Arial" panose="020B0604020202020204" pitchFamily="34" charset="0"/>
                <a:ea typeface="ＭＳ Ｐゴシック" panose="020B0600070205080204" pitchFamily="34" charset="-128"/>
              </a:defRPr>
            </a:lvl4pPr>
            <a:lvl5pPr>
              <a:tabLst>
                <a:tab pos="493713" algn="l"/>
                <a:tab pos="950913" algn="l"/>
                <a:tab pos="1408113" algn="l"/>
                <a:tab pos="1865313" algn="l"/>
                <a:tab pos="2322513" algn="l"/>
                <a:tab pos="2779713" algn="l"/>
                <a:tab pos="3236913" algn="l"/>
                <a:tab pos="3694113" algn="l"/>
                <a:tab pos="4151313" algn="l"/>
                <a:tab pos="4608513" algn="l"/>
                <a:tab pos="5065713" algn="l"/>
                <a:tab pos="5522913" algn="l"/>
                <a:tab pos="5980113" algn="l"/>
                <a:tab pos="6437313" algn="l"/>
                <a:tab pos="6894513" algn="l"/>
                <a:tab pos="7351713" algn="l"/>
                <a:tab pos="7808913" algn="l"/>
                <a:tab pos="8266113" algn="l"/>
                <a:tab pos="8723313" algn="l"/>
                <a:tab pos="9180513" algn="l"/>
                <a:tab pos="9637713" algn="l"/>
                <a:tab pos="10058400" algn="l"/>
                <a:tab pos="10515600" algn="l"/>
                <a:tab pos="10972800" algn="l"/>
                <a:tab pos="11430000" algn="l"/>
                <a:tab pos="11887200" algn="l"/>
                <a:tab pos="12344400" algn="l"/>
                <a:tab pos="12801600" algn="l"/>
                <a:tab pos="13258800" algn="l"/>
                <a:tab pos="13716000" algn="l"/>
                <a:tab pos="14173200" algn="l"/>
                <a:tab pos="14630400" algn="l"/>
              </a:tabLst>
              <a:defRPr sz="8400">
                <a:solidFill>
                  <a:srgbClr val="000000"/>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493713" algn="l"/>
                <a:tab pos="950913" algn="l"/>
                <a:tab pos="1408113" algn="l"/>
                <a:tab pos="1865313" algn="l"/>
                <a:tab pos="2322513" algn="l"/>
                <a:tab pos="2779713" algn="l"/>
                <a:tab pos="3236913" algn="l"/>
                <a:tab pos="3694113" algn="l"/>
                <a:tab pos="4151313" algn="l"/>
                <a:tab pos="4608513" algn="l"/>
                <a:tab pos="5065713" algn="l"/>
                <a:tab pos="5522913" algn="l"/>
                <a:tab pos="5980113" algn="l"/>
                <a:tab pos="6437313" algn="l"/>
                <a:tab pos="6894513" algn="l"/>
                <a:tab pos="7351713" algn="l"/>
                <a:tab pos="7808913" algn="l"/>
                <a:tab pos="8266113" algn="l"/>
                <a:tab pos="8723313" algn="l"/>
                <a:tab pos="9180513" algn="l"/>
                <a:tab pos="9637713" algn="l"/>
                <a:tab pos="10058400" algn="l"/>
                <a:tab pos="10515600" algn="l"/>
                <a:tab pos="10972800" algn="l"/>
                <a:tab pos="11430000" algn="l"/>
                <a:tab pos="11887200" algn="l"/>
                <a:tab pos="12344400" algn="l"/>
                <a:tab pos="12801600" algn="l"/>
                <a:tab pos="13258800" algn="l"/>
                <a:tab pos="13716000" algn="l"/>
                <a:tab pos="14173200" algn="l"/>
                <a:tab pos="14630400" algn="l"/>
              </a:tabLst>
              <a:defRPr sz="8400">
                <a:solidFill>
                  <a:srgbClr val="000000"/>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493713" algn="l"/>
                <a:tab pos="950913" algn="l"/>
                <a:tab pos="1408113" algn="l"/>
                <a:tab pos="1865313" algn="l"/>
                <a:tab pos="2322513" algn="l"/>
                <a:tab pos="2779713" algn="l"/>
                <a:tab pos="3236913" algn="l"/>
                <a:tab pos="3694113" algn="l"/>
                <a:tab pos="4151313" algn="l"/>
                <a:tab pos="4608513" algn="l"/>
                <a:tab pos="5065713" algn="l"/>
                <a:tab pos="5522913" algn="l"/>
                <a:tab pos="5980113" algn="l"/>
                <a:tab pos="6437313" algn="l"/>
                <a:tab pos="6894513" algn="l"/>
                <a:tab pos="7351713" algn="l"/>
                <a:tab pos="7808913" algn="l"/>
                <a:tab pos="8266113" algn="l"/>
                <a:tab pos="8723313" algn="l"/>
                <a:tab pos="9180513" algn="l"/>
                <a:tab pos="9637713" algn="l"/>
                <a:tab pos="10058400" algn="l"/>
                <a:tab pos="10515600" algn="l"/>
                <a:tab pos="10972800" algn="l"/>
                <a:tab pos="11430000" algn="l"/>
                <a:tab pos="11887200" algn="l"/>
                <a:tab pos="12344400" algn="l"/>
                <a:tab pos="12801600" algn="l"/>
                <a:tab pos="13258800" algn="l"/>
                <a:tab pos="13716000" algn="l"/>
                <a:tab pos="14173200" algn="l"/>
                <a:tab pos="14630400" algn="l"/>
              </a:tabLst>
              <a:defRPr sz="8400">
                <a:solidFill>
                  <a:srgbClr val="000000"/>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493713" algn="l"/>
                <a:tab pos="950913" algn="l"/>
                <a:tab pos="1408113" algn="l"/>
                <a:tab pos="1865313" algn="l"/>
                <a:tab pos="2322513" algn="l"/>
                <a:tab pos="2779713" algn="l"/>
                <a:tab pos="3236913" algn="l"/>
                <a:tab pos="3694113" algn="l"/>
                <a:tab pos="4151313" algn="l"/>
                <a:tab pos="4608513" algn="l"/>
                <a:tab pos="5065713" algn="l"/>
                <a:tab pos="5522913" algn="l"/>
                <a:tab pos="5980113" algn="l"/>
                <a:tab pos="6437313" algn="l"/>
                <a:tab pos="6894513" algn="l"/>
                <a:tab pos="7351713" algn="l"/>
                <a:tab pos="7808913" algn="l"/>
                <a:tab pos="8266113" algn="l"/>
                <a:tab pos="8723313" algn="l"/>
                <a:tab pos="9180513" algn="l"/>
                <a:tab pos="9637713" algn="l"/>
                <a:tab pos="10058400" algn="l"/>
                <a:tab pos="10515600" algn="l"/>
                <a:tab pos="10972800" algn="l"/>
                <a:tab pos="11430000" algn="l"/>
                <a:tab pos="11887200" algn="l"/>
                <a:tab pos="12344400" algn="l"/>
                <a:tab pos="12801600" algn="l"/>
                <a:tab pos="13258800" algn="l"/>
                <a:tab pos="13716000" algn="l"/>
                <a:tab pos="14173200" algn="l"/>
                <a:tab pos="14630400" algn="l"/>
              </a:tabLst>
              <a:defRPr sz="8400">
                <a:solidFill>
                  <a:srgbClr val="000000"/>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493713" algn="l"/>
                <a:tab pos="950913" algn="l"/>
                <a:tab pos="1408113" algn="l"/>
                <a:tab pos="1865313" algn="l"/>
                <a:tab pos="2322513" algn="l"/>
                <a:tab pos="2779713" algn="l"/>
                <a:tab pos="3236913" algn="l"/>
                <a:tab pos="3694113" algn="l"/>
                <a:tab pos="4151313" algn="l"/>
                <a:tab pos="4608513" algn="l"/>
                <a:tab pos="5065713" algn="l"/>
                <a:tab pos="5522913" algn="l"/>
                <a:tab pos="5980113" algn="l"/>
                <a:tab pos="6437313" algn="l"/>
                <a:tab pos="6894513" algn="l"/>
                <a:tab pos="7351713" algn="l"/>
                <a:tab pos="7808913" algn="l"/>
                <a:tab pos="8266113" algn="l"/>
                <a:tab pos="8723313" algn="l"/>
                <a:tab pos="9180513" algn="l"/>
                <a:tab pos="9637713" algn="l"/>
                <a:tab pos="10058400" algn="l"/>
                <a:tab pos="10515600" algn="l"/>
                <a:tab pos="10972800" algn="l"/>
                <a:tab pos="11430000" algn="l"/>
                <a:tab pos="11887200" algn="l"/>
                <a:tab pos="12344400" algn="l"/>
                <a:tab pos="12801600" algn="l"/>
                <a:tab pos="13258800" algn="l"/>
                <a:tab pos="13716000" algn="l"/>
                <a:tab pos="14173200" algn="l"/>
                <a:tab pos="14630400" algn="l"/>
              </a:tabLst>
              <a:defRPr sz="8400">
                <a:solidFill>
                  <a:srgbClr val="000000"/>
                </a:solidFill>
                <a:latin typeface="Arial" panose="020B0604020202020204" pitchFamily="34" charset="0"/>
                <a:ea typeface="ＭＳ Ｐゴシック" panose="020B0600070205080204" pitchFamily="34" charset="-128"/>
              </a:defRPr>
            </a:lvl9pPr>
          </a:lstStyle>
          <a:p>
            <a:pPr algn="ctr">
              <a:buClrTx/>
              <a:buFontTx/>
              <a:buNone/>
            </a:pPr>
            <a:r>
              <a:rPr lang="en-US" altLang="en-US" sz="3000"/>
              <a:t>The material presented in this poster is based upon the work supported by Major Jason Cohen and started by previous students Icxe Vidal and Danae Perez. I am thankful to the help that I received from my group member Yamila Flietas .</a:t>
            </a:r>
          </a:p>
        </p:txBody>
      </p:sp>
      <p:sp>
        <p:nvSpPr>
          <p:cNvPr id="3077" name="Rectangle 5"/>
          <p:cNvSpPr>
            <a:spLocks noChangeArrowheads="1"/>
          </p:cNvSpPr>
          <p:nvPr/>
        </p:nvSpPr>
        <p:spPr bwMode="auto">
          <a:xfrm>
            <a:off x="914400" y="5486400"/>
            <a:ext cx="31089600" cy="35661600"/>
          </a:xfrm>
          <a:prstGeom prst="rect">
            <a:avLst/>
          </a:prstGeom>
          <a:noFill/>
          <a:ln w="63360" cap="sq">
            <a:solidFill>
              <a:srgbClr val="0033CC"/>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8" name="Text Box 6"/>
          <p:cNvSpPr txBox="1">
            <a:spLocks noChangeArrowheads="1"/>
          </p:cNvSpPr>
          <p:nvPr/>
        </p:nvSpPr>
        <p:spPr bwMode="auto">
          <a:xfrm>
            <a:off x="3306762" y="5790080"/>
            <a:ext cx="5486400" cy="723900"/>
          </a:xfrm>
          <a:prstGeom prst="rect">
            <a:avLst/>
          </a:prstGeom>
          <a:solidFill>
            <a:srgbClr val="FFFFFF"/>
          </a:solidFill>
          <a:ln w="12600" cap="sq">
            <a:solidFill>
              <a:srgbClr val="00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8640" tIns="49320" rIns="98640" bIns="4932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9pPr>
          </a:lstStyle>
          <a:p>
            <a:pPr algn="ctr">
              <a:spcBef>
                <a:spcPts val="2563"/>
              </a:spcBef>
              <a:buClrTx/>
              <a:buFontTx/>
              <a:buNone/>
            </a:pPr>
            <a:r>
              <a:rPr lang="en-US" altLang="en-US" sz="4100" b="1" dirty="0">
                <a:solidFill>
                  <a:srgbClr val="336699"/>
                </a:solidFill>
                <a:effectLst>
                  <a:outerShdw blurRad="38100" dist="38100" dir="2700000" algn="tl">
                    <a:srgbClr val="C0C0C0"/>
                  </a:outerShdw>
                </a:effectLst>
              </a:rPr>
              <a:t>Problem</a:t>
            </a:r>
          </a:p>
        </p:txBody>
      </p:sp>
      <p:sp>
        <p:nvSpPr>
          <p:cNvPr id="3079" name="Rectangle 7"/>
          <p:cNvSpPr>
            <a:spLocks noChangeArrowheads="1"/>
          </p:cNvSpPr>
          <p:nvPr/>
        </p:nvSpPr>
        <p:spPr bwMode="auto">
          <a:xfrm>
            <a:off x="914400" y="42062400"/>
            <a:ext cx="31089600" cy="1371600"/>
          </a:xfrm>
          <a:prstGeom prst="rect">
            <a:avLst/>
          </a:prstGeom>
          <a:noFill/>
          <a:ln w="63360" cap="sq">
            <a:solidFill>
              <a:srgbClr val="0033CC"/>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80" name="Text Box 8"/>
          <p:cNvSpPr txBox="1">
            <a:spLocks noChangeArrowheads="1"/>
          </p:cNvSpPr>
          <p:nvPr/>
        </p:nvSpPr>
        <p:spPr bwMode="auto">
          <a:xfrm>
            <a:off x="1192213" y="41605200"/>
            <a:ext cx="4979987" cy="723900"/>
          </a:xfrm>
          <a:prstGeom prst="rect">
            <a:avLst/>
          </a:prstGeom>
          <a:solidFill>
            <a:srgbClr val="FFFFFF"/>
          </a:solidFill>
          <a:ln w="12600" cap="sq">
            <a:solidFill>
              <a:srgbClr val="00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8640" tIns="49320" rIns="98640" bIns="4932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9pPr>
          </a:lstStyle>
          <a:p>
            <a:pPr algn="ctr">
              <a:spcBef>
                <a:spcPts val="2563"/>
              </a:spcBef>
              <a:buClrTx/>
              <a:buFontTx/>
              <a:buNone/>
            </a:pPr>
            <a:r>
              <a:rPr lang="en-US" altLang="en-US" sz="4100" b="1">
                <a:solidFill>
                  <a:srgbClr val="336699"/>
                </a:solidFill>
                <a:effectLst>
                  <a:outerShdw blurRad="38100" dist="38100" dir="2700000" algn="tl">
                    <a:srgbClr val="C0C0C0"/>
                  </a:outerShdw>
                </a:effectLst>
              </a:rPr>
              <a:t>Acknowledgement</a:t>
            </a:r>
          </a:p>
        </p:txBody>
      </p:sp>
      <p:sp>
        <p:nvSpPr>
          <p:cNvPr id="3081" name="Rectangle 9"/>
          <p:cNvSpPr>
            <a:spLocks noChangeArrowheads="1"/>
          </p:cNvSpPr>
          <p:nvPr/>
        </p:nvSpPr>
        <p:spPr bwMode="auto">
          <a:xfrm>
            <a:off x="15925800" y="450850"/>
            <a:ext cx="4724400" cy="1068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9pPr>
          </a:lstStyle>
          <a:p>
            <a:pPr>
              <a:buClrTx/>
              <a:buFontTx/>
              <a:buNone/>
            </a:pPr>
            <a:r>
              <a:rPr lang="en-US" altLang="en-US" sz="3200" b="1">
                <a:solidFill>
                  <a:srgbClr val="333399"/>
                </a:solidFill>
              </a:rPr>
              <a:t>School of Computing &amp; Information Sciences</a:t>
            </a:r>
          </a:p>
        </p:txBody>
      </p:sp>
      <p:pic>
        <p:nvPicPr>
          <p:cNvPr id="3082"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182600" y="381000"/>
            <a:ext cx="2630488" cy="1219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83" name="Text Box 11"/>
          <p:cNvSpPr txBox="1">
            <a:spLocks noChangeArrowheads="1"/>
          </p:cNvSpPr>
          <p:nvPr/>
        </p:nvSpPr>
        <p:spPr bwMode="auto">
          <a:xfrm>
            <a:off x="13716000" y="5792788"/>
            <a:ext cx="5486400" cy="723900"/>
          </a:xfrm>
          <a:prstGeom prst="rect">
            <a:avLst/>
          </a:prstGeom>
          <a:solidFill>
            <a:srgbClr val="FFFFFF"/>
          </a:solidFill>
          <a:ln w="12600" cap="sq">
            <a:solidFill>
              <a:srgbClr val="00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8640" tIns="49320" rIns="98640" bIns="4932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9pPr>
          </a:lstStyle>
          <a:p>
            <a:pPr algn="ctr">
              <a:spcBef>
                <a:spcPts val="2563"/>
              </a:spcBef>
              <a:buClrTx/>
              <a:buFontTx/>
              <a:buNone/>
            </a:pPr>
            <a:r>
              <a:rPr lang="en-US" altLang="en-US" sz="4100" b="1">
                <a:solidFill>
                  <a:srgbClr val="336699"/>
                </a:solidFill>
                <a:effectLst>
                  <a:outerShdw blurRad="38100" dist="38100" dir="2700000" algn="tl">
                    <a:srgbClr val="C0C0C0"/>
                  </a:outerShdw>
                </a:effectLst>
              </a:rPr>
              <a:t>Current System</a:t>
            </a:r>
          </a:p>
        </p:txBody>
      </p:sp>
      <p:sp>
        <p:nvSpPr>
          <p:cNvPr id="3084" name="Text Box 12"/>
          <p:cNvSpPr txBox="1">
            <a:spLocks noChangeArrowheads="1"/>
          </p:cNvSpPr>
          <p:nvPr/>
        </p:nvSpPr>
        <p:spPr bwMode="auto">
          <a:xfrm>
            <a:off x="23317200" y="5792788"/>
            <a:ext cx="5486400" cy="723900"/>
          </a:xfrm>
          <a:prstGeom prst="rect">
            <a:avLst/>
          </a:prstGeom>
          <a:solidFill>
            <a:srgbClr val="FFFFFF"/>
          </a:solidFill>
          <a:ln w="12600" cap="sq">
            <a:solidFill>
              <a:srgbClr val="00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8640" tIns="49320" rIns="98640" bIns="4932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9pPr>
          </a:lstStyle>
          <a:p>
            <a:pPr algn="ctr">
              <a:spcBef>
                <a:spcPts val="2563"/>
              </a:spcBef>
              <a:buClrTx/>
              <a:buFontTx/>
              <a:buNone/>
            </a:pPr>
            <a:r>
              <a:rPr lang="en-US" altLang="en-US" sz="4100" b="1">
                <a:solidFill>
                  <a:srgbClr val="336699"/>
                </a:solidFill>
                <a:effectLst>
                  <a:outerShdw blurRad="38100" dist="38100" dir="2700000" algn="tl">
                    <a:srgbClr val="C0C0C0"/>
                  </a:outerShdw>
                </a:effectLst>
              </a:rPr>
              <a:t>Requirements</a:t>
            </a:r>
          </a:p>
        </p:txBody>
      </p:sp>
      <p:sp>
        <p:nvSpPr>
          <p:cNvPr id="3085" name="Text Box 13"/>
          <p:cNvSpPr txBox="1">
            <a:spLocks noChangeArrowheads="1"/>
          </p:cNvSpPr>
          <p:nvPr/>
        </p:nvSpPr>
        <p:spPr bwMode="auto">
          <a:xfrm>
            <a:off x="13623925" y="22494875"/>
            <a:ext cx="5486400" cy="723900"/>
          </a:xfrm>
          <a:prstGeom prst="rect">
            <a:avLst/>
          </a:prstGeom>
          <a:solidFill>
            <a:srgbClr val="FFFFFF"/>
          </a:solidFill>
          <a:ln w="12600" cap="sq">
            <a:solidFill>
              <a:srgbClr val="00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8640" tIns="49320" rIns="98640" bIns="4932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9pPr>
          </a:lstStyle>
          <a:p>
            <a:pPr algn="ctr">
              <a:spcBef>
                <a:spcPts val="2563"/>
              </a:spcBef>
              <a:buClrTx/>
              <a:buFontTx/>
              <a:buNone/>
            </a:pPr>
            <a:r>
              <a:rPr lang="en-US" altLang="en-US" sz="4100" b="1">
                <a:solidFill>
                  <a:srgbClr val="336699"/>
                </a:solidFill>
                <a:effectLst>
                  <a:outerShdw blurRad="38100" dist="38100" dir="2700000" algn="tl">
                    <a:srgbClr val="C0C0C0"/>
                  </a:outerShdw>
                </a:effectLst>
              </a:rPr>
              <a:t>System Design</a:t>
            </a:r>
          </a:p>
        </p:txBody>
      </p:sp>
      <p:sp>
        <p:nvSpPr>
          <p:cNvPr id="3086" name="Text Box 14"/>
          <p:cNvSpPr txBox="1">
            <a:spLocks noChangeArrowheads="1"/>
          </p:cNvSpPr>
          <p:nvPr/>
        </p:nvSpPr>
        <p:spPr bwMode="auto">
          <a:xfrm>
            <a:off x="13585031" y="14561380"/>
            <a:ext cx="5486400" cy="723900"/>
          </a:xfrm>
          <a:prstGeom prst="rect">
            <a:avLst/>
          </a:prstGeom>
          <a:solidFill>
            <a:srgbClr val="FFFFFF"/>
          </a:solidFill>
          <a:ln w="12600" cap="sq">
            <a:solidFill>
              <a:srgbClr val="00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8640" tIns="49320" rIns="98640" bIns="4932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9pPr>
          </a:lstStyle>
          <a:p>
            <a:pPr algn="ctr">
              <a:spcBef>
                <a:spcPts val="2563"/>
              </a:spcBef>
              <a:buClrTx/>
              <a:buFontTx/>
              <a:buNone/>
            </a:pPr>
            <a:r>
              <a:rPr lang="en-US" altLang="en-US" sz="4100" b="1">
                <a:solidFill>
                  <a:srgbClr val="336699"/>
                </a:solidFill>
                <a:effectLst>
                  <a:outerShdw blurRad="38100" dist="38100" dir="2700000" algn="tl">
                    <a:srgbClr val="C0C0C0"/>
                  </a:outerShdw>
                </a:effectLst>
              </a:rPr>
              <a:t>Object Design</a:t>
            </a:r>
          </a:p>
        </p:txBody>
      </p:sp>
      <p:sp>
        <p:nvSpPr>
          <p:cNvPr id="3087" name="Text Box 15"/>
          <p:cNvSpPr txBox="1">
            <a:spLocks noChangeArrowheads="1"/>
          </p:cNvSpPr>
          <p:nvPr/>
        </p:nvSpPr>
        <p:spPr bwMode="auto">
          <a:xfrm>
            <a:off x="23317200" y="17184936"/>
            <a:ext cx="5486400" cy="723900"/>
          </a:xfrm>
          <a:prstGeom prst="rect">
            <a:avLst/>
          </a:prstGeom>
          <a:solidFill>
            <a:srgbClr val="FFFFFF"/>
          </a:solidFill>
          <a:ln w="12600" cap="sq">
            <a:solidFill>
              <a:srgbClr val="00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8640" tIns="49320" rIns="98640" bIns="4932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9pPr>
          </a:lstStyle>
          <a:p>
            <a:pPr algn="ctr">
              <a:spcBef>
                <a:spcPts val="2563"/>
              </a:spcBef>
              <a:buClrTx/>
              <a:buFontTx/>
              <a:buNone/>
            </a:pPr>
            <a:r>
              <a:rPr lang="en-US" altLang="en-US" sz="4100" b="1">
                <a:solidFill>
                  <a:srgbClr val="336699"/>
                </a:solidFill>
                <a:effectLst>
                  <a:outerShdw blurRad="38100" dist="38100" dir="2700000" algn="tl">
                    <a:srgbClr val="C0C0C0"/>
                  </a:outerShdw>
                </a:effectLst>
              </a:rPr>
              <a:t>Implementation</a:t>
            </a:r>
          </a:p>
        </p:txBody>
      </p:sp>
      <p:sp>
        <p:nvSpPr>
          <p:cNvPr id="3088" name="Text Box 16"/>
          <p:cNvSpPr txBox="1">
            <a:spLocks noChangeArrowheads="1"/>
          </p:cNvSpPr>
          <p:nvPr/>
        </p:nvSpPr>
        <p:spPr bwMode="auto">
          <a:xfrm>
            <a:off x="3306762" y="16855212"/>
            <a:ext cx="5486400" cy="723900"/>
          </a:xfrm>
          <a:prstGeom prst="rect">
            <a:avLst/>
          </a:prstGeom>
          <a:solidFill>
            <a:srgbClr val="FFFFFF"/>
          </a:solidFill>
          <a:ln w="12600" cap="sq">
            <a:solidFill>
              <a:srgbClr val="00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8640" tIns="49320" rIns="98640" bIns="4932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9pPr>
          </a:lstStyle>
          <a:p>
            <a:pPr algn="ctr">
              <a:spcBef>
                <a:spcPts val="2563"/>
              </a:spcBef>
              <a:buClrTx/>
              <a:buFontTx/>
              <a:buNone/>
            </a:pPr>
            <a:r>
              <a:rPr lang="en-US" altLang="en-US" sz="4100" b="1">
                <a:solidFill>
                  <a:srgbClr val="336699"/>
                </a:solidFill>
                <a:effectLst>
                  <a:outerShdw blurRad="38100" dist="38100" dir="2700000" algn="tl">
                    <a:srgbClr val="C0C0C0"/>
                  </a:outerShdw>
                </a:effectLst>
              </a:rPr>
              <a:t>Verification</a:t>
            </a:r>
          </a:p>
        </p:txBody>
      </p:sp>
      <p:sp>
        <p:nvSpPr>
          <p:cNvPr id="3089" name="Text Box 17"/>
          <p:cNvSpPr txBox="1">
            <a:spLocks noChangeArrowheads="1"/>
          </p:cNvSpPr>
          <p:nvPr/>
        </p:nvSpPr>
        <p:spPr bwMode="auto">
          <a:xfrm>
            <a:off x="12619038" y="31189613"/>
            <a:ext cx="5486400" cy="723900"/>
          </a:xfrm>
          <a:prstGeom prst="rect">
            <a:avLst/>
          </a:prstGeom>
          <a:solidFill>
            <a:srgbClr val="FFFFFF"/>
          </a:solidFill>
          <a:ln w="12600" cap="sq">
            <a:solidFill>
              <a:srgbClr val="00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8640" tIns="49320" rIns="98640" bIns="4932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9pPr>
          </a:lstStyle>
          <a:p>
            <a:pPr algn="ctr">
              <a:spcBef>
                <a:spcPts val="2563"/>
              </a:spcBef>
              <a:buClrTx/>
              <a:buFontTx/>
              <a:buNone/>
            </a:pPr>
            <a:r>
              <a:rPr lang="en-US" altLang="en-US" sz="4100" b="1">
                <a:solidFill>
                  <a:srgbClr val="336699"/>
                </a:solidFill>
                <a:effectLst>
                  <a:outerShdw blurRad="38100" dist="38100" dir="2700000" algn="tl">
                    <a:srgbClr val="C0C0C0"/>
                  </a:outerShdw>
                </a:effectLst>
              </a:rPr>
              <a:t>Screenshots</a:t>
            </a:r>
          </a:p>
        </p:txBody>
      </p:sp>
      <p:sp>
        <p:nvSpPr>
          <p:cNvPr id="3090" name="Text Box 18"/>
          <p:cNvSpPr txBox="1">
            <a:spLocks noChangeArrowheads="1"/>
          </p:cNvSpPr>
          <p:nvPr/>
        </p:nvSpPr>
        <p:spPr bwMode="auto">
          <a:xfrm>
            <a:off x="3138488" y="29535438"/>
            <a:ext cx="5486400" cy="723900"/>
          </a:xfrm>
          <a:prstGeom prst="rect">
            <a:avLst/>
          </a:prstGeom>
          <a:solidFill>
            <a:srgbClr val="FFFFFF"/>
          </a:solidFill>
          <a:ln w="12600" cap="sq">
            <a:solidFill>
              <a:srgbClr val="00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8640" tIns="49320" rIns="98640" bIns="4932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400">
                <a:solidFill>
                  <a:srgbClr val="000000"/>
                </a:solidFill>
                <a:latin typeface="Arial" panose="020B0604020202020204" pitchFamily="34" charset="0"/>
                <a:ea typeface="ＭＳ Ｐゴシック" panose="020B0600070205080204" pitchFamily="34" charset="-128"/>
              </a:defRPr>
            </a:lvl9pPr>
          </a:lstStyle>
          <a:p>
            <a:pPr algn="ctr">
              <a:spcBef>
                <a:spcPts val="2563"/>
              </a:spcBef>
              <a:buClrTx/>
              <a:buFontTx/>
              <a:buNone/>
            </a:pPr>
            <a:r>
              <a:rPr lang="en-US" altLang="en-US" sz="4100" b="1">
                <a:solidFill>
                  <a:srgbClr val="336699"/>
                </a:solidFill>
                <a:effectLst>
                  <a:outerShdw blurRad="38100" dist="38100" dir="2700000" algn="tl">
                    <a:srgbClr val="C0C0C0"/>
                  </a:outerShdw>
                </a:effectLst>
              </a:rPr>
              <a:t>Summary</a:t>
            </a:r>
          </a:p>
        </p:txBody>
      </p:sp>
      <p:graphicFrame>
        <p:nvGraphicFramePr>
          <p:cNvPr id="3095" name="Group 23"/>
          <p:cNvGraphicFramePr>
            <a:graphicFrameLocks noGrp="1"/>
          </p:cNvGraphicFramePr>
          <p:nvPr>
            <p:extLst>
              <p:ext uri="{D42A27DB-BD31-4B8C-83A1-F6EECF244321}">
                <p14:modId xmlns:p14="http://schemas.microsoft.com/office/powerpoint/2010/main" val="221769056"/>
              </p:ext>
            </p:extLst>
          </p:nvPr>
        </p:nvGraphicFramePr>
        <p:xfrm>
          <a:off x="2017254" y="17786416"/>
          <a:ext cx="8709025" cy="5881793"/>
        </p:xfrm>
        <a:graphic>
          <a:graphicData uri="http://schemas.openxmlformats.org/drawingml/2006/table">
            <a:tbl>
              <a:tblPr/>
              <a:tblGrid>
                <a:gridCol w="2878138"/>
                <a:gridCol w="5830887"/>
              </a:tblGrid>
              <a:tr h="755522">
                <a:tc>
                  <a:txBody>
                    <a:bodyPr/>
                    <a:lstStyle>
                      <a:lvl1pPr eaLnBrk="0" hangingPunct="0">
                        <a:spcBef>
                          <a:spcPts val="3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600">
                          <a:solidFill>
                            <a:srgbClr val="000000"/>
                          </a:solidFill>
                          <a:latin typeface="Arial" panose="020B0604020202020204" pitchFamily="34" charset="0"/>
                          <a:ea typeface="ＭＳ Ｐゴシック" panose="020B0600070205080204" pitchFamily="34" charset="-128"/>
                        </a:defRPr>
                      </a:lvl1pPr>
                      <a:lvl2pPr eaLnBrk="0" hangingPunct="0">
                        <a:spcBef>
                          <a:spcPts val="32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900">
                          <a:solidFill>
                            <a:srgbClr val="000000"/>
                          </a:solidFill>
                          <a:latin typeface="Arial" panose="020B0604020202020204" pitchFamily="34" charset="0"/>
                          <a:ea typeface="ＭＳ Ｐゴシック" panose="020B0600070205080204" pitchFamily="34" charset="-128"/>
                        </a:defRPr>
                      </a:lvl2pPr>
                      <a:lvl3pPr eaLnBrk="0" hangingPunct="0">
                        <a:spcBef>
                          <a:spcPts val="2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200">
                          <a:solidFill>
                            <a:srgbClr val="000000"/>
                          </a:solidFill>
                          <a:latin typeface="Arial" panose="020B0604020202020204" pitchFamily="34" charset="0"/>
                          <a:ea typeface="ＭＳ Ｐゴシック" panose="020B0600070205080204" pitchFamily="34" charset="-128"/>
                        </a:defRPr>
                      </a:lvl3pPr>
                      <a:lvl4pPr eaLnBrk="0" hangingPunct="0">
                        <a:spcBef>
                          <a:spcPts val="2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4pPr>
                      <a:lvl5pPr eaLnBrk="0" hangingPunct="0">
                        <a:spcBef>
                          <a:spcPts val="2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6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600" b="1" i="0" u="none" strike="noStrike" cap="none" normalizeH="0" baseline="0" dirty="0" smtClean="0">
                          <a:ln>
                            <a:noFill/>
                          </a:ln>
                          <a:solidFill>
                            <a:srgbClr val="000000"/>
                          </a:solidFill>
                          <a:effectLst/>
                          <a:latin typeface="Times New Roman" panose="02020603050405020304" pitchFamily="18" charset="0"/>
                          <a:ea typeface="ＭＳ Ｐゴシック" panose="020B0600070205080204" pitchFamily="34" charset="-128"/>
                          <a:cs typeface="Segoe UI" panose="020B0502040204020203" pitchFamily="34" charset="0"/>
                        </a:rPr>
                        <a:t>Test Case </a:t>
                      </a:r>
                    </a:p>
                  </a:txBody>
                  <a:tcPr marL="90000" marR="90000" marT="502272"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00B8FF"/>
                    </a:solidFill>
                  </a:tcPr>
                </a:tc>
                <a:tc>
                  <a:txBody>
                    <a:bodyPr/>
                    <a:lstStyle>
                      <a:lvl1pPr eaLnBrk="0" hangingPunct="0">
                        <a:spcBef>
                          <a:spcPts val="3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600">
                          <a:solidFill>
                            <a:srgbClr val="000000"/>
                          </a:solidFill>
                          <a:latin typeface="Arial" panose="020B0604020202020204" pitchFamily="34" charset="0"/>
                          <a:ea typeface="ＭＳ Ｐゴシック" panose="020B0600070205080204" pitchFamily="34" charset="-128"/>
                        </a:defRPr>
                      </a:lvl1pPr>
                      <a:lvl2pPr eaLnBrk="0" hangingPunct="0">
                        <a:spcBef>
                          <a:spcPts val="32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900">
                          <a:solidFill>
                            <a:srgbClr val="000000"/>
                          </a:solidFill>
                          <a:latin typeface="Arial" panose="020B0604020202020204" pitchFamily="34" charset="0"/>
                          <a:ea typeface="ＭＳ Ｐゴシック" panose="020B0600070205080204" pitchFamily="34" charset="-128"/>
                        </a:defRPr>
                      </a:lvl2pPr>
                      <a:lvl3pPr eaLnBrk="0" hangingPunct="0">
                        <a:spcBef>
                          <a:spcPts val="2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200">
                          <a:solidFill>
                            <a:srgbClr val="000000"/>
                          </a:solidFill>
                          <a:latin typeface="Arial" panose="020B0604020202020204" pitchFamily="34" charset="0"/>
                          <a:ea typeface="ＭＳ Ｐゴシック" panose="020B0600070205080204" pitchFamily="34" charset="-128"/>
                        </a:defRPr>
                      </a:lvl3pPr>
                      <a:lvl4pPr eaLnBrk="0" hangingPunct="0">
                        <a:spcBef>
                          <a:spcPts val="2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4pPr>
                      <a:lvl5pPr eaLnBrk="0" hangingPunct="0">
                        <a:spcBef>
                          <a:spcPts val="2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6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dirty="0" smtClean="0">
                          <a:ln>
                            <a:noFill/>
                          </a:ln>
                          <a:solidFill>
                            <a:srgbClr val="000000"/>
                          </a:solidFill>
                          <a:effectLst/>
                          <a:latin typeface="Times New Roman" panose="02020603050405020304" pitchFamily="18" charset="0"/>
                          <a:ea typeface="ＭＳ Ｐゴシック" panose="020B0600070205080204" pitchFamily="34" charset="-128"/>
                          <a:cs typeface="Segoe UI" panose="020B0502040204020203" pitchFamily="34" charset="0"/>
                        </a:rPr>
                        <a:t>BOLO 494 - SUNNY</a:t>
                      </a:r>
                    </a:p>
                  </a:txBody>
                  <a:tcPr marL="90000" marR="90000" marT="417456"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a:noFill/>
                    </a:lnB>
                    <a:lnTlToBr>
                      <a:noFill/>
                    </a:lnTlToBr>
                    <a:lnBlToTr>
                      <a:noFill/>
                    </a:lnBlToTr>
                    <a:solidFill>
                      <a:srgbClr val="99CCFF"/>
                    </a:solidFill>
                  </a:tcPr>
                </a:tc>
              </a:tr>
              <a:tr h="1043327">
                <a:tc>
                  <a:txBody>
                    <a:bodyPr/>
                    <a:lstStyle>
                      <a:lvl1pPr eaLnBrk="0" hangingPunct="0">
                        <a:spcBef>
                          <a:spcPts val="3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600">
                          <a:solidFill>
                            <a:srgbClr val="000000"/>
                          </a:solidFill>
                          <a:latin typeface="Arial" panose="020B0604020202020204" pitchFamily="34" charset="0"/>
                          <a:ea typeface="ＭＳ Ｐゴシック" panose="020B0600070205080204" pitchFamily="34" charset="-128"/>
                        </a:defRPr>
                      </a:lvl1pPr>
                      <a:lvl2pPr eaLnBrk="0" hangingPunct="0">
                        <a:spcBef>
                          <a:spcPts val="32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900">
                          <a:solidFill>
                            <a:srgbClr val="000000"/>
                          </a:solidFill>
                          <a:latin typeface="Arial" panose="020B0604020202020204" pitchFamily="34" charset="0"/>
                          <a:ea typeface="ＭＳ Ｐゴシック" panose="020B0600070205080204" pitchFamily="34" charset="-128"/>
                        </a:defRPr>
                      </a:lvl2pPr>
                      <a:lvl3pPr eaLnBrk="0" hangingPunct="0">
                        <a:spcBef>
                          <a:spcPts val="2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200">
                          <a:solidFill>
                            <a:srgbClr val="000000"/>
                          </a:solidFill>
                          <a:latin typeface="Arial" panose="020B0604020202020204" pitchFamily="34" charset="0"/>
                          <a:ea typeface="ＭＳ Ｐゴシック" panose="020B0600070205080204" pitchFamily="34" charset="-128"/>
                        </a:defRPr>
                      </a:lvl3pPr>
                      <a:lvl4pPr eaLnBrk="0" hangingPunct="0">
                        <a:spcBef>
                          <a:spcPts val="2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4pPr>
                      <a:lvl5pPr eaLnBrk="0" hangingPunct="0">
                        <a:spcBef>
                          <a:spcPts val="2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0">
                        <a:lnSpc>
                          <a:spcPct val="6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600" b="1" i="0" u="none" strike="noStrike" cap="none" normalizeH="0" baseline="0" smtClean="0">
                          <a:ln>
                            <a:noFill/>
                          </a:ln>
                          <a:solidFill>
                            <a:srgbClr val="000000"/>
                          </a:solidFill>
                          <a:effectLst/>
                          <a:latin typeface="Times New Roman" panose="02020603050405020304" pitchFamily="18" charset="0"/>
                          <a:ea typeface="Microsoft YaHei" panose="020B0503020204020204" pitchFamily="34" charset="-122"/>
                        </a:rPr>
                        <a:t>Purpose</a:t>
                      </a:r>
                    </a:p>
                  </a:txBody>
                  <a:tcPr marL="90000" marR="90000" marT="502272"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00B8FF"/>
                    </a:solidFill>
                  </a:tcPr>
                </a:tc>
                <a:tc>
                  <a:txBody>
                    <a:bodyPr/>
                    <a:lstStyle>
                      <a:lvl1pPr eaLnBrk="0" hangingPunct="0">
                        <a:spcBef>
                          <a:spcPts val="3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600">
                          <a:solidFill>
                            <a:srgbClr val="000000"/>
                          </a:solidFill>
                          <a:latin typeface="Arial" panose="020B0604020202020204" pitchFamily="34" charset="0"/>
                          <a:ea typeface="ＭＳ Ｐゴシック" panose="020B0600070205080204" pitchFamily="34" charset="-128"/>
                        </a:defRPr>
                      </a:lvl1pPr>
                      <a:lvl2pPr eaLnBrk="0" hangingPunct="0">
                        <a:spcBef>
                          <a:spcPts val="32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900">
                          <a:solidFill>
                            <a:srgbClr val="000000"/>
                          </a:solidFill>
                          <a:latin typeface="Arial" panose="020B0604020202020204" pitchFamily="34" charset="0"/>
                          <a:ea typeface="ＭＳ Ｐゴシック" panose="020B0600070205080204" pitchFamily="34" charset="-128"/>
                        </a:defRPr>
                      </a:lvl2pPr>
                      <a:lvl3pPr eaLnBrk="0" hangingPunct="0">
                        <a:spcBef>
                          <a:spcPts val="2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200">
                          <a:solidFill>
                            <a:srgbClr val="000000"/>
                          </a:solidFill>
                          <a:latin typeface="Arial" panose="020B0604020202020204" pitchFamily="34" charset="0"/>
                          <a:ea typeface="ＭＳ Ｐゴシック" panose="020B0600070205080204" pitchFamily="34" charset="-128"/>
                        </a:defRPr>
                      </a:lvl3pPr>
                      <a:lvl4pPr eaLnBrk="0" hangingPunct="0">
                        <a:spcBef>
                          <a:spcPts val="2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4pPr>
                      <a:lvl5pPr eaLnBrk="0" hangingPunct="0">
                        <a:spcBef>
                          <a:spcPts val="2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6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Times New Roman" panose="02020603050405020304" pitchFamily="18" charset="0"/>
                          <a:ea typeface="ＭＳ Ｐゴシック" panose="020B0600070205080204" pitchFamily="34" charset="-128"/>
                          <a:cs typeface="Segoe UI" panose="020B0502040204020203" pitchFamily="34" charset="0"/>
                        </a:rPr>
                        <a:t>To validate the ability to preview BOLOs being created, as they would appear in the system.</a:t>
                      </a:r>
                    </a:p>
                  </a:txBody>
                  <a:tcPr marL="90000" marR="90000" marT="456336"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a:noFill/>
                    </a:lnT>
                    <a:lnB w="360" cap="flat" cmpd="sng" algn="ctr">
                      <a:solidFill>
                        <a:srgbClr val="FFFFFF"/>
                      </a:solidFill>
                      <a:prstDash val="solid"/>
                      <a:round/>
                      <a:headEnd type="none" w="med" len="med"/>
                      <a:tailEnd type="none" w="med" len="med"/>
                    </a:lnB>
                    <a:lnTlToBr>
                      <a:noFill/>
                    </a:lnTlToBr>
                    <a:lnBlToTr>
                      <a:noFill/>
                    </a:lnBlToTr>
                    <a:solidFill>
                      <a:srgbClr val="99CCFF"/>
                    </a:solidFill>
                  </a:tcPr>
                </a:tc>
              </a:tr>
              <a:tr h="833783">
                <a:tc>
                  <a:txBody>
                    <a:bodyPr/>
                    <a:lstStyle>
                      <a:lvl1pPr eaLnBrk="0" hangingPunct="0">
                        <a:spcBef>
                          <a:spcPts val="3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600">
                          <a:solidFill>
                            <a:srgbClr val="000000"/>
                          </a:solidFill>
                          <a:latin typeface="Arial" panose="020B0604020202020204" pitchFamily="34" charset="0"/>
                          <a:ea typeface="ＭＳ Ｐゴシック" panose="020B0600070205080204" pitchFamily="34" charset="-128"/>
                        </a:defRPr>
                      </a:lvl1pPr>
                      <a:lvl2pPr eaLnBrk="0" hangingPunct="0">
                        <a:spcBef>
                          <a:spcPts val="32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900">
                          <a:solidFill>
                            <a:srgbClr val="000000"/>
                          </a:solidFill>
                          <a:latin typeface="Arial" panose="020B0604020202020204" pitchFamily="34" charset="0"/>
                          <a:ea typeface="ＭＳ Ｐゴシック" panose="020B0600070205080204" pitchFamily="34" charset="-128"/>
                        </a:defRPr>
                      </a:lvl2pPr>
                      <a:lvl3pPr eaLnBrk="0" hangingPunct="0">
                        <a:spcBef>
                          <a:spcPts val="2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200">
                          <a:solidFill>
                            <a:srgbClr val="000000"/>
                          </a:solidFill>
                          <a:latin typeface="Arial" panose="020B0604020202020204" pitchFamily="34" charset="0"/>
                          <a:ea typeface="ＭＳ Ｐゴシック" panose="020B0600070205080204" pitchFamily="34" charset="-128"/>
                        </a:defRPr>
                      </a:lvl3pPr>
                      <a:lvl4pPr eaLnBrk="0" hangingPunct="0">
                        <a:spcBef>
                          <a:spcPts val="2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4pPr>
                      <a:lvl5pPr eaLnBrk="0" hangingPunct="0">
                        <a:spcBef>
                          <a:spcPts val="2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0">
                        <a:lnSpc>
                          <a:spcPct val="6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600" b="1" i="0" u="none" strike="noStrike" cap="none" normalizeH="0" baseline="0" smtClean="0">
                          <a:ln>
                            <a:noFill/>
                          </a:ln>
                          <a:solidFill>
                            <a:srgbClr val="000000"/>
                          </a:solidFill>
                          <a:effectLst/>
                          <a:latin typeface="Times New Roman" panose="02020603050405020304" pitchFamily="18" charset="0"/>
                          <a:ea typeface="Microsoft YaHei" panose="020B0503020204020204" pitchFamily="34" charset="-122"/>
                        </a:rPr>
                        <a:t>Preconditions</a:t>
                      </a:r>
                    </a:p>
                  </a:txBody>
                  <a:tcPr marL="90000" marR="90000" marT="502272"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00B8FF"/>
                    </a:solidFill>
                  </a:tcPr>
                </a:tc>
                <a:tc>
                  <a:txBody>
                    <a:bodyPr/>
                    <a:lstStyle>
                      <a:lvl1pPr eaLnBrk="0" hangingPunct="0">
                        <a:spcBef>
                          <a:spcPts val="3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600">
                          <a:solidFill>
                            <a:srgbClr val="000000"/>
                          </a:solidFill>
                          <a:latin typeface="Arial" panose="020B0604020202020204" pitchFamily="34" charset="0"/>
                          <a:ea typeface="ＭＳ Ｐゴシック" panose="020B0600070205080204" pitchFamily="34" charset="-128"/>
                        </a:defRPr>
                      </a:lvl1pPr>
                      <a:lvl2pPr eaLnBrk="0" hangingPunct="0">
                        <a:spcBef>
                          <a:spcPts val="32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900">
                          <a:solidFill>
                            <a:srgbClr val="000000"/>
                          </a:solidFill>
                          <a:latin typeface="Arial" panose="020B0604020202020204" pitchFamily="34" charset="0"/>
                          <a:ea typeface="ＭＳ Ｐゴシック" panose="020B0600070205080204" pitchFamily="34" charset="-128"/>
                        </a:defRPr>
                      </a:lvl2pPr>
                      <a:lvl3pPr eaLnBrk="0" hangingPunct="0">
                        <a:spcBef>
                          <a:spcPts val="2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200">
                          <a:solidFill>
                            <a:srgbClr val="000000"/>
                          </a:solidFill>
                          <a:latin typeface="Arial" panose="020B0604020202020204" pitchFamily="34" charset="0"/>
                          <a:ea typeface="ＭＳ Ｐゴシック" panose="020B0600070205080204" pitchFamily="34" charset="-128"/>
                        </a:defRPr>
                      </a:lvl3pPr>
                      <a:lvl4pPr eaLnBrk="0" hangingPunct="0">
                        <a:spcBef>
                          <a:spcPts val="2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4pPr>
                      <a:lvl5pPr eaLnBrk="0" hangingPunct="0">
                        <a:spcBef>
                          <a:spcPts val="2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6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Times New Roman" panose="02020603050405020304" pitchFamily="18" charset="0"/>
                          <a:ea typeface="ＭＳ Ｐゴシック" panose="020B0600070205080204" pitchFamily="34" charset="-128"/>
                          <a:cs typeface="Segoe UI" panose="020B0502040204020203" pitchFamily="34" charset="0"/>
                        </a:rPr>
                        <a:t>User needs to be logged into system and creating a BOLO.</a:t>
                      </a:r>
                    </a:p>
                  </a:txBody>
                  <a:tcPr marL="90000" marR="90000" marT="456336"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99CCFF"/>
                    </a:solidFill>
                  </a:tcPr>
                </a:tc>
              </a:tr>
              <a:tr h="1081426">
                <a:tc>
                  <a:txBody>
                    <a:bodyPr/>
                    <a:lstStyle>
                      <a:lvl1pPr eaLnBrk="0" hangingPunct="0">
                        <a:spcBef>
                          <a:spcPts val="3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600">
                          <a:solidFill>
                            <a:srgbClr val="000000"/>
                          </a:solidFill>
                          <a:latin typeface="Arial" panose="020B0604020202020204" pitchFamily="34" charset="0"/>
                          <a:ea typeface="ＭＳ Ｐゴシック" panose="020B0600070205080204" pitchFamily="34" charset="-128"/>
                        </a:defRPr>
                      </a:lvl1pPr>
                      <a:lvl2pPr eaLnBrk="0" hangingPunct="0">
                        <a:spcBef>
                          <a:spcPts val="32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900">
                          <a:solidFill>
                            <a:srgbClr val="000000"/>
                          </a:solidFill>
                          <a:latin typeface="Arial" panose="020B0604020202020204" pitchFamily="34" charset="0"/>
                          <a:ea typeface="ＭＳ Ｐゴシック" panose="020B0600070205080204" pitchFamily="34" charset="-128"/>
                        </a:defRPr>
                      </a:lvl2pPr>
                      <a:lvl3pPr eaLnBrk="0" hangingPunct="0">
                        <a:spcBef>
                          <a:spcPts val="2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200">
                          <a:solidFill>
                            <a:srgbClr val="000000"/>
                          </a:solidFill>
                          <a:latin typeface="Arial" panose="020B0604020202020204" pitchFamily="34" charset="0"/>
                          <a:ea typeface="ＭＳ Ｐゴシック" panose="020B0600070205080204" pitchFamily="34" charset="-128"/>
                        </a:defRPr>
                      </a:lvl3pPr>
                      <a:lvl4pPr eaLnBrk="0" hangingPunct="0">
                        <a:spcBef>
                          <a:spcPts val="2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4pPr>
                      <a:lvl5pPr eaLnBrk="0" hangingPunct="0">
                        <a:spcBef>
                          <a:spcPts val="2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0">
                        <a:lnSpc>
                          <a:spcPct val="6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600" b="1" i="0" u="none" strike="noStrike" cap="none" normalizeH="0" baseline="0" smtClean="0">
                          <a:ln>
                            <a:noFill/>
                          </a:ln>
                          <a:solidFill>
                            <a:srgbClr val="000000"/>
                          </a:solidFill>
                          <a:effectLst/>
                          <a:latin typeface="Times New Roman" panose="02020603050405020304" pitchFamily="18" charset="0"/>
                          <a:ea typeface="Microsoft YaHei" panose="020B0503020204020204" pitchFamily="34" charset="-122"/>
                        </a:rPr>
                        <a:t>Input</a:t>
                      </a:r>
                    </a:p>
                  </a:txBody>
                  <a:tcPr marL="90000" marR="90000" marT="502272"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00B8FF"/>
                    </a:solidFill>
                  </a:tcPr>
                </a:tc>
                <a:tc>
                  <a:txBody>
                    <a:bodyPr/>
                    <a:lstStyle>
                      <a:lvl1pPr eaLnBrk="0" hangingPunct="0">
                        <a:spcBef>
                          <a:spcPts val="3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600">
                          <a:solidFill>
                            <a:srgbClr val="000000"/>
                          </a:solidFill>
                          <a:latin typeface="Arial" panose="020B0604020202020204" pitchFamily="34" charset="0"/>
                          <a:ea typeface="ＭＳ Ｐゴシック" panose="020B0600070205080204" pitchFamily="34" charset="-128"/>
                        </a:defRPr>
                      </a:lvl1pPr>
                      <a:lvl2pPr eaLnBrk="0" hangingPunct="0">
                        <a:spcBef>
                          <a:spcPts val="32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900">
                          <a:solidFill>
                            <a:srgbClr val="000000"/>
                          </a:solidFill>
                          <a:latin typeface="Arial" panose="020B0604020202020204" pitchFamily="34" charset="0"/>
                          <a:ea typeface="ＭＳ Ｐゴシック" panose="020B0600070205080204" pitchFamily="34" charset="-128"/>
                        </a:defRPr>
                      </a:lvl2pPr>
                      <a:lvl3pPr eaLnBrk="0" hangingPunct="0">
                        <a:spcBef>
                          <a:spcPts val="2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200">
                          <a:solidFill>
                            <a:srgbClr val="000000"/>
                          </a:solidFill>
                          <a:latin typeface="Arial" panose="020B0604020202020204" pitchFamily="34" charset="0"/>
                          <a:ea typeface="ＭＳ Ｐゴシック" panose="020B0600070205080204" pitchFamily="34" charset="-128"/>
                        </a:defRPr>
                      </a:lvl3pPr>
                      <a:lvl4pPr eaLnBrk="0" hangingPunct="0">
                        <a:spcBef>
                          <a:spcPts val="2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4pPr>
                      <a:lvl5pPr eaLnBrk="0" hangingPunct="0">
                        <a:spcBef>
                          <a:spcPts val="2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6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dirty="0" smtClean="0">
                          <a:ln>
                            <a:noFill/>
                          </a:ln>
                          <a:solidFill>
                            <a:srgbClr val="000000"/>
                          </a:solidFill>
                          <a:effectLst/>
                          <a:latin typeface="Times New Roman" panose="02020603050405020304" pitchFamily="18" charset="0"/>
                          <a:ea typeface="ＭＳ Ｐゴシック" panose="020B0600070205080204" pitchFamily="34" charset="-128"/>
                          <a:cs typeface="Segoe UI" panose="020B0502040204020203" pitchFamily="34" charset="0"/>
                        </a:rPr>
                        <a:t>Fill in BOLO with information (images, text, etc.) and then click on the Preview button.</a:t>
                      </a:r>
                    </a:p>
                  </a:txBody>
                  <a:tcPr marL="90000" marR="90000" marT="456336"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99CCFF"/>
                    </a:solidFill>
                  </a:tcPr>
                </a:tc>
              </a:tr>
              <a:tr h="1266059">
                <a:tc>
                  <a:txBody>
                    <a:bodyPr/>
                    <a:lstStyle>
                      <a:lvl1pPr eaLnBrk="0" hangingPunct="0">
                        <a:spcBef>
                          <a:spcPts val="3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600">
                          <a:solidFill>
                            <a:srgbClr val="000000"/>
                          </a:solidFill>
                          <a:latin typeface="Arial" panose="020B0604020202020204" pitchFamily="34" charset="0"/>
                          <a:ea typeface="ＭＳ Ｐゴシック" panose="020B0600070205080204" pitchFamily="34" charset="-128"/>
                        </a:defRPr>
                      </a:lvl1pPr>
                      <a:lvl2pPr eaLnBrk="0" hangingPunct="0">
                        <a:spcBef>
                          <a:spcPts val="32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900">
                          <a:solidFill>
                            <a:srgbClr val="000000"/>
                          </a:solidFill>
                          <a:latin typeface="Arial" panose="020B0604020202020204" pitchFamily="34" charset="0"/>
                          <a:ea typeface="ＭＳ Ｐゴシック" panose="020B0600070205080204" pitchFamily="34" charset="-128"/>
                        </a:defRPr>
                      </a:lvl2pPr>
                      <a:lvl3pPr eaLnBrk="0" hangingPunct="0">
                        <a:spcBef>
                          <a:spcPts val="2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200">
                          <a:solidFill>
                            <a:srgbClr val="000000"/>
                          </a:solidFill>
                          <a:latin typeface="Arial" panose="020B0604020202020204" pitchFamily="34" charset="0"/>
                          <a:ea typeface="ＭＳ Ｐゴシック" panose="020B0600070205080204" pitchFamily="34" charset="-128"/>
                        </a:defRPr>
                      </a:lvl3pPr>
                      <a:lvl4pPr eaLnBrk="0" hangingPunct="0">
                        <a:spcBef>
                          <a:spcPts val="2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4pPr>
                      <a:lvl5pPr eaLnBrk="0" hangingPunct="0">
                        <a:spcBef>
                          <a:spcPts val="2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0">
                        <a:lnSpc>
                          <a:spcPct val="6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600" b="1" i="0" u="none" strike="noStrike" cap="none" normalizeH="0" baseline="0" dirty="0" smtClean="0">
                          <a:ln>
                            <a:noFill/>
                          </a:ln>
                          <a:solidFill>
                            <a:srgbClr val="000000"/>
                          </a:solidFill>
                          <a:effectLst/>
                          <a:latin typeface="Times New Roman" panose="02020603050405020304" pitchFamily="18" charset="0"/>
                          <a:ea typeface="Microsoft YaHei" panose="020B0503020204020204" pitchFamily="34" charset="-122"/>
                        </a:rPr>
                        <a:t>Expected Result</a:t>
                      </a:r>
                    </a:p>
                  </a:txBody>
                  <a:tcPr marL="90000" marR="90000" marT="502272"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00B8FF"/>
                    </a:solidFill>
                  </a:tcPr>
                </a:tc>
                <a:tc>
                  <a:txBody>
                    <a:bodyPr/>
                    <a:lstStyle>
                      <a:lvl1pPr eaLnBrk="0" hangingPunct="0">
                        <a:spcBef>
                          <a:spcPts val="3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600">
                          <a:solidFill>
                            <a:srgbClr val="000000"/>
                          </a:solidFill>
                          <a:latin typeface="Arial" panose="020B0604020202020204" pitchFamily="34" charset="0"/>
                          <a:ea typeface="ＭＳ Ｐゴシック" panose="020B0600070205080204" pitchFamily="34" charset="-128"/>
                        </a:defRPr>
                      </a:lvl1pPr>
                      <a:lvl2pPr eaLnBrk="0" hangingPunct="0">
                        <a:spcBef>
                          <a:spcPts val="32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900">
                          <a:solidFill>
                            <a:srgbClr val="000000"/>
                          </a:solidFill>
                          <a:latin typeface="Arial" panose="020B0604020202020204" pitchFamily="34" charset="0"/>
                          <a:ea typeface="ＭＳ Ｐゴシック" panose="020B0600070205080204" pitchFamily="34" charset="-128"/>
                        </a:defRPr>
                      </a:lvl2pPr>
                      <a:lvl3pPr eaLnBrk="0" hangingPunct="0">
                        <a:spcBef>
                          <a:spcPts val="2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200">
                          <a:solidFill>
                            <a:srgbClr val="000000"/>
                          </a:solidFill>
                          <a:latin typeface="Arial" panose="020B0604020202020204" pitchFamily="34" charset="0"/>
                          <a:ea typeface="ＭＳ Ｐゴシック" panose="020B0600070205080204" pitchFamily="34" charset="-128"/>
                        </a:defRPr>
                      </a:lvl3pPr>
                      <a:lvl4pPr eaLnBrk="0" hangingPunct="0">
                        <a:spcBef>
                          <a:spcPts val="2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4pPr>
                      <a:lvl5pPr eaLnBrk="0" hangingPunct="0">
                        <a:spcBef>
                          <a:spcPts val="2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6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Times New Roman" panose="02020603050405020304" pitchFamily="18" charset="0"/>
                          <a:ea typeface="ＭＳ Ｐゴシック" panose="020B0600070205080204" pitchFamily="34" charset="-128"/>
                          <a:cs typeface="Segoe UI" panose="020B0502040204020203" pitchFamily="34" charset="0"/>
                        </a:rPr>
                        <a:t>The BOLO is successfully shown in a popup window as it would be displayed on the webpage (not as a PDF). On a mobile device, the BOLO is also shown in a new window after a warning displaying information on the redirect.</a:t>
                      </a:r>
                    </a:p>
                  </a:txBody>
                  <a:tcPr marL="90000" marR="90000" marT="456336"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99CCFF"/>
                    </a:solidFill>
                  </a:tcPr>
                </a:tc>
              </a:tr>
              <a:tr h="755522">
                <a:tc>
                  <a:txBody>
                    <a:bodyPr/>
                    <a:lstStyle>
                      <a:lvl1pPr eaLnBrk="0" hangingPunct="0">
                        <a:spcBef>
                          <a:spcPts val="3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600">
                          <a:solidFill>
                            <a:srgbClr val="000000"/>
                          </a:solidFill>
                          <a:latin typeface="Arial" panose="020B0604020202020204" pitchFamily="34" charset="0"/>
                          <a:ea typeface="ＭＳ Ｐゴシック" panose="020B0600070205080204" pitchFamily="34" charset="-128"/>
                        </a:defRPr>
                      </a:lvl1pPr>
                      <a:lvl2pPr eaLnBrk="0" hangingPunct="0">
                        <a:spcBef>
                          <a:spcPts val="32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900">
                          <a:solidFill>
                            <a:srgbClr val="000000"/>
                          </a:solidFill>
                          <a:latin typeface="Arial" panose="020B0604020202020204" pitchFamily="34" charset="0"/>
                          <a:ea typeface="ＭＳ Ｐゴシック" panose="020B0600070205080204" pitchFamily="34" charset="-128"/>
                        </a:defRPr>
                      </a:lvl2pPr>
                      <a:lvl3pPr eaLnBrk="0" hangingPunct="0">
                        <a:spcBef>
                          <a:spcPts val="2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200">
                          <a:solidFill>
                            <a:srgbClr val="000000"/>
                          </a:solidFill>
                          <a:latin typeface="Arial" panose="020B0604020202020204" pitchFamily="34" charset="0"/>
                          <a:ea typeface="ＭＳ Ｐゴシック" panose="020B0600070205080204" pitchFamily="34" charset="-128"/>
                        </a:defRPr>
                      </a:lvl3pPr>
                      <a:lvl4pPr eaLnBrk="0" hangingPunct="0">
                        <a:spcBef>
                          <a:spcPts val="2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4pPr>
                      <a:lvl5pPr eaLnBrk="0" hangingPunct="0">
                        <a:spcBef>
                          <a:spcPts val="2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0">
                        <a:lnSpc>
                          <a:spcPct val="6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600" b="1" i="0" u="none" strike="noStrike" cap="none" normalizeH="0" baseline="0" smtClean="0">
                          <a:ln>
                            <a:noFill/>
                          </a:ln>
                          <a:solidFill>
                            <a:srgbClr val="000000"/>
                          </a:solidFill>
                          <a:effectLst/>
                          <a:latin typeface="Times New Roman" panose="02020603050405020304" pitchFamily="18" charset="0"/>
                          <a:ea typeface="Microsoft YaHei" panose="020B0503020204020204" pitchFamily="34" charset="-122"/>
                        </a:rPr>
                        <a:t>Result</a:t>
                      </a:r>
                    </a:p>
                  </a:txBody>
                  <a:tcPr marL="90000" marR="90000" marT="502272"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00B8FF"/>
                    </a:solidFill>
                  </a:tcPr>
                </a:tc>
                <a:tc>
                  <a:txBody>
                    <a:bodyPr/>
                    <a:lstStyle>
                      <a:lvl1pPr eaLnBrk="0" hangingPunct="0">
                        <a:spcBef>
                          <a:spcPts val="3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600">
                          <a:solidFill>
                            <a:srgbClr val="000000"/>
                          </a:solidFill>
                          <a:latin typeface="Arial" panose="020B0604020202020204" pitchFamily="34" charset="0"/>
                          <a:ea typeface="ＭＳ Ｐゴシック" panose="020B0600070205080204" pitchFamily="34" charset="-128"/>
                        </a:defRPr>
                      </a:lvl1pPr>
                      <a:lvl2pPr eaLnBrk="0" hangingPunct="0">
                        <a:spcBef>
                          <a:spcPts val="32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900">
                          <a:solidFill>
                            <a:srgbClr val="000000"/>
                          </a:solidFill>
                          <a:latin typeface="Arial" panose="020B0604020202020204" pitchFamily="34" charset="0"/>
                          <a:ea typeface="ＭＳ Ｐゴシック" panose="020B0600070205080204" pitchFamily="34" charset="-128"/>
                        </a:defRPr>
                      </a:lvl2pPr>
                      <a:lvl3pPr eaLnBrk="0" hangingPunct="0">
                        <a:spcBef>
                          <a:spcPts val="2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200">
                          <a:solidFill>
                            <a:srgbClr val="000000"/>
                          </a:solidFill>
                          <a:latin typeface="Arial" panose="020B0604020202020204" pitchFamily="34" charset="0"/>
                          <a:ea typeface="ＭＳ Ｐゴシック" panose="020B0600070205080204" pitchFamily="34" charset="-128"/>
                        </a:defRPr>
                      </a:lvl3pPr>
                      <a:lvl4pPr eaLnBrk="0" hangingPunct="0">
                        <a:spcBef>
                          <a:spcPts val="2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4pPr>
                      <a:lvl5pPr eaLnBrk="0" hangingPunct="0">
                        <a:spcBef>
                          <a:spcPts val="2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6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dirty="0" smtClean="0">
                          <a:ln>
                            <a:noFill/>
                          </a:ln>
                          <a:solidFill>
                            <a:srgbClr val="000000"/>
                          </a:solidFill>
                          <a:effectLst/>
                          <a:latin typeface="Times New Roman" panose="02020603050405020304" pitchFamily="18" charset="0"/>
                          <a:ea typeface="Microsoft YaHei" panose="020B0503020204020204" pitchFamily="34" charset="-122"/>
                        </a:rPr>
                        <a:t>PASS</a:t>
                      </a:r>
                    </a:p>
                  </a:txBody>
                  <a:tcPr marL="90000" marR="90000" marT="417456"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99CCFF"/>
                    </a:solidFill>
                  </a:tcPr>
                </a:tc>
              </a:tr>
            </a:tbl>
          </a:graphicData>
        </a:graphic>
      </p:graphicFrame>
      <p:graphicFrame>
        <p:nvGraphicFramePr>
          <p:cNvPr id="3139" name="Group 67"/>
          <p:cNvGraphicFramePr>
            <a:graphicFrameLocks noGrp="1"/>
          </p:cNvGraphicFramePr>
          <p:nvPr>
            <p:extLst>
              <p:ext uri="{D42A27DB-BD31-4B8C-83A1-F6EECF244321}">
                <p14:modId xmlns:p14="http://schemas.microsoft.com/office/powerpoint/2010/main" val="294416346"/>
              </p:ext>
            </p:extLst>
          </p:nvPr>
        </p:nvGraphicFramePr>
        <p:xfrm>
          <a:off x="2008188" y="23850600"/>
          <a:ext cx="8688387" cy="5287939"/>
        </p:xfrm>
        <a:graphic>
          <a:graphicData uri="http://schemas.openxmlformats.org/drawingml/2006/table">
            <a:tbl>
              <a:tblPr/>
              <a:tblGrid>
                <a:gridCol w="2871787"/>
                <a:gridCol w="5816600"/>
              </a:tblGrid>
              <a:tr h="578791">
                <a:tc>
                  <a:txBody>
                    <a:bodyPr/>
                    <a:lstStyle>
                      <a:lvl1pPr eaLnBrk="0" hangingPunct="0">
                        <a:spcBef>
                          <a:spcPts val="3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600">
                          <a:solidFill>
                            <a:srgbClr val="000000"/>
                          </a:solidFill>
                          <a:latin typeface="Arial" panose="020B0604020202020204" pitchFamily="34" charset="0"/>
                          <a:ea typeface="ＭＳ Ｐゴシック" panose="020B0600070205080204" pitchFamily="34" charset="-128"/>
                        </a:defRPr>
                      </a:lvl1pPr>
                      <a:lvl2pPr eaLnBrk="0" hangingPunct="0">
                        <a:spcBef>
                          <a:spcPts val="32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900">
                          <a:solidFill>
                            <a:srgbClr val="000000"/>
                          </a:solidFill>
                          <a:latin typeface="Arial" panose="020B0604020202020204" pitchFamily="34" charset="0"/>
                          <a:ea typeface="ＭＳ Ｐゴシック" panose="020B0600070205080204" pitchFamily="34" charset="-128"/>
                        </a:defRPr>
                      </a:lvl2pPr>
                      <a:lvl3pPr eaLnBrk="0" hangingPunct="0">
                        <a:spcBef>
                          <a:spcPts val="2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200">
                          <a:solidFill>
                            <a:srgbClr val="000000"/>
                          </a:solidFill>
                          <a:latin typeface="Arial" panose="020B0604020202020204" pitchFamily="34" charset="0"/>
                          <a:ea typeface="ＭＳ Ｐゴシック" panose="020B0600070205080204" pitchFamily="34" charset="-128"/>
                        </a:defRPr>
                      </a:lvl3pPr>
                      <a:lvl4pPr eaLnBrk="0" hangingPunct="0">
                        <a:spcBef>
                          <a:spcPts val="2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4pPr>
                      <a:lvl5pPr eaLnBrk="0" hangingPunct="0">
                        <a:spcBef>
                          <a:spcPts val="2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0">
                        <a:lnSpc>
                          <a:spcPct val="6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600" b="1" i="0" u="none" strike="noStrike" cap="none" normalizeH="0" baseline="0" dirty="0" smtClean="0">
                          <a:ln>
                            <a:noFill/>
                          </a:ln>
                          <a:solidFill>
                            <a:srgbClr val="000000"/>
                          </a:solidFill>
                          <a:effectLst/>
                          <a:latin typeface="Times New Roman" panose="02020603050405020304" pitchFamily="18" charset="0"/>
                          <a:ea typeface="Microsoft YaHei" panose="020B0503020204020204" pitchFamily="34" charset="-122"/>
                        </a:rPr>
                        <a:t>Test Case</a:t>
                      </a:r>
                    </a:p>
                  </a:txBody>
                  <a:tcPr marL="90000" marR="90000" marT="502272"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00B8FF"/>
                    </a:solidFill>
                  </a:tcPr>
                </a:tc>
                <a:tc>
                  <a:txBody>
                    <a:bodyPr/>
                    <a:lstStyle>
                      <a:lvl1pPr eaLnBrk="0" hangingPunct="0">
                        <a:spcBef>
                          <a:spcPts val="3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600">
                          <a:solidFill>
                            <a:srgbClr val="000000"/>
                          </a:solidFill>
                          <a:latin typeface="Arial" panose="020B0604020202020204" pitchFamily="34" charset="0"/>
                          <a:ea typeface="ＭＳ Ｐゴシック" panose="020B0600070205080204" pitchFamily="34" charset="-128"/>
                        </a:defRPr>
                      </a:lvl1pPr>
                      <a:lvl2pPr eaLnBrk="0" hangingPunct="0">
                        <a:spcBef>
                          <a:spcPts val="32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900">
                          <a:solidFill>
                            <a:srgbClr val="000000"/>
                          </a:solidFill>
                          <a:latin typeface="Arial" panose="020B0604020202020204" pitchFamily="34" charset="0"/>
                          <a:ea typeface="ＭＳ Ｐゴシック" panose="020B0600070205080204" pitchFamily="34" charset="-128"/>
                        </a:defRPr>
                      </a:lvl2pPr>
                      <a:lvl3pPr eaLnBrk="0" hangingPunct="0">
                        <a:spcBef>
                          <a:spcPts val="2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200">
                          <a:solidFill>
                            <a:srgbClr val="000000"/>
                          </a:solidFill>
                          <a:latin typeface="Arial" panose="020B0604020202020204" pitchFamily="34" charset="0"/>
                          <a:ea typeface="ＭＳ Ｐゴシック" panose="020B0600070205080204" pitchFamily="34" charset="-128"/>
                        </a:defRPr>
                      </a:lvl3pPr>
                      <a:lvl4pPr eaLnBrk="0" hangingPunct="0">
                        <a:spcBef>
                          <a:spcPts val="2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4pPr>
                      <a:lvl5pPr eaLnBrk="0" hangingPunct="0">
                        <a:spcBef>
                          <a:spcPts val="2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6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dirty="0" smtClean="0">
                          <a:ln>
                            <a:noFill/>
                          </a:ln>
                          <a:solidFill>
                            <a:srgbClr val="000000"/>
                          </a:solidFill>
                          <a:effectLst/>
                          <a:latin typeface="Times New Roman" panose="02020603050405020304" pitchFamily="18" charset="0"/>
                          <a:ea typeface="Microsoft YaHei" panose="020B0503020204020204" pitchFamily="34" charset="-122"/>
                        </a:rPr>
                        <a:t>BOLO 541 - SUNNY</a:t>
                      </a:r>
                    </a:p>
                  </a:txBody>
                  <a:tcPr marL="90000" marR="90000" marT="417456"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99CCFF"/>
                    </a:solidFill>
                  </a:tcPr>
                </a:tc>
              </a:tr>
              <a:tr h="825500">
                <a:tc>
                  <a:txBody>
                    <a:bodyPr/>
                    <a:lstStyle>
                      <a:lvl1pPr eaLnBrk="0" hangingPunct="0">
                        <a:spcBef>
                          <a:spcPts val="3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600">
                          <a:solidFill>
                            <a:srgbClr val="000000"/>
                          </a:solidFill>
                          <a:latin typeface="Arial" panose="020B0604020202020204" pitchFamily="34" charset="0"/>
                          <a:ea typeface="ＭＳ Ｐゴシック" panose="020B0600070205080204" pitchFamily="34" charset="-128"/>
                        </a:defRPr>
                      </a:lvl1pPr>
                      <a:lvl2pPr eaLnBrk="0" hangingPunct="0">
                        <a:spcBef>
                          <a:spcPts val="32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900">
                          <a:solidFill>
                            <a:srgbClr val="000000"/>
                          </a:solidFill>
                          <a:latin typeface="Arial" panose="020B0604020202020204" pitchFamily="34" charset="0"/>
                          <a:ea typeface="ＭＳ Ｐゴシック" panose="020B0600070205080204" pitchFamily="34" charset="-128"/>
                        </a:defRPr>
                      </a:lvl2pPr>
                      <a:lvl3pPr eaLnBrk="0" hangingPunct="0">
                        <a:spcBef>
                          <a:spcPts val="2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200">
                          <a:solidFill>
                            <a:srgbClr val="000000"/>
                          </a:solidFill>
                          <a:latin typeface="Arial" panose="020B0604020202020204" pitchFamily="34" charset="0"/>
                          <a:ea typeface="ＭＳ Ｐゴシック" panose="020B0600070205080204" pitchFamily="34" charset="-128"/>
                        </a:defRPr>
                      </a:lvl3pPr>
                      <a:lvl4pPr eaLnBrk="0" hangingPunct="0">
                        <a:spcBef>
                          <a:spcPts val="2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4pPr>
                      <a:lvl5pPr eaLnBrk="0" hangingPunct="0">
                        <a:spcBef>
                          <a:spcPts val="2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0">
                        <a:lnSpc>
                          <a:spcPct val="6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600" b="1" i="0" u="none" strike="noStrike" cap="none" normalizeH="0" baseline="0" smtClean="0">
                          <a:ln>
                            <a:noFill/>
                          </a:ln>
                          <a:solidFill>
                            <a:srgbClr val="000000"/>
                          </a:solidFill>
                          <a:effectLst/>
                          <a:latin typeface="Times New Roman" panose="02020603050405020304" pitchFamily="18" charset="0"/>
                          <a:ea typeface="Microsoft YaHei" panose="020B0503020204020204" pitchFamily="34" charset="-122"/>
                        </a:rPr>
                        <a:t>Purpose</a:t>
                      </a:r>
                    </a:p>
                  </a:txBody>
                  <a:tcPr marL="90000" marR="90000" marT="502272"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00B8FF"/>
                    </a:solidFill>
                  </a:tcPr>
                </a:tc>
                <a:tc>
                  <a:txBody>
                    <a:bodyPr/>
                    <a:lstStyle>
                      <a:lvl1pPr eaLnBrk="0" hangingPunct="0">
                        <a:spcBef>
                          <a:spcPts val="3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600">
                          <a:solidFill>
                            <a:srgbClr val="000000"/>
                          </a:solidFill>
                          <a:latin typeface="Arial" panose="020B0604020202020204" pitchFamily="34" charset="0"/>
                          <a:ea typeface="ＭＳ Ｐゴシック" panose="020B0600070205080204" pitchFamily="34" charset="-128"/>
                        </a:defRPr>
                      </a:lvl1pPr>
                      <a:lvl2pPr eaLnBrk="0" hangingPunct="0">
                        <a:spcBef>
                          <a:spcPts val="32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900">
                          <a:solidFill>
                            <a:srgbClr val="000000"/>
                          </a:solidFill>
                          <a:latin typeface="Arial" panose="020B0604020202020204" pitchFamily="34" charset="0"/>
                          <a:ea typeface="ＭＳ Ｐゴシック" panose="020B0600070205080204" pitchFamily="34" charset="-128"/>
                        </a:defRPr>
                      </a:lvl2pPr>
                      <a:lvl3pPr eaLnBrk="0" hangingPunct="0">
                        <a:spcBef>
                          <a:spcPts val="2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200">
                          <a:solidFill>
                            <a:srgbClr val="000000"/>
                          </a:solidFill>
                          <a:latin typeface="Arial" panose="020B0604020202020204" pitchFamily="34" charset="0"/>
                          <a:ea typeface="ＭＳ Ｐゴシック" panose="020B0600070205080204" pitchFamily="34" charset="-128"/>
                        </a:defRPr>
                      </a:lvl3pPr>
                      <a:lvl4pPr eaLnBrk="0" hangingPunct="0">
                        <a:spcBef>
                          <a:spcPts val="2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4pPr>
                      <a:lvl5pPr eaLnBrk="0" hangingPunct="0">
                        <a:spcBef>
                          <a:spcPts val="2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6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Times New Roman" panose="02020603050405020304" pitchFamily="18" charset="0"/>
                          <a:ea typeface="ＭＳ Ｐゴシック" panose="020B0600070205080204" pitchFamily="34" charset="-128"/>
                          <a:cs typeface="Segoe UI" panose="020B0502040204020203" pitchFamily="34" charset="0"/>
                        </a:rPr>
                        <a:t>To validate the ability to download PDFs of previously created BOLOs</a:t>
                      </a:r>
                    </a:p>
                  </a:txBody>
                  <a:tcPr marL="90000" marR="90000" marT="456336"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99CCFF"/>
                    </a:solidFill>
                  </a:tcPr>
                </a:tc>
              </a:tr>
              <a:tr h="825500">
                <a:tc>
                  <a:txBody>
                    <a:bodyPr/>
                    <a:lstStyle>
                      <a:lvl1pPr eaLnBrk="0" hangingPunct="0">
                        <a:spcBef>
                          <a:spcPts val="3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600">
                          <a:solidFill>
                            <a:srgbClr val="000000"/>
                          </a:solidFill>
                          <a:latin typeface="Arial" panose="020B0604020202020204" pitchFamily="34" charset="0"/>
                          <a:ea typeface="ＭＳ Ｐゴシック" panose="020B0600070205080204" pitchFamily="34" charset="-128"/>
                        </a:defRPr>
                      </a:lvl1pPr>
                      <a:lvl2pPr eaLnBrk="0" hangingPunct="0">
                        <a:spcBef>
                          <a:spcPts val="32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900">
                          <a:solidFill>
                            <a:srgbClr val="000000"/>
                          </a:solidFill>
                          <a:latin typeface="Arial" panose="020B0604020202020204" pitchFamily="34" charset="0"/>
                          <a:ea typeface="ＭＳ Ｐゴシック" panose="020B0600070205080204" pitchFamily="34" charset="-128"/>
                        </a:defRPr>
                      </a:lvl2pPr>
                      <a:lvl3pPr eaLnBrk="0" hangingPunct="0">
                        <a:spcBef>
                          <a:spcPts val="2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200">
                          <a:solidFill>
                            <a:srgbClr val="000000"/>
                          </a:solidFill>
                          <a:latin typeface="Arial" panose="020B0604020202020204" pitchFamily="34" charset="0"/>
                          <a:ea typeface="ＭＳ Ｐゴシック" panose="020B0600070205080204" pitchFamily="34" charset="-128"/>
                        </a:defRPr>
                      </a:lvl3pPr>
                      <a:lvl4pPr eaLnBrk="0" hangingPunct="0">
                        <a:spcBef>
                          <a:spcPts val="2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4pPr>
                      <a:lvl5pPr eaLnBrk="0" hangingPunct="0">
                        <a:spcBef>
                          <a:spcPts val="2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0">
                        <a:lnSpc>
                          <a:spcPct val="6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600" b="1" i="0" u="none" strike="noStrike" cap="none" normalizeH="0" baseline="0" smtClean="0">
                          <a:ln>
                            <a:noFill/>
                          </a:ln>
                          <a:solidFill>
                            <a:srgbClr val="000000"/>
                          </a:solidFill>
                          <a:effectLst/>
                          <a:latin typeface="Times New Roman" panose="02020603050405020304" pitchFamily="18" charset="0"/>
                          <a:ea typeface="Microsoft YaHei" panose="020B0503020204020204" pitchFamily="34" charset="-122"/>
                        </a:rPr>
                        <a:t>Preconditions</a:t>
                      </a:r>
                    </a:p>
                  </a:txBody>
                  <a:tcPr marL="90000" marR="90000" marT="502272"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00B8FF"/>
                    </a:solidFill>
                  </a:tcPr>
                </a:tc>
                <a:tc>
                  <a:txBody>
                    <a:bodyPr/>
                    <a:lstStyle>
                      <a:lvl1pPr eaLnBrk="0" hangingPunct="0">
                        <a:spcBef>
                          <a:spcPts val="3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600">
                          <a:solidFill>
                            <a:srgbClr val="000000"/>
                          </a:solidFill>
                          <a:latin typeface="Arial" panose="020B0604020202020204" pitchFamily="34" charset="0"/>
                          <a:ea typeface="ＭＳ Ｐゴシック" panose="020B0600070205080204" pitchFamily="34" charset="-128"/>
                        </a:defRPr>
                      </a:lvl1pPr>
                      <a:lvl2pPr eaLnBrk="0" hangingPunct="0">
                        <a:spcBef>
                          <a:spcPts val="32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900">
                          <a:solidFill>
                            <a:srgbClr val="000000"/>
                          </a:solidFill>
                          <a:latin typeface="Arial" panose="020B0604020202020204" pitchFamily="34" charset="0"/>
                          <a:ea typeface="ＭＳ Ｐゴシック" panose="020B0600070205080204" pitchFamily="34" charset="-128"/>
                        </a:defRPr>
                      </a:lvl2pPr>
                      <a:lvl3pPr eaLnBrk="0" hangingPunct="0">
                        <a:spcBef>
                          <a:spcPts val="2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200">
                          <a:solidFill>
                            <a:srgbClr val="000000"/>
                          </a:solidFill>
                          <a:latin typeface="Arial" panose="020B0604020202020204" pitchFamily="34" charset="0"/>
                          <a:ea typeface="ＭＳ Ｐゴシック" panose="020B0600070205080204" pitchFamily="34" charset="-128"/>
                        </a:defRPr>
                      </a:lvl3pPr>
                      <a:lvl4pPr eaLnBrk="0" hangingPunct="0">
                        <a:spcBef>
                          <a:spcPts val="2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4pPr>
                      <a:lvl5pPr eaLnBrk="0" hangingPunct="0">
                        <a:spcBef>
                          <a:spcPts val="2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6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dirty="0" smtClean="0">
                          <a:ln>
                            <a:noFill/>
                          </a:ln>
                          <a:solidFill>
                            <a:srgbClr val="000000"/>
                          </a:solidFill>
                          <a:effectLst/>
                          <a:latin typeface="Times New Roman" panose="02020603050405020304" pitchFamily="18" charset="0"/>
                          <a:ea typeface="ＭＳ Ｐゴシック" panose="020B0600070205080204" pitchFamily="34" charset="-128"/>
                          <a:cs typeface="Segoe UI" panose="020B0502040204020203" pitchFamily="34" charset="0"/>
                        </a:rPr>
                        <a:t>User needs to be logged into system and viewing a BOLO.</a:t>
                      </a:r>
                    </a:p>
                    <a:p>
                      <a:pPr marL="0" marR="0" lvl="0" indent="0" algn="l" defTabSz="457200" rtl="0" eaLnBrk="1" fontAlgn="base" latinLnBrk="0" hangingPunct="1">
                        <a:lnSpc>
                          <a:spcPct val="6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800" b="0" i="0" u="none" strike="noStrike" cap="none" normalizeH="0" baseline="0" dirty="0" smtClean="0">
                        <a:ln>
                          <a:noFill/>
                        </a:ln>
                        <a:solidFill>
                          <a:srgbClr val="000000"/>
                        </a:solidFill>
                        <a:effectLst/>
                        <a:latin typeface="Times New Roman" panose="02020603050405020304" pitchFamily="18" charset="0"/>
                        <a:ea typeface="ＭＳ Ｐゴシック" panose="020B0600070205080204" pitchFamily="34" charset="-128"/>
                        <a:cs typeface="Segoe UI" panose="020B0502040204020203" pitchFamily="34" charset="0"/>
                      </a:endParaRPr>
                    </a:p>
                  </a:txBody>
                  <a:tcPr marL="90000" marR="90000" marT="456336"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99CCFF"/>
                    </a:solidFill>
                  </a:tcPr>
                </a:tc>
              </a:tr>
              <a:tr h="730250">
                <a:tc>
                  <a:txBody>
                    <a:bodyPr/>
                    <a:lstStyle>
                      <a:lvl1pPr eaLnBrk="0" hangingPunct="0">
                        <a:spcBef>
                          <a:spcPts val="3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600">
                          <a:solidFill>
                            <a:srgbClr val="000000"/>
                          </a:solidFill>
                          <a:latin typeface="Arial" panose="020B0604020202020204" pitchFamily="34" charset="0"/>
                          <a:ea typeface="ＭＳ Ｐゴシック" panose="020B0600070205080204" pitchFamily="34" charset="-128"/>
                        </a:defRPr>
                      </a:lvl1pPr>
                      <a:lvl2pPr eaLnBrk="0" hangingPunct="0">
                        <a:spcBef>
                          <a:spcPts val="32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900">
                          <a:solidFill>
                            <a:srgbClr val="000000"/>
                          </a:solidFill>
                          <a:latin typeface="Arial" panose="020B0604020202020204" pitchFamily="34" charset="0"/>
                          <a:ea typeface="ＭＳ Ｐゴシック" panose="020B0600070205080204" pitchFamily="34" charset="-128"/>
                        </a:defRPr>
                      </a:lvl2pPr>
                      <a:lvl3pPr eaLnBrk="0" hangingPunct="0">
                        <a:spcBef>
                          <a:spcPts val="2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200">
                          <a:solidFill>
                            <a:srgbClr val="000000"/>
                          </a:solidFill>
                          <a:latin typeface="Arial" panose="020B0604020202020204" pitchFamily="34" charset="0"/>
                          <a:ea typeface="ＭＳ Ｐゴシック" panose="020B0600070205080204" pitchFamily="34" charset="-128"/>
                        </a:defRPr>
                      </a:lvl3pPr>
                      <a:lvl4pPr eaLnBrk="0" hangingPunct="0">
                        <a:spcBef>
                          <a:spcPts val="2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4pPr>
                      <a:lvl5pPr eaLnBrk="0" hangingPunct="0">
                        <a:spcBef>
                          <a:spcPts val="2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0">
                        <a:lnSpc>
                          <a:spcPct val="6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600" b="1" i="0" u="none" strike="noStrike" cap="none" normalizeH="0" baseline="0" dirty="0" smtClean="0">
                          <a:ln>
                            <a:noFill/>
                          </a:ln>
                          <a:solidFill>
                            <a:srgbClr val="000000"/>
                          </a:solidFill>
                          <a:effectLst/>
                          <a:latin typeface="Times New Roman" panose="02020603050405020304" pitchFamily="18" charset="0"/>
                          <a:ea typeface="Microsoft YaHei" panose="020B0503020204020204" pitchFamily="34" charset="-122"/>
                        </a:rPr>
                        <a:t>Input</a:t>
                      </a:r>
                    </a:p>
                  </a:txBody>
                  <a:tcPr marL="90000" marR="90000" marT="502272"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00B8FF"/>
                    </a:solidFill>
                  </a:tcPr>
                </a:tc>
                <a:tc>
                  <a:txBody>
                    <a:bodyPr/>
                    <a:lstStyle>
                      <a:lvl1pPr eaLnBrk="0" hangingPunct="0">
                        <a:spcBef>
                          <a:spcPts val="3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600">
                          <a:solidFill>
                            <a:srgbClr val="000000"/>
                          </a:solidFill>
                          <a:latin typeface="Arial" panose="020B0604020202020204" pitchFamily="34" charset="0"/>
                          <a:ea typeface="ＭＳ Ｐゴシック" panose="020B0600070205080204" pitchFamily="34" charset="-128"/>
                        </a:defRPr>
                      </a:lvl1pPr>
                      <a:lvl2pPr eaLnBrk="0" hangingPunct="0">
                        <a:spcBef>
                          <a:spcPts val="32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900">
                          <a:solidFill>
                            <a:srgbClr val="000000"/>
                          </a:solidFill>
                          <a:latin typeface="Arial" panose="020B0604020202020204" pitchFamily="34" charset="0"/>
                          <a:ea typeface="ＭＳ Ｐゴシック" panose="020B0600070205080204" pitchFamily="34" charset="-128"/>
                        </a:defRPr>
                      </a:lvl2pPr>
                      <a:lvl3pPr eaLnBrk="0" hangingPunct="0">
                        <a:spcBef>
                          <a:spcPts val="2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200">
                          <a:solidFill>
                            <a:srgbClr val="000000"/>
                          </a:solidFill>
                          <a:latin typeface="Arial" panose="020B0604020202020204" pitchFamily="34" charset="0"/>
                          <a:ea typeface="ＭＳ Ｐゴシック" panose="020B0600070205080204" pitchFamily="34" charset="-128"/>
                        </a:defRPr>
                      </a:lvl3pPr>
                      <a:lvl4pPr eaLnBrk="0" hangingPunct="0">
                        <a:spcBef>
                          <a:spcPts val="2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4pPr>
                      <a:lvl5pPr eaLnBrk="0" hangingPunct="0">
                        <a:spcBef>
                          <a:spcPts val="2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6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Times New Roman" panose="02020603050405020304" pitchFamily="18" charset="0"/>
                          <a:ea typeface="ＭＳ Ｐゴシック" panose="020B0600070205080204" pitchFamily="34" charset="-128"/>
                          <a:cs typeface="Segoe UI" panose="020B0502040204020203" pitchFamily="34" charset="0"/>
                        </a:rPr>
                        <a:t>Click on the Download link at the top of the BOLO.</a:t>
                      </a:r>
                    </a:p>
                  </a:txBody>
                  <a:tcPr marL="90000" marR="90000" marT="456336"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99CCFF"/>
                    </a:solidFill>
                  </a:tcPr>
                </a:tc>
              </a:tr>
              <a:tr h="1022350">
                <a:tc>
                  <a:txBody>
                    <a:bodyPr/>
                    <a:lstStyle>
                      <a:lvl1pPr eaLnBrk="0" hangingPunct="0">
                        <a:spcBef>
                          <a:spcPts val="3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600">
                          <a:solidFill>
                            <a:srgbClr val="000000"/>
                          </a:solidFill>
                          <a:latin typeface="Arial" panose="020B0604020202020204" pitchFamily="34" charset="0"/>
                          <a:ea typeface="ＭＳ Ｐゴシック" panose="020B0600070205080204" pitchFamily="34" charset="-128"/>
                        </a:defRPr>
                      </a:lvl1pPr>
                      <a:lvl2pPr eaLnBrk="0" hangingPunct="0">
                        <a:spcBef>
                          <a:spcPts val="32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900">
                          <a:solidFill>
                            <a:srgbClr val="000000"/>
                          </a:solidFill>
                          <a:latin typeface="Arial" panose="020B0604020202020204" pitchFamily="34" charset="0"/>
                          <a:ea typeface="ＭＳ Ｐゴシック" panose="020B0600070205080204" pitchFamily="34" charset="-128"/>
                        </a:defRPr>
                      </a:lvl2pPr>
                      <a:lvl3pPr eaLnBrk="0" hangingPunct="0">
                        <a:spcBef>
                          <a:spcPts val="2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200">
                          <a:solidFill>
                            <a:srgbClr val="000000"/>
                          </a:solidFill>
                          <a:latin typeface="Arial" panose="020B0604020202020204" pitchFamily="34" charset="0"/>
                          <a:ea typeface="ＭＳ Ｐゴシック" panose="020B0600070205080204" pitchFamily="34" charset="-128"/>
                        </a:defRPr>
                      </a:lvl3pPr>
                      <a:lvl4pPr eaLnBrk="0" hangingPunct="0">
                        <a:spcBef>
                          <a:spcPts val="2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4pPr>
                      <a:lvl5pPr eaLnBrk="0" hangingPunct="0">
                        <a:spcBef>
                          <a:spcPts val="2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0">
                        <a:lnSpc>
                          <a:spcPct val="6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600" b="1" i="0" u="none" strike="noStrike" cap="none" normalizeH="0" baseline="0" smtClean="0">
                          <a:ln>
                            <a:noFill/>
                          </a:ln>
                          <a:solidFill>
                            <a:srgbClr val="000000"/>
                          </a:solidFill>
                          <a:effectLst/>
                          <a:latin typeface="Times New Roman" panose="02020603050405020304" pitchFamily="18" charset="0"/>
                          <a:ea typeface="Microsoft YaHei" panose="020B0503020204020204" pitchFamily="34" charset="-122"/>
                        </a:rPr>
                        <a:t>Expected Result</a:t>
                      </a:r>
                    </a:p>
                  </a:txBody>
                  <a:tcPr marL="90000" marR="90000" marT="502272"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00B8FF"/>
                    </a:solidFill>
                  </a:tcPr>
                </a:tc>
                <a:tc>
                  <a:txBody>
                    <a:bodyPr/>
                    <a:lstStyle>
                      <a:lvl1pPr eaLnBrk="0" hangingPunct="0">
                        <a:spcBef>
                          <a:spcPts val="3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600">
                          <a:solidFill>
                            <a:srgbClr val="000000"/>
                          </a:solidFill>
                          <a:latin typeface="Arial" panose="020B0604020202020204" pitchFamily="34" charset="0"/>
                          <a:ea typeface="ＭＳ Ｐゴシック" panose="020B0600070205080204" pitchFamily="34" charset="-128"/>
                        </a:defRPr>
                      </a:lvl1pPr>
                      <a:lvl2pPr eaLnBrk="0" hangingPunct="0">
                        <a:spcBef>
                          <a:spcPts val="32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900">
                          <a:solidFill>
                            <a:srgbClr val="000000"/>
                          </a:solidFill>
                          <a:latin typeface="Arial" panose="020B0604020202020204" pitchFamily="34" charset="0"/>
                          <a:ea typeface="ＭＳ Ｐゴシック" panose="020B0600070205080204" pitchFamily="34" charset="-128"/>
                        </a:defRPr>
                      </a:lvl2pPr>
                      <a:lvl3pPr eaLnBrk="0" hangingPunct="0">
                        <a:spcBef>
                          <a:spcPts val="2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200">
                          <a:solidFill>
                            <a:srgbClr val="000000"/>
                          </a:solidFill>
                          <a:latin typeface="Arial" panose="020B0604020202020204" pitchFamily="34" charset="0"/>
                          <a:ea typeface="ＭＳ Ｐゴシック" panose="020B0600070205080204" pitchFamily="34" charset="-128"/>
                        </a:defRPr>
                      </a:lvl3pPr>
                      <a:lvl4pPr eaLnBrk="0" hangingPunct="0">
                        <a:spcBef>
                          <a:spcPts val="2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4pPr>
                      <a:lvl5pPr eaLnBrk="0" hangingPunct="0">
                        <a:spcBef>
                          <a:spcPts val="2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6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Times New Roman" panose="02020603050405020304" pitchFamily="18" charset="0"/>
                          <a:ea typeface="ＭＳ Ｐゴシック" panose="020B0600070205080204" pitchFamily="34" charset="-128"/>
                          <a:cs typeface="Segoe UI" panose="020B0502040204020203" pitchFamily="34" charset="0"/>
                        </a:rPr>
                        <a:t>The BOLO is successfully downloaded as a PDF that displays all BOLO data shown on the webpage.</a:t>
                      </a:r>
                    </a:p>
                    <a:p>
                      <a:pPr marL="0" marR="0" lvl="0" indent="0" algn="l" defTabSz="457200" rtl="0" eaLnBrk="1" fontAlgn="base" latinLnBrk="0" hangingPunct="1">
                        <a:lnSpc>
                          <a:spcPct val="6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800" b="0" i="0" u="none" strike="noStrike" cap="none" normalizeH="0" baseline="0" smtClean="0">
                        <a:ln>
                          <a:noFill/>
                        </a:ln>
                        <a:solidFill>
                          <a:srgbClr val="000000"/>
                        </a:solidFill>
                        <a:effectLst/>
                        <a:latin typeface="Times New Roman" panose="02020603050405020304" pitchFamily="18" charset="0"/>
                        <a:ea typeface="ＭＳ Ｐゴシック" panose="020B0600070205080204" pitchFamily="34" charset="-128"/>
                        <a:cs typeface="Segoe UI" panose="020B0502040204020203" pitchFamily="34" charset="0"/>
                      </a:endParaRPr>
                    </a:p>
                  </a:txBody>
                  <a:tcPr marL="90000" marR="90000" marT="456336"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99CCFF"/>
                    </a:solidFill>
                  </a:tcPr>
                </a:tc>
              </a:tr>
              <a:tr h="730250">
                <a:tc>
                  <a:txBody>
                    <a:bodyPr/>
                    <a:lstStyle>
                      <a:lvl1pPr eaLnBrk="0" hangingPunct="0">
                        <a:spcBef>
                          <a:spcPts val="3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600">
                          <a:solidFill>
                            <a:srgbClr val="000000"/>
                          </a:solidFill>
                          <a:latin typeface="Arial" panose="020B0604020202020204" pitchFamily="34" charset="0"/>
                          <a:ea typeface="ＭＳ Ｐゴシック" panose="020B0600070205080204" pitchFamily="34" charset="-128"/>
                        </a:defRPr>
                      </a:lvl1pPr>
                      <a:lvl2pPr eaLnBrk="0" hangingPunct="0">
                        <a:spcBef>
                          <a:spcPts val="32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900">
                          <a:solidFill>
                            <a:srgbClr val="000000"/>
                          </a:solidFill>
                          <a:latin typeface="Arial" panose="020B0604020202020204" pitchFamily="34" charset="0"/>
                          <a:ea typeface="ＭＳ Ｐゴシック" panose="020B0600070205080204" pitchFamily="34" charset="-128"/>
                        </a:defRPr>
                      </a:lvl2pPr>
                      <a:lvl3pPr eaLnBrk="0" hangingPunct="0">
                        <a:spcBef>
                          <a:spcPts val="2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200">
                          <a:solidFill>
                            <a:srgbClr val="000000"/>
                          </a:solidFill>
                          <a:latin typeface="Arial" panose="020B0604020202020204" pitchFamily="34" charset="0"/>
                          <a:ea typeface="ＭＳ Ｐゴシック" panose="020B0600070205080204" pitchFamily="34" charset="-128"/>
                        </a:defRPr>
                      </a:lvl3pPr>
                      <a:lvl4pPr eaLnBrk="0" hangingPunct="0">
                        <a:spcBef>
                          <a:spcPts val="2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4pPr>
                      <a:lvl5pPr eaLnBrk="0" hangingPunct="0">
                        <a:spcBef>
                          <a:spcPts val="2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0">
                        <a:lnSpc>
                          <a:spcPct val="6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600" b="1" i="0" u="none" strike="noStrike" cap="none" normalizeH="0" baseline="0" smtClean="0">
                          <a:ln>
                            <a:noFill/>
                          </a:ln>
                          <a:solidFill>
                            <a:srgbClr val="000000"/>
                          </a:solidFill>
                          <a:effectLst/>
                          <a:latin typeface="Times New Roman" panose="02020603050405020304" pitchFamily="18" charset="0"/>
                          <a:ea typeface="Microsoft YaHei" panose="020B0503020204020204" pitchFamily="34" charset="-122"/>
                        </a:rPr>
                        <a:t>Result</a:t>
                      </a:r>
                    </a:p>
                  </a:txBody>
                  <a:tcPr marL="90000" marR="90000" marT="502272"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00B8FF"/>
                    </a:solidFill>
                  </a:tcPr>
                </a:tc>
                <a:tc>
                  <a:txBody>
                    <a:bodyPr/>
                    <a:lstStyle>
                      <a:lvl1pPr eaLnBrk="0" hangingPunct="0">
                        <a:spcBef>
                          <a:spcPts val="3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600">
                          <a:solidFill>
                            <a:srgbClr val="000000"/>
                          </a:solidFill>
                          <a:latin typeface="Arial" panose="020B0604020202020204" pitchFamily="34" charset="0"/>
                          <a:ea typeface="ＭＳ Ｐゴシック" panose="020B0600070205080204" pitchFamily="34" charset="-128"/>
                        </a:defRPr>
                      </a:lvl1pPr>
                      <a:lvl2pPr eaLnBrk="0" hangingPunct="0">
                        <a:spcBef>
                          <a:spcPts val="32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900">
                          <a:solidFill>
                            <a:srgbClr val="000000"/>
                          </a:solidFill>
                          <a:latin typeface="Arial" panose="020B0604020202020204" pitchFamily="34" charset="0"/>
                          <a:ea typeface="ＭＳ Ｐゴシック" panose="020B0600070205080204" pitchFamily="34" charset="-128"/>
                        </a:defRPr>
                      </a:lvl2pPr>
                      <a:lvl3pPr eaLnBrk="0" hangingPunct="0">
                        <a:spcBef>
                          <a:spcPts val="2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200">
                          <a:solidFill>
                            <a:srgbClr val="000000"/>
                          </a:solidFill>
                          <a:latin typeface="Arial" panose="020B0604020202020204" pitchFamily="34" charset="0"/>
                          <a:ea typeface="ＭＳ Ｐゴシック" panose="020B0600070205080204" pitchFamily="34" charset="-128"/>
                        </a:defRPr>
                      </a:lvl3pPr>
                      <a:lvl4pPr eaLnBrk="0" hangingPunct="0">
                        <a:spcBef>
                          <a:spcPts val="2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4pPr>
                      <a:lvl5pPr eaLnBrk="0" hangingPunct="0">
                        <a:spcBef>
                          <a:spcPts val="2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2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500">
                          <a:solidFill>
                            <a:srgbClr val="000000"/>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6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Times New Roman" panose="02020603050405020304" pitchFamily="18" charset="0"/>
                          <a:ea typeface="ＭＳ Ｐゴシック" panose="020B0600070205080204" pitchFamily="34" charset="-128"/>
                          <a:cs typeface="Segoe UI" panose="020B0502040204020203" pitchFamily="34" charset="0"/>
                        </a:rPr>
                        <a:t>PASS</a:t>
                      </a:r>
                    </a:p>
                  </a:txBody>
                  <a:tcPr marL="90000" marR="90000" marT="417456"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99CCFF"/>
                    </a:solidFill>
                  </a:tcPr>
                </a:tc>
              </a:tr>
            </a:tbl>
          </a:graphicData>
        </a:graphic>
      </p:graphicFrame>
      <p:pic>
        <p:nvPicPr>
          <p:cNvPr id="3185" name="Picture 1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40125" y="27201813"/>
            <a:ext cx="1052513" cy="10525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86" name="Picture 1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90075" y="28346400"/>
            <a:ext cx="3505200" cy="7508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87" name="Picture 115"/>
          <p:cNvPicPr>
            <a:picLocks noChangeAspect="1" noChangeArrowheads="1"/>
          </p:cNvPicPr>
          <p:nvPr/>
        </p:nvPicPr>
        <p:blipFill>
          <a:blip r:embed="rId7" cstate="print">
            <a:extLst>
              <a:ext uri="{28A0092B-C50C-407E-A947-70E740481C1C}">
                <a14:useLocalDpi xmlns:a14="http://schemas.microsoft.com/office/drawing/2010/main" val="0"/>
              </a:ext>
            </a:extLst>
          </a:blip>
          <a:srcRect l="11021" r="12238"/>
          <a:stretch>
            <a:fillRect/>
          </a:stretch>
        </p:blipFill>
        <p:spPr bwMode="auto">
          <a:xfrm>
            <a:off x="26417588" y="27031950"/>
            <a:ext cx="1928812" cy="1479550"/>
          </a:xfrm>
          <a:prstGeom prst="rect">
            <a:avLst/>
          </a:prstGeom>
          <a:noFill/>
          <a:ln>
            <a:noFill/>
          </a:ln>
          <a:effectLst/>
          <a:extLst>
            <a:ext uri="{909E8E84-426E-40DD-AFC4-6F175D3DCCD1}">
              <a14:hiddenFill xmlns:a14="http://schemas.microsoft.com/office/drawing/2010/main">
                <a:blipFill dpi="0" rotWithShape="0">
                  <a:blip/>
                  <a:srcRect l="11021" r="12238"/>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88" name="Picture 1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419550" y="28338463"/>
            <a:ext cx="1577975" cy="7397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89" name="Picture 11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5180925" y="26792238"/>
            <a:ext cx="1244600" cy="6588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90" name="Picture 1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936325" y="27524075"/>
            <a:ext cx="1209675" cy="8366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91" name="Picture 1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040013" y="25949275"/>
            <a:ext cx="1585912" cy="13001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92" name="Picture 1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761575" y="26289000"/>
            <a:ext cx="1835150" cy="14176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93" name="Picture 1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309638" y="28511500"/>
            <a:ext cx="2651125" cy="6397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95" name="Picture 1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155363" y="26882725"/>
            <a:ext cx="9326562" cy="3657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96" name="Picture 1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612563" y="15270163"/>
            <a:ext cx="9051925"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97" name="Picture 1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614563" y="549275"/>
            <a:ext cx="4389437" cy="4479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98" name="Picture 12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71550" y="144463"/>
            <a:ext cx="6172200" cy="49133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99" name="Picture 12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707688" y="32096075"/>
            <a:ext cx="9318625" cy="60071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200" name="Picture 12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6430288" y="29352875"/>
            <a:ext cx="5391150" cy="5943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201" name="Picture 12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0740688" y="29852938"/>
            <a:ext cx="5486400" cy="5232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202" name="Picture 13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0666075" y="35296475"/>
            <a:ext cx="8220075" cy="5734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203" name="Picture 13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898313" y="38022213"/>
            <a:ext cx="7029450" cy="2943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1"/>
          <p:cNvSpPr/>
          <p:nvPr/>
        </p:nvSpPr>
        <p:spPr>
          <a:xfrm>
            <a:off x="2152651" y="6939846"/>
            <a:ext cx="8362949" cy="9602629"/>
          </a:xfrm>
          <a:prstGeom prst="rect">
            <a:avLst/>
          </a:prstGeom>
        </p:spPr>
        <p:txBody>
          <a:bodyPr wrap="square">
            <a:spAutoFit/>
          </a:bodyPr>
          <a:lstStyle/>
          <a:p>
            <a:pPr hangingPunct="0">
              <a:spcBef>
                <a:spcPts val="600"/>
              </a:spcBef>
              <a:spcAft>
                <a:spcPts val="600"/>
              </a:spcAft>
              <a:buClrTx/>
              <a:buFontTx/>
              <a:buNone/>
            </a:pPr>
            <a:r>
              <a:rPr lang="en-US" altLang="en-US" sz="3200" dirty="0" smtClean="0">
                <a:solidFill>
                  <a:schemeClr val="tx1"/>
                </a:solidFill>
              </a:rPr>
              <a:t>Be On the Look Outs (BOLOs) are fliers </a:t>
            </a:r>
            <a:r>
              <a:rPr lang="en-US" altLang="en-US" sz="3200" dirty="0" err="1" smtClean="0">
                <a:solidFill>
                  <a:schemeClr val="tx1"/>
                </a:solidFill>
              </a:rPr>
              <a:t>shareinformational</a:t>
            </a:r>
            <a:r>
              <a:rPr lang="en-US" altLang="en-US" sz="3200" dirty="0" smtClean="0">
                <a:solidFill>
                  <a:schemeClr val="tx1"/>
                </a:solidFill>
              </a:rPr>
              <a:t> d law enforcement officers in the same, or different, departments. These fliers contain information on persons of interests related to ongoing investigations.</a:t>
            </a:r>
          </a:p>
          <a:p>
            <a:pPr hangingPunct="0">
              <a:spcBef>
                <a:spcPts val="600"/>
              </a:spcBef>
              <a:spcAft>
                <a:spcPts val="600"/>
              </a:spcAft>
              <a:buClrTx/>
              <a:buFontTx/>
              <a:buNone/>
            </a:pPr>
            <a:r>
              <a:rPr lang="en-US" altLang="en-US" sz="3200" dirty="0" smtClean="0">
                <a:solidFill>
                  <a:schemeClr val="tx1"/>
                </a:solidFill>
              </a:rPr>
              <a:t>The issue with the current system stems from its response time. Officers responding to a scene do not currently have the capability to generate a BOLO on-site. And must wait until they are back in their office or several days thereafter. Once they generate a BOLO, they have to submit it for approval to their supervisor. After approval, the document is sent via mass email to multiple officers. This creates a system that is unsearchable and decentralized, which makes retrieving previously created BOLOs a hassle, if not entirely unfeasible and may lead to older BOLOs being lost or ignored.</a:t>
            </a:r>
            <a:endParaRPr lang="en-US" altLang="en-US" sz="3200" dirty="0">
              <a:solidFill>
                <a:schemeClr val="tx1"/>
              </a:solidFill>
            </a:endParaRPr>
          </a:p>
        </p:txBody>
      </p:sp>
      <p:sp>
        <p:nvSpPr>
          <p:cNvPr id="3" name="Rectangle 2"/>
          <p:cNvSpPr/>
          <p:nvPr/>
        </p:nvSpPr>
        <p:spPr>
          <a:xfrm>
            <a:off x="11774488" y="6871273"/>
            <a:ext cx="9383711" cy="7478970"/>
          </a:xfrm>
          <a:prstGeom prst="rect">
            <a:avLst/>
          </a:prstGeom>
        </p:spPr>
        <p:txBody>
          <a:bodyPr wrap="square">
            <a:spAutoFit/>
          </a:bodyPr>
          <a:lstStyle/>
          <a:p>
            <a:r>
              <a:rPr lang="en-US" sz="3200" dirty="0" smtClean="0">
                <a:solidFill>
                  <a:schemeClr val="tx1"/>
                </a:solidFill>
              </a:rPr>
              <a:t>A BOLO is currently distributed via several systems:</a:t>
            </a:r>
          </a:p>
          <a:p>
            <a:pPr marL="457200" indent="-457200">
              <a:buFont typeface="Arial" panose="020B0604020202020204" pitchFamily="34" charset="0"/>
              <a:buChar char="•"/>
            </a:pPr>
            <a:r>
              <a:rPr lang="en-US" sz="3200" dirty="0" smtClean="0">
                <a:solidFill>
                  <a:schemeClr val="tx1"/>
                </a:solidFill>
              </a:rPr>
              <a:t> Electronically via emails containing PDFs. The PDFs are simply copies of BOLOs created via Microsoft Word and may contains pictures or other information. This is currently the most popular system and the one or software aims to replace.</a:t>
            </a:r>
          </a:p>
          <a:p>
            <a:pPr marL="457200" indent="-457200">
              <a:buFont typeface="Arial" panose="020B0604020202020204" pitchFamily="34" charset="0"/>
              <a:buChar char="•"/>
            </a:pPr>
            <a:r>
              <a:rPr lang="en-US" sz="3200" dirty="0" smtClean="0">
                <a:solidFill>
                  <a:schemeClr val="tx1"/>
                </a:solidFill>
              </a:rPr>
              <a:t> Police Radio messages may also be sent when an incident has occurred These also contain information on persons of interests and may be considered a BOLO.</a:t>
            </a:r>
          </a:p>
          <a:p>
            <a:pPr marL="457200" indent="-457200">
              <a:buFont typeface="Arial" panose="020B0604020202020204" pitchFamily="34" charset="0"/>
              <a:buChar char="•"/>
            </a:pPr>
            <a:r>
              <a:rPr lang="en-US" sz="3200" dirty="0" smtClean="0">
                <a:solidFill>
                  <a:schemeClr val="tx1"/>
                </a:solidFill>
              </a:rPr>
              <a:t>Test Messages may be sent to all officers currently on duty thanks through Computer Aided Dispatch (CAD).</a:t>
            </a:r>
            <a:endParaRPr lang="en-US" sz="3200" dirty="0">
              <a:solidFill>
                <a:schemeClr val="tx1"/>
              </a:solidFill>
            </a:endParaRPr>
          </a:p>
        </p:txBody>
      </p:sp>
      <p:sp>
        <p:nvSpPr>
          <p:cNvPr id="4" name="Rectangle 3"/>
          <p:cNvSpPr/>
          <p:nvPr/>
        </p:nvSpPr>
        <p:spPr>
          <a:xfrm>
            <a:off x="21761451" y="6893694"/>
            <a:ext cx="9550400" cy="9802684"/>
          </a:xfrm>
          <a:prstGeom prst="rect">
            <a:avLst/>
          </a:prstGeom>
        </p:spPr>
        <p:txBody>
          <a:bodyPr wrap="square">
            <a:spAutoFit/>
          </a:bodyPr>
          <a:lstStyle/>
          <a:p>
            <a:pPr hangingPunct="0">
              <a:buClrTx/>
              <a:buFontTx/>
              <a:buNone/>
            </a:pPr>
            <a:r>
              <a:rPr lang="en-US" altLang="en-US" sz="3200" dirty="0" smtClean="0">
                <a:solidFill>
                  <a:schemeClr val="tx1"/>
                </a:solidFill>
              </a:rPr>
              <a:t>BOLO Flyer Creator was designed as a lightweight system that can run on many computers, regardless of whether they are large multimillion dollar machines, or simple, cost-effective systems.</a:t>
            </a:r>
          </a:p>
          <a:p>
            <a:pPr hangingPunct="0">
              <a:buClrTx/>
              <a:buFontTx/>
              <a:buNone/>
            </a:pPr>
            <a:endParaRPr lang="en-US" altLang="en-US" sz="1100" dirty="0" smtClean="0">
              <a:solidFill>
                <a:schemeClr val="tx1"/>
              </a:solidFill>
            </a:endParaRPr>
          </a:p>
          <a:p>
            <a:pPr hangingPunct="0">
              <a:buClrTx/>
              <a:buFontTx/>
              <a:buNone/>
            </a:pPr>
            <a:r>
              <a:rPr lang="en-US" altLang="en-US" sz="3200" dirty="0" smtClean="0">
                <a:solidFill>
                  <a:schemeClr val="tx1"/>
                </a:solidFill>
              </a:rPr>
              <a:t>Furthermore, the system was also designed to reduce the time  it took from when a crime is reported, to when a BOLO is distributed. This needed to be done in a way that would allow first responders to easily create the BOLOs while allowing input from witness and verification of final documentation (the actual BOLO produced) to reduce the frequency of errors as well as increasing production speed.</a:t>
            </a:r>
          </a:p>
          <a:p>
            <a:pPr hangingPunct="0">
              <a:buClrTx/>
              <a:buFontTx/>
              <a:buNone/>
            </a:pPr>
            <a:endParaRPr lang="en-US" altLang="en-US" sz="1100" dirty="0" smtClean="0">
              <a:solidFill>
                <a:schemeClr val="tx1"/>
              </a:solidFill>
            </a:endParaRPr>
          </a:p>
          <a:p>
            <a:pPr hangingPunct="0">
              <a:buClrTx/>
              <a:buFontTx/>
              <a:buNone/>
            </a:pPr>
            <a:r>
              <a:rPr lang="en-US" altLang="en-US" sz="3200" dirty="0" smtClean="0">
                <a:solidFill>
                  <a:schemeClr val="tx1"/>
                </a:solidFill>
              </a:rPr>
              <a:t>Our software would also need to post BOLOs, in real-time, to a central site and allow officers to search for specific BOLOs, as well as allowing Supervisors the ability to remove inappropriate BOLOs and better manage BOLOs created by their departments.</a:t>
            </a:r>
            <a:endParaRPr lang="en-US" altLang="en-US" sz="3200" dirty="0">
              <a:solidFill>
                <a:schemeClr val="tx1"/>
              </a:solidFill>
            </a:endParaRPr>
          </a:p>
        </p:txBody>
      </p:sp>
      <p:sp>
        <p:nvSpPr>
          <p:cNvPr id="5" name="Rectangle 4"/>
          <p:cNvSpPr/>
          <p:nvPr/>
        </p:nvSpPr>
        <p:spPr>
          <a:xfrm>
            <a:off x="21761451" y="18295461"/>
            <a:ext cx="9550400" cy="7171194"/>
          </a:xfrm>
          <a:prstGeom prst="rect">
            <a:avLst/>
          </a:prstGeom>
        </p:spPr>
        <p:txBody>
          <a:bodyPr wrap="square">
            <a:spAutoFit/>
          </a:bodyPr>
          <a:lstStyle/>
          <a:p>
            <a:pPr lvl="0" hangingPunct="0">
              <a:buClrTx/>
            </a:pPr>
            <a:r>
              <a:rPr lang="en-US" altLang="en-US" sz="3200" dirty="0">
                <a:solidFill>
                  <a:schemeClr val="tx1"/>
                </a:solidFill>
              </a:rPr>
              <a:t>BOLO Flyer Creator was implemented with HTML, </a:t>
            </a:r>
            <a:r>
              <a:rPr lang="en-US" altLang="en-US" sz="3200" dirty="0" smtClean="0">
                <a:solidFill>
                  <a:schemeClr val="tx1"/>
                </a:solidFill>
              </a:rPr>
              <a:t>JavaScript </a:t>
            </a:r>
            <a:r>
              <a:rPr lang="en-US" altLang="en-US" sz="3200" dirty="0">
                <a:solidFill>
                  <a:schemeClr val="tx1"/>
                </a:solidFill>
              </a:rPr>
              <a:t>and Ajax with JQuery for BOLO previewing. Bootstrap was used to assist in the styling of the pages, especially for mobile devices, along with WordPress</a:t>
            </a:r>
            <a:r>
              <a:rPr lang="en-US" altLang="en-US" sz="3200" dirty="0" smtClean="0">
                <a:solidFill>
                  <a:schemeClr val="tx1"/>
                </a:solidFill>
              </a:rPr>
              <a:t>.</a:t>
            </a:r>
          </a:p>
          <a:p>
            <a:pPr lvl="0" hangingPunct="0">
              <a:buClrTx/>
            </a:pPr>
            <a:endParaRPr lang="en-US" altLang="en-US" sz="1100" dirty="0">
              <a:solidFill>
                <a:schemeClr val="tx1"/>
              </a:solidFill>
            </a:endParaRPr>
          </a:p>
          <a:p>
            <a:pPr lvl="0" hangingPunct="0">
              <a:buClrTx/>
            </a:pPr>
            <a:r>
              <a:rPr lang="en-US" altLang="en-US" sz="3200" dirty="0">
                <a:solidFill>
                  <a:schemeClr val="tx1"/>
                </a:solidFill>
              </a:rPr>
              <a:t>The backend was coded in PHP, with WordPress also providing some backend support</a:t>
            </a:r>
            <a:r>
              <a:rPr lang="en-US" altLang="en-US" sz="3200" dirty="0" smtClean="0">
                <a:solidFill>
                  <a:schemeClr val="tx1"/>
                </a:solidFill>
              </a:rPr>
              <a:t>.</a:t>
            </a:r>
          </a:p>
          <a:p>
            <a:pPr lvl="0" hangingPunct="0">
              <a:buClrTx/>
            </a:pPr>
            <a:endParaRPr lang="en-US" altLang="en-US" sz="1100" dirty="0">
              <a:solidFill>
                <a:schemeClr val="tx1"/>
              </a:solidFill>
            </a:endParaRPr>
          </a:p>
          <a:p>
            <a:pPr lvl="0" hangingPunct="0">
              <a:buClrTx/>
            </a:pPr>
            <a:r>
              <a:rPr lang="en-US" altLang="en-US" sz="3200" dirty="0">
                <a:solidFill>
                  <a:schemeClr val="tx1"/>
                </a:solidFill>
              </a:rPr>
              <a:t>In order to send emails with the attached BOLOs, </a:t>
            </a:r>
            <a:r>
              <a:rPr lang="en-US" altLang="en-US" sz="3200" dirty="0" err="1">
                <a:solidFill>
                  <a:schemeClr val="tx1"/>
                </a:solidFill>
              </a:rPr>
              <a:t>PHPMailer</a:t>
            </a:r>
            <a:r>
              <a:rPr lang="en-US" altLang="en-US" sz="3200" dirty="0">
                <a:solidFill>
                  <a:schemeClr val="tx1"/>
                </a:solidFill>
              </a:rPr>
              <a:t>, by Marcus </a:t>
            </a:r>
            <a:r>
              <a:rPr lang="en-US" altLang="en-US" sz="3200" dirty="0" err="1">
                <a:solidFill>
                  <a:schemeClr val="tx1"/>
                </a:solidFill>
              </a:rPr>
              <a:t>Bointon</a:t>
            </a:r>
            <a:r>
              <a:rPr lang="en-US" altLang="en-US" sz="3200" dirty="0">
                <a:solidFill>
                  <a:schemeClr val="tx1"/>
                </a:solidFill>
              </a:rPr>
              <a:t>, was used</a:t>
            </a:r>
            <a:r>
              <a:rPr lang="en-US" altLang="en-US" sz="3200" dirty="0" smtClean="0">
                <a:solidFill>
                  <a:schemeClr val="tx1"/>
                </a:solidFill>
              </a:rPr>
              <a:t>.</a:t>
            </a:r>
          </a:p>
          <a:p>
            <a:pPr lvl="0" hangingPunct="0">
              <a:buClrTx/>
            </a:pPr>
            <a:endParaRPr lang="en-US" altLang="en-US" sz="1100" dirty="0">
              <a:solidFill>
                <a:schemeClr val="tx1"/>
              </a:solidFill>
            </a:endParaRPr>
          </a:p>
          <a:p>
            <a:pPr lvl="0" hangingPunct="0">
              <a:buClrTx/>
            </a:pPr>
            <a:r>
              <a:rPr lang="en-US" altLang="en-US" sz="3200" dirty="0">
                <a:solidFill>
                  <a:schemeClr val="tx1"/>
                </a:solidFill>
              </a:rPr>
              <a:t>The PDFs themselves were created using </a:t>
            </a:r>
            <a:r>
              <a:rPr lang="en-US" altLang="en-US" sz="3200" dirty="0" err="1">
                <a:solidFill>
                  <a:schemeClr val="tx1"/>
                </a:solidFill>
              </a:rPr>
              <a:t>mPDF</a:t>
            </a:r>
            <a:r>
              <a:rPr lang="en-US" altLang="en-US" sz="3200" dirty="0" smtClean="0">
                <a:solidFill>
                  <a:schemeClr val="tx1"/>
                </a:solidFill>
              </a:rPr>
              <a:t>.</a:t>
            </a:r>
          </a:p>
          <a:p>
            <a:pPr lvl="0" hangingPunct="0">
              <a:buClrTx/>
            </a:pPr>
            <a:endParaRPr lang="en-US" altLang="en-US" sz="1100" dirty="0">
              <a:solidFill>
                <a:schemeClr val="tx1"/>
              </a:solidFill>
            </a:endParaRPr>
          </a:p>
          <a:p>
            <a:pPr lvl="0" hangingPunct="0">
              <a:buClrTx/>
            </a:pPr>
            <a:r>
              <a:rPr lang="en-US" altLang="en-US" sz="3200" dirty="0">
                <a:solidFill>
                  <a:schemeClr val="tx1"/>
                </a:solidFill>
              </a:rPr>
              <a:t>Lastly, the database used was a </a:t>
            </a:r>
            <a:r>
              <a:rPr lang="en-US" altLang="en-US" sz="3200" dirty="0" err="1">
                <a:solidFill>
                  <a:schemeClr val="tx1"/>
                </a:solidFill>
              </a:rPr>
              <a:t>mySQL</a:t>
            </a:r>
            <a:r>
              <a:rPr lang="en-US" altLang="en-US" sz="3200" dirty="0">
                <a:solidFill>
                  <a:schemeClr val="tx1"/>
                </a:solidFill>
              </a:rPr>
              <a:t> database, which was included in the software stack provided by WAMP.</a:t>
            </a:r>
            <a:endParaRPr lang="en-US" altLang="en-US" sz="3200" dirty="0">
              <a:solidFill>
                <a:schemeClr val="tx1"/>
              </a:solidFill>
            </a:endParaRPr>
          </a:p>
        </p:txBody>
      </p:sp>
      <p:sp>
        <p:nvSpPr>
          <p:cNvPr id="6" name="Rectangle 5"/>
          <p:cNvSpPr/>
          <p:nvPr/>
        </p:nvSpPr>
        <p:spPr>
          <a:xfrm>
            <a:off x="11518900" y="23475950"/>
            <a:ext cx="9485314" cy="3046988"/>
          </a:xfrm>
          <a:prstGeom prst="rect">
            <a:avLst/>
          </a:prstGeom>
        </p:spPr>
        <p:txBody>
          <a:bodyPr wrap="square">
            <a:spAutoFit/>
          </a:bodyPr>
          <a:lstStyle/>
          <a:p>
            <a:pPr hangingPunct="0">
              <a:spcBef>
                <a:spcPts val="600"/>
              </a:spcBef>
              <a:spcAft>
                <a:spcPts val="600"/>
              </a:spcAft>
              <a:buClrTx/>
              <a:buFontTx/>
              <a:buNone/>
            </a:pPr>
            <a:r>
              <a:rPr lang="en-US" altLang="en-US" sz="3200" dirty="0" smtClean="0">
                <a:solidFill>
                  <a:schemeClr val="tx1"/>
                </a:solidFill>
              </a:rPr>
              <a:t>BOLO Flyer Creator uses a simple Client-Server architecture with a Model-View-Controller code base implementation; this allows all application data to be stored on the server and users to interact with the application using a web client. This deployment diagram shows our system distribution.</a:t>
            </a:r>
            <a:endParaRPr lang="en-US" altLang="en-US" sz="3200" dirty="0">
              <a:solidFill>
                <a:schemeClr val="tx1"/>
              </a:solidFill>
            </a:endParaRPr>
          </a:p>
        </p:txBody>
      </p:sp>
      <p:sp>
        <p:nvSpPr>
          <p:cNvPr id="7" name="Rectangle 6"/>
          <p:cNvSpPr/>
          <p:nvPr/>
        </p:nvSpPr>
        <p:spPr>
          <a:xfrm>
            <a:off x="1653152" y="30620212"/>
            <a:ext cx="8851336" cy="9787295"/>
          </a:xfrm>
          <a:prstGeom prst="rect">
            <a:avLst/>
          </a:prstGeom>
        </p:spPr>
        <p:txBody>
          <a:bodyPr wrap="square">
            <a:spAutoFit/>
          </a:bodyPr>
          <a:lstStyle/>
          <a:p>
            <a:pPr hangingPunct="0">
              <a:buClrTx/>
              <a:buFontTx/>
              <a:buNone/>
            </a:pPr>
            <a:r>
              <a:rPr lang="en-US" altLang="en-US" sz="3200" dirty="0" smtClean="0">
                <a:solidFill>
                  <a:schemeClr val="tx1"/>
                </a:solidFill>
              </a:rPr>
              <a:t>BOLO Flyer Creator was successfully implemented with all features requested for this development cycle completed.</a:t>
            </a:r>
          </a:p>
          <a:p>
            <a:pPr hangingPunct="0">
              <a:buClrTx/>
              <a:buFontTx/>
              <a:buNone/>
            </a:pPr>
            <a:endParaRPr lang="en-US" altLang="en-US" sz="1100" dirty="0" smtClean="0">
              <a:solidFill>
                <a:schemeClr val="tx1"/>
              </a:solidFill>
            </a:endParaRPr>
          </a:p>
          <a:p>
            <a:pPr hangingPunct="0">
              <a:buClrTx/>
              <a:buFontTx/>
              <a:buNone/>
            </a:pPr>
            <a:r>
              <a:rPr lang="en-US" altLang="en-US" sz="3200" dirty="0" smtClean="0">
                <a:solidFill>
                  <a:schemeClr val="tx1"/>
                </a:solidFill>
              </a:rPr>
              <a:t>Several new features were added by myself and my partner, including:</a:t>
            </a:r>
          </a:p>
          <a:p>
            <a:pPr marL="207963" indent="-207963" hangingPunct="0">
              <a:buSzPct val="45000"/>
              <a:buFont typeface="StarSymbol" charset="0"/>
              <a:buChar char="●"/>
            </a:pPr>
            <a:r>
              <a:rPr lang="en-US" altLang="en-US" sz="3200" b="1" dirty="0" smtClean="0">
                <a:solidFill>
                  <a:schemeClr val="tx1"/>
                </a:solidFill>
              </a:rPr>
              <a:t>Previews: </a:t>
            </a:r>
            <a:r>
              <a:rPr lang="en-US" altLang="en-US" sz="3200" dirty="0" smtClean="0">
                <a:solidFill>
                  <a:schemeClr val="tx1"/>
                </a:solidFill>
              </a:rPr>
              <a:t>A BOLO could be previewed before being finalized.</a:t>
            </a:r>
          </a:p>
          <a:p>
            <a:pPr marL="207963" indent="-207963" hangingPunct="0">
              <a:buSzPct val="45000"/>
              <a:buFont typeface="StarSymbol" charset="0"/>
              <a:buChar char="●"/>
            </a:pPr>
            <a:r>
              <a:rPr lang="en-US" altLang="en-US" sz="3200" b="1" dirty="0" smtClean="0">
                <a:solidFill>
                  <a:schemeClr val="tx1"/>
                </a:solidFill>
              </a:rPr>
              <a:t>PDF downloads:</a:t>
            </a:r>
            <a:r>
              <a:rPr lang="en-US" altLang="en-US" sz="3200" dirty="0" smtClean="0">
                <a:solidFill>
                  <a:schemeClr val="tx1"/>
                </a:solidFill>
              </a:rPr>
              <a:t> A PDF of any BOLO could be downloaded by simply viewing the BOLO and clicking the download link.</a:t>
            </a:r>
          </a:p>
          <a:p>
            <a:pPr marL="207963" indent="-207963" hangingPunct="0">
              <a:buSzPct val="45000"/>
              <a:buFont typeface="StarSymbol" charset="0"/>
              <a:buChar char="●"/>
            </a:pPr>
            <a:r>
              <a:rPr lang="en-US" altLang="en-US" sz="3200" b="1" dirty="0" smtClean="0">
                <a:solidFill>
                  <a:schemeClr val="tx1"/>
                </a:solidFill>
              </a:rPr>
              <a:t>Edit from homepage:</a:t>
            </a:r>
            <a:r>
              <a:rPr lang="en-US" altLang="en-US" sz="3200" dirty="0" smtClean="0">
                <a:solidFill>
                  <a:schemeClr val="tx1"/>
                </a:solidFill>
              </a:rPr>
              <a:t> Any user is now able to edit any of their BOLOs directly from the homepage, navigation to the edit menu is no longer necessary.</a:t>
            </a:r>
          </a:p>
          <a:p>
            <a:pPr marL="207963" indent="-207963" hangingPunct="0">
              <a:buSzPct val="45000"/>
              <a:buFont typeface="StarSymbol" charset="0"/>
              <a:buChar char="●"/>
            </a:pPr>
            <a:r>
              <a:rPr lang="en-US" altLang="en-US" sz="3200" b="1" dirty="0" smtClean="0">
                <a:solidFill>
                  <a:schemeClr val="tx1"/>
                </a:solidFill>
              </a:rPr>
              <a:t>And several more features.</a:t>
            </a:r>
          </a:p>
          <a:p>
            <a:pPr marL="215900" indent="-207963" hangingPunct="0">
              <a:buClrTx/>
              <a:buSzPct val="45000"/>
              <a:buFontTx/>
              <a:buNone/>
            </a:pPr>
            <a:endParaRPr lang="en-US" altLang="en-US" sz="1100" b="1" dirty="0" smtClean="0">
              <a:solidFill>
                <a:schemeClr val="tx1"/>
              </a:solidFill>
            </a:endParaRPr>
          </a:p>
          <a:p>
            <a:pPr marL="215900" indent="-207963" hangingPunct="0">
              <a:buClrTx/>
              <a:buSzPct val="45000"/>
              <a:buFontTx/>
              <a:buNone/>
            </a:pPr>
            <a:r>
              <a:rPr lang="en-US" altLang="en-US" sz="3200" dirty="0" smtClean="0">
                <a:solidFill>
                  <a:schemeClr val="tx1"/>
                </a:solidFill>
              </a:rPr>
              <a:t>Our software can be said to be a drastic improvement over the current manual system and successfully provides a tool to create BOLOs not just faster, but with less effort.</a:t>
            </a:r>
            <a:endParaRPr lang="en-US" altLang="en-US" sz="3200" dirty="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84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84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11513</TotalTime>
  <Words>947</Words>
  <Application>Microsoft Office PowerPoint</Application>
  <PresentationFormat>Custom</PresentationFormat>
  <Paragraphs>74</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Times New Roman</vt:lpstr>
      <vt:lpstr>Arial</vt:lpstr>
      <vt:lpstr>ＭＳ Ｐゴシック</vt:lpstr>
      <vt:lpstr>Calibri</vt:lpstr>
      <vt:lpstr>ＭＳ Ｐゴシック</vt:lpstr>
      <vt:lpstr>StarSymbol</vt:lpstr>
      <vt:lpstr>Segoe UI</vt:lpstr>
      <vt:lpstr>Microsoft YaHei</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Me</dc:creator>
  <cp:lastModifiedBy>David</cp:lastModifiedBy>
  <cp:revision>26</cp:revision>
  <cp:lastPrinted>1601-01-01T00:00:00Z</cp:lastPrinted>
  <dcterms:created xsi:type="dcterms:W3CDTF">2012-11-19T15:27:41Z</dcterms:created>
  <dcterms:modified xsi:type="dcterms:W3CDTF">2015-07-30T00:50:15Z</dcterms:modified>
</cp:coreProperties>
</file>