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0" r:id="rId9"/>
    <p:sldId id="261" r:id="rId10"/>
    <p:sldId id="262" r:id="rId11"/>
    <p:sldId id="273" r:id="rId12"/>
    <p:sldId id="272" r:id="rId13"/>
    <p:sldId id="263" r:id="rId14"/>
    <p:sldId id="274" r:id="rId15"/>
    <p:sldId id="275" r:id="rId16"/>
    <p:sldId id="266" r:id="rId17"/>
    <p:sldId id="267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635DD-CB67-4FB4-ADED-F416CFDB7BB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F2C20-C3C0-46F4-99F6-F1CDFFC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C20-C3C0-46F4-99F6-F1CDFFC09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5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C20-C3C0-46F4-99F6-F1CDFFC09C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C20-C3C0-46F4-99F6-F1CDFFC09C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C20-C3C0-46F4-99F6-F1CDFFC09C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1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C20-C3C0-46F4-99F6-F1CDFFC09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9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C20-C3C0-46F4-99F6-F1CDFFC09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4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C20-C3C0-46F4-99F6-F1CDFFC09C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C20-C3C0-46F4-99F6-F1CDFFC09C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C20-C3C0-46F4-99F6-F1CDFFC09C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C20-C3C0-46F4-99F6-F1CDFFC09C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467" y="-1"/>
            <a:ext cx="8825658" cy="3329581"/>
          </a:xfrm>
        </p:spPr>
        <p:txBody>
          <a:bodyPr/>
          <a:lstStyle/>
          <a:p>
            <a:r>
              <a:rPr lang="en-US" dirty="0" smtClean="0"/>
              <a:t>BOLO Flyer Creator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8170" y="3329580"/>
            <a:ext cx="8825658" cy="120679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David Vizcaino – Developer</a:t>
            </a:r>
          </a:p>
          <a:p>
            <a:r>
              <a:rPr lang="en-US" dirty="0" err="1" smtClean="0"/>
              <a:t>Yamila</a:t>
            </a:r>
            <a:r>
              <a:rPr lang="en-US" dirty="0" smtClean="0"/>
              <a:t> </a:t>
            </a:r>
            <a:r>
              <a:rPr lang="en-US" dirty="0" err="1" smtClean="0"/>
              <a:t>Fleitas</a:t>
            </a:r>
            <a:r>
              <a:rPr lang="en-US" dirty="0" smtClean="0"/>
              <a:t> – Developer</a:t>
            </a:r>
          </a:p>
          <a:p>
            <a:r>
              <a:rPr lang="en-US" dirty="0" smtClean="0"/>
              <a:t>Major Jason Cohen – Mentor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r>
              <a:rPr lang="en-US" dirty="0" smtClean="0"/>
              <a:t> - 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853248"/>
            <a:ext cx="4184968" cy="1293713"/>
          </a:xfrm>
        </p:spPr>
        <p:txBody>
          <a:bodyPr/>
          <a:lstStyle/>
          <a:p>
            <a:r>
              <a:rPr lang="en-US" dirty="0" smtClean="0"/>
              <a:t>Software Requirements: WAMP Server and WordPress.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266616"/>
            <a:ext cx="9601200" cy="3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Persistent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kinds of data stored:</a:t>
            </a:r>
          </a:p>
          <a:p>
            <a:pPr lvl="1"/>
            <a:r>
              <a:rPr lang="en-US" dirty="0" smtClean="0"/>
              <a:t>User information:</a:t>
            </a:r>
          </a:p>
          <a:p>
            <a:pPr lvl="2"/>
            <a:r>
              <a:rPr lang="en-US" dirty="0" smtClean="0"/>
              <a:t>Data such as: name, Agency, rank, user tier, etc.</a:t>
            </a:r>
          </a:p>
          <a:p>
            <a:pPr lvl="1"/>
            <a:r>
              <a:rPr lang="en-US" dirty="0" smtClean="0"/>
              <a:t>BOLO information</a:t>
            </a:r>
          </a:p>
          <a:p>
            <a:pPr lvl="2"/>
            <a:r>
              <a:rPr lang="en-US" dirty="0" smtClean="0"/>
              <a:t>Data such as: creation date, summary, author, etc.</a:t>
            </a:r>
          </a:p>
          <a:p>
            <a:pPr lvl="2"/>
            <a:r>
              <a:rPr lang="en-US" dirty="0" smtClean="0"/>
              <a:t>Some information is copied to a second database for archival.</a:t>
            </a:r>
          </a:p>
          <a:p>
            <a:pPr lvl="1"/>
            <a:r>
              <a:rPr lang="en-US" dirty="0" smtClean="0"/>
              <a:t>Agency information:</a:t>
            </a:r>
          </a:p>
          <a:p>
            <a:pPr lvl="2"/>
            <a:r>
              <a:rPr lang="en-US" dirty="0" smtClean="0"/>
              <a:t>Data such as: name, address, logos, etc.</a:t>
            </a:r>
          </a:p>
          <a:p>
            <a:pPr lvl="1"/>
            <a:r>
              <a:rPr lang="en-US" dirty="0" smtClean="0"/>
              <a:t>WordPress Information:</a:t>
            </a:r>
          </a:p>
          <a:p>
            <a:pPr lvl="2"/>
            <a:r>
              <a:rPr lang="en-US" dirty="0" smtClean="0"/>
              <a:t>Internal WordPress information for page generation and linkage.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firewall used</a:t>
            </a:r>
          </a:p>
          <a:p>
            <a:r>
              <a:rPr lang="en-US" dirty="0" smtClean="0"/>
              <a:t>Users must login to access website</a:t>
            </a:r>
          </a:p>
          <a:p>
            <a:r>
              <a:rPr lang="en-US" dirty="0" smtClean="0"/>
              <a:t>User creation managed by Administrator(s)</a:t>
            </a:r>
          </a:p>
          <a:p>
            <a:r>
              <a:rPr lang="en-US" dirty="0" smtClean="0"/>
              <a:t>Passwords hashed and salted</a:t>
            </a:r>
          </a:p>
          <a:p>
            <a:r>
              <a:rPr lang="en-US" dirty="0" smtClean="0"/>
              <a:t>Simple SQL injection protection</a:t>
            </a:r>
          </a:p>
        </p:txBody>
      </p:sp>
    </p:spTree>
    <p:extLst>
      <p:ext uri="{BB962C8B-B14F-4D97-AF65-F5344CB8AC3E}">
        <p14:creationId xmlns:p14="http://schemas.microsoft.com/office/powerpoint/2010/main" val="14520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54" y="1584960"/>
            <a:ext cx="6273520" cy="4739640"/>
          </a:xfrm>
        </p:spPr>
      </p:pic>
    </p:spTree>
    <p:extLst>
      <p:ext uri="{BB962C8B-B14F-4D97-AF65-F5344CB8AC3E}">
        <p14:creationId xmlns:p14="http://schemas.microsoft.com/office/powerpoint/2010/main" val="42480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Design: State Machine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6" y="1479533"/>
            <a:ext cx="6258295" cy="5016071"/>
          </a:xfrm>
        </p:spPr>
      </p:pic>
    </p:spTree>
    <p:extLst>
      <p:ext uri="{BB962C8B-B14F-4D97-AF65-F5344CB8AC3E}">
        <p14:creationId xmlns:p14="http://schemas.microsoft.com/office/powerpoint/2010/main" val="18471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Design: Algorith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BOLO Preview Algorithm</a:t>
            </a:r>
          </a:p>
          <a:p>
            <a:pPr lvl="1"/>
            <a:r>
              <a:rPr lang="en-US" dirty="0" smtClean="0"/>
              <a:t>Due to limitations, could not implement in a way similar to rest of code.</a:t>
            </a:r>
          </a:p>
          <a:p>
            <a:pPr lvl="1"/>
            <a:r>
              <a:rPr lang="en-US" dirty="0" smtClean="0"/>
              <a:t>Ajax + JQuery</a:t>
            </a:r>
          </a:p>
          <a:p>
            <a:pPr lvl="1"/>
            <a:r>
              <a:rPr lang="en-US" dirty="0" smtClean="0"/>
              <a:t>Grab BOLO info and create BOLO</a:t>
            </a:r>
          </a:p>
          <a:p>
            <a:pPr lvl="1"/>
            <a:r>
              <a:rPr lang="en-US" dirty="0" smtClean="0"/>
              <a:t>Display page and immediately delete from server</a:t>
            </a:r>
          </a:p>
          <a:p>
            <a:pPr lvl="1"/>
            <a:r>
              <a:rPr lang="en-US" dirty="0" smtClean="0"/>
              <a:t>If a mobile device, display Modal informing of new tab</a:t>
            </a:r>
          </a:p>
          <a:p>
            <a:pPr lvl="1"/>
            <a:r>
              <a:rPr lang="en-US" dirty="0" smtClean="0"/>
              <a:t>Switch user to tab after specified time</a:t>
            </a:r>
          </a:p>
          <a:p>
            <a:pPr lvl="1"/>
            <a:r>
              <a:rPr lang="en-US" dirty="0" smtClean="0"/>
              <a:t>If desktop, generate modal and resize according to user screen</a:t>
            </a:r>
          </a:p>
          <a:p>
            <a:pPr lvl="1"/>
            <a:r>
              <a:rPr lang="en-US" dirty="0" smtClean="0"/>
              <a:t>Display BOLO in modal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930042"/>
              </p:ext>
            </p:extLst>
          </p:nvPr>
        </p:nvGraphicFramePr>
        <p:xfrm>
          <a:off x="2255520" y="1853248"/>
          <a:ext cx="6467791" cy="2861310"/>
        </p:xfrm>
        <a:graphic>
          <a:graphicData uri="http://schemas.openxmlformats.org/drawingml/2006/table">
            <a:tbl>
              <a:tblPr/>
              <a:tblGrid>
                <a:gridCol w="2011680"/>
                <a:gridCol w="4456111"/>
              </a:tblGrid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 ID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BOLO 89 - SUNNY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Purpose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 validate the ability to preview PDFs of BOLOs being created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Preconditions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needs to be logged into system and creating a BOLO.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Input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Click on the Preview button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Result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BOLO PDF is successfully shown in a popup </a:t>
                      </a: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window</a:t>
                      </a: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5088" y="2446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42442"/>
              </p:ext>
            </p:extLst>
          </p:nvPr>
        </p:nvGraphicFramePr>
        <p:xfrm>
          <a:off x="2407920" y="2052918"/>
          <a:ext cx="6415088" cy="3409950"/>
        </p:xfrm>
        <a:graphic>
          <a:graphicData uri="http://schemas.openxmlformats.org/drawingml/2006/table">
            <a:tbl>
              <a:tblPr/>
              <a:tblGrid>
                <a:gridCol w="1935480"/>
                <a:gridCol w="4479608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 ID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BOLO </a:t>
                      </a: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RAINY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Purpose</a:t>
                      </a:r>
                      <a:endParaRPr lang="en-US" b="1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 validate the ability to </a:t>
                      </a: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preview BOLOs created by the user in a nonstandard screen size.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Preconditions</a:t>
                      </a:r>
                      <a:endParaRPr lang="en-US" b="1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has to be logged in and creating a BOLO on nonstandard</a:t>
                      </a:r>
                      <a:r>
                        <a:rPr lang="en-US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display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Input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Click</a:t>
                      </a:r>
                      <a:r>
                        <a:rPr lang="en-US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on Preview Button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Result</a:t>
                      </a:r>
                      <a:endParaRPr lang="en-US" b="1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BOLO</a:t>
                      </a:r>
                      <a:r>
                        <a:rPr lang="en-US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 successfully shown in a popup window and viewable even when resizing display.</a:t>
                      </a:r>
                      <a:endParaRPr lang="en-US" b="1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6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Script (</a:t>
            </a:r>
            <a:r>
              <a:rPr lang="en-US" dirty="0" err="1" smtClean="0"/>
              <a:t>iMacro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5652" y="1853248"/>
            <a:ext cx="90651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BUILD=8340723 RECORDER=CR</a:t>
            </a:r>
          </a:p>
          <a:p>
            <a:r>
              <a:rPr lang="en-US" dirty="0"/>
              <a:t>URL GOTO=http://bolo.cs.fiu.edu/bolofliercreator/?page_id=6</a:t>
            </a:r>
          </a:p>
          <a:p>
            <a:r>
              <a:rPr lang="en-US" dirty="0"/>
              <a:t>TAG POS=1 TYPE=SELECT FORM=</a:t>
            </a:r>
            <a:r>
              <a:rPr lang="en-US" dirty="0" err="1"/>
              <a:t>ID:boloForm</a:t>
            </a:r>
            <a:r>
              <a:rPr lang="en-US" dirty="0"/>
              <a:t> ATTR=</a:t>
            </a:r>
            <a:r>
              <a:rPr lang="en-US" dirty="0" err="1"/>
              <a:t>ID:selectcat</a:t>
            </a:r>
            <a:r>
              <a:rPr lang="en-US" dirty="0"/>
              <a:t> CONTENT=%BURGLARY</a:t>
            </a:r>
          </a:p>
          <a:p>
            <a:r>
              <a:rPr lang="en-US" dirty="0"/>
              <a:t>TAG POS=1 TYPE=INPUT:FILE FORM=</a:t>
            </a:r>
            <a:r>
              <a:rPr lang="en-US" dirty="0" err="1"/>
              <a:t>ID:boloForm</a:t>
            </a:r>
            <a:r>
              <a:rPr lang="en-US" dirty="0"/>
              <a:t> ATTR=</a:t>
            </a:r>
            <a:r>
              <a:rPr lang="en-US" dirty="0" err="1"/>
              <a:t>ID:picture</a:t>
            </a:r>
            <a:r>
              <a:rPr lang="en-US" dirty="0"/>
              <a:t> CONTENT=C:\fakepath\1437303872858.jpg</a:t>
            </a:r>
          </a:p>
          <a:p>
            <a:r>
              <a:rPr lang="en-US" dirty="0"/>
              <a:t>TAG POS=1 TYPE=INPUT:TEXT FORM=</a:t>
            </a:r>
            <a:r>
              <a:rPr lang="en-US" dirty="0" err="1"/>
              <a:t>ID:boloForm</a:t>
            </a:r>
            <a:r>
              <a:rPr lang="en-US" dirty="0"/>
              <a:t> ATTR=</a:t>
            </a:r>
            <a:r>
              <a:rPr lang="en-US" dirty="0" err="1"/>
              <a:t>ID:name</a:t>
            </a:r>
            <a:r>
              <a:rPr lang="en-US" dirty="0"/>
              <a:t> CONTENT=John</a:t>
            </a:r>
          </a:p>
          <a:p>
            <a:r>
              <a:rPr lang="en-US" dirty="0"/>
              <a:t>TAG POS=1 TYPE=INPUT:TEXT FORM=</a:t>
            </a:r>
            <a:r>
              <a:rPr lang="en-US" dirty="0" err="1"/>
              <a:t>ID:boloForm</a:t>
            </a:r>
            <a:r>
              <a:rPr lang="en-US" dirty="0"/>
              <a:t> ATTR=</a:t>
            </a:r>
            <a:r>
              <a:rPr lang="en-US" dirty="0" err="1"/>
              <a:t>ID:lastName</a:t>
            </a:r>
            <a:r>
              <a:rPr lang="en-US" dirty="0"/>
              <a:t> CONTENT=Test</a:t>
            </a:r>
          </a:p>
          <a:p>
            <a:r>
              <a:rPr lang="en-US" dirty="0"/>
              <a:t>TAG POS=1 TYPE=BUTTON FORM=</a:t>
            </a:r>
            <a:r>
              <a:rPr lang="en-US" dirty="0" err="1"/>
              <a:t>ID:boloForm</a:t>
            </a:r>
            <a:r>
              <a:rPr lang="en-US" dirty="0"/>
              <a:t> ATTR=</a:t>
            </a:r>
            <a:r>
              <a:rPr lang="en-US" dirty="0" err="1"/>
              <a:t>NAME:save</a:t>
            </a:r>
            <a:endParaRPr lang="en-US" dirty="0"/>
          </a:p>
          <a:p>
            <a:r>
              <a:rPr lang="en-US" dirty="0"/>
              <a:t>TAG POS=12 TYPE=DIV ATTR=TXT:</a:t>
            </a:r>
          </a:p>
          <a:p>
            <a:r>
              <a:rPr lang="en-US" dirty="0"/>
              <a:t>TAG POS=1 TYPE=A ATTR=</a:t>
            </a:r>
            <a:r>
              <a:rPr lang="en-US" dirty="0" err="1"/>
              <a:t>ID:preview</a:t>
            </a:r>
            <a:endParaRPr lang="en-US" dirty="0"/>
          </a:p>
          <a:p>
            <a:r>
              <a:rPr lang="en-US" dirty="0"/>
              <a:t>TAG POS=1 TYPE=BUTTON FORM=</a:t>
            </a:r>
            <a:r>
              <a:rPr lang="en-US" dirty="0" err="1"/>
              <a:t>ID:boloForm</a:t>
            </a:r>
            <a:r>
              <a:rPr lang="en-US" dirty="0"/>
              <a:t> ATTR=</a:t>
            </a:r>
            <a:r>
              <a:rPr lang="en-US" dirty="0" err="1"/>
              <a:t>TXT:Close</a:t>
            </a:r>
            <a:endParaRPr lang="en-US" dirty="0"/>
          </a:p>
          <a:p>
            <a:r>
              <a:rPr lang="en-US" dirty="0"/>
              <a:t>TAG POS=1 TYPE=SELECT FORM=</a:t>
            </a:r>
            <a:r>
              <a:rPr lang="en-US" dirty="0" err="1"/>
              <a:t>ID:boloForm</a:t>
            </a:r>
            <a:r>
              <a:rPr lang="en-US" dirty="0"/>
              <a:t> ATTR=</a:t>
            </a:r>
            <a:r>
              <a:rPr lang="en-US" dirty="0" err="1"/>
              <a:t>ID:haircolor</a:t>
            </a:r>
            <a:r>
              <a:rPr lang="en-US" dirty="0"/>
              <a:t> CONTENT=%Gray</a:t>
            </a:r>
          </a:p>
          <a:p>
            <a:r>
              <a:rPr lang="en-US" dirty="0"/>
              <a:t>TAG POS=1 TYPE=SELECT FORM=</a:t>
            </a:r>
            <a:r>
              <a:rPr lang="en-US" dirty="0" err="1"/>
              <a:t>ID:boloForm</a:t>
            </a:r>
            <a:r>
              <a:rPr lang="en-US" dirty="0"/>
              <a:t> ATTR=</a:t>
            </a:r>
            <a:r>
              <a:rPr lang="en-US" dirty="0" err="1"/>
              <a:t>ID:sex</a:t>
            </a:r>
            <a:r>
              <a:rPr lang="en-US" dirty="0"/>
              <a:t> CONTENT=%Male</a:t>
            </a:r>
          </a:p>
          <a:p>
            <a:r>
              <a:rPr lang="en-US" dirty="0"/>
              <a:t>TAG POS=1 TYPE=A ATTR=</a:t>
            </a:r>
            <a:r>
              <a:rPr lang="en-US" dirty="0" err="1"/>
              <a:t>ID:preview</a:t>
            </a:r>
            <a:endParaRPr lang="en-US" dirty="0"/>
          </a:p>
          <a:p>
            <a:r>
              <a:rPr lang="en-US" dirty="0"/>
              <a:t>TAG POS=1 TYPE=BUTTON FORM=</a:t>
            </a:r>
            <a:r>
              <a:rPr lang="en-US" dirty="0" err="1"/>
              <a:t>ID:boloForm</a:t>
            </a:r>
            <a:r>
              <a:rPr lang="en-US" dirty="0"/>
              <a:t> ATTR=</a:t>
            </a:r>
            <a:r>
              <a:rPr lang="en-US" dirty="0" err="1"/>
              <a:t>TXT:Close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BOLO Preview</a:t>
            </a:r>
          </a:p>
          <a:p>
            <a:r>
              <a:rPr lang="en-US" dirty="0" smtClean="0"/>
              <a:t>BOLO Creation</a:t>
            </a:r>
          </a:p>
          <a:p>
            <a:r>
              <a:rPr lang="en-US" dirty="0" smtClean="0"/>
              <a:t>BOLO Update</a:t>
            </a:r>
          </a:p>
          <a:p>
            <a:r>
              <a:rPr lang="en-US" dirty="0" smtClean="0"/>
              <a:t>BOLO Archive</a:t>
            </a:r>
          </a:p>
          <a:p>
            <a:r>
              <a:rPr lang="en-US" dirty="0" smtClean="0"/>
              <a:t>Enjoy!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827840"/>
          </a:xfrm>
        </p:spPr>
        <p:txBody>
          <a:bodyPr/>
          <a:lstStyle/>
          <a:p>
            <a:r>
              <a:rPr lang="en-US" dirty="0" smtClean="0"/>
              <a:t>Crime Scene Reports on Persons of Interest</a:t>
            </a:r>
          </a:p>
          <a:p>
            <a:r>
              <a:rPr lang="en-US" dirty="0" smtClean="0"/>
              <a:t>Crime Scene Report = Be On the Look Out (BOLO) Flyer</a:t>
            </a:r>
          </a:p>
          <a:p>
            <a:r>
              <a:rPr lang="en-US" dirty="0" smtClean="0"/>
              <a:t>Report created and then given to Supervisor</a:t>
            </a:r>
          </a:p>
          <a:p>
            <a:r>
              <a:rPr lang="en-US" dirty="0" smtClean="0"/>
              <a:t>Supervisor approves or rejects</a:t>
            </a:r>
          </a:p>
          <a:p>
            <a:r>
              <a:rPr lang="en-US" dirty="0" smtClean="0"/>
              <a:t>Exported to PDF and distributed via email.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BOLO PDFs are sent via email</a:t>
            </a:r>
          </a:p>
          <a:p>
            <a:r>
              <a:rPr lang="en-US" dirty="0" smtClean="0"/>
              <a:t>Easy to lose track of</a:t>
            </a:r>
          </a:p>
          <a:p>
            <a:r>
              <a:rPr lang="en-US" dirty="0" smtClean="0"/>
              <a:t>Massive amounts of emails between individuals and departments</a:t>
            </a:r>
          </a:p>
          <a:p>
            <a:r>
              <a:rPr lang="en-US" dirty="0" smtClean="0"/>
              <a:t>Decentralized = Unsearchable</a:t>
            </a:r>
          </a:p>
          <a:p>
            <a:r>
              <a:rPr lang="en-US" dirty="0" smtClean="0"/>
              <a:t>Tedious and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26645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Version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limitations were…</a:t>
            </a:r>
          </a:p>
          <a:p>
            <a:r>
              <a:rPr lang="en-US" dirty="0" smtClean="0"/>
              <a:t>Inability to edit from homepage.</a:t>
            </a:r>
          </a:p>
          <a:p>
            <a:r>
              <a:rPr lang="en-US" dirty="0" smtClean="0"/>
              <a:t>Inability to download BOLOs other than your own.</a:t>
            </a:r>
          </a:p>
          <a:p>
            <a:r>
              <a:rPr lang="en-US" dirty="0" smtClean="0"/>
              <a:t>Inability to delete agencies.</a:t>
            </a:r>
          </a:p>
          <a:p>
            <a:r>
              <a:rPr lang="en-US" dirty="0" smtClean="0"/>
              <a:t>Unintuitive archive page.</a:t>
            </a:r>
          </a:p>
          <a:p>
            <a:r>
              <a:rPr lang="en-US" dirty="0" smtClean="0"/>
              <a:t>Unintuitive format for adding Agency logos.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69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Implemented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181207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US#404 – Add Archive link to each BOLO.</a:t>
            </a:r>
          </a:p>
          <a:p>
            <a:r>
              <a:rPr lang="en-US" dirty="0" smtClean="0"/>
              <a:t>US#445 – Redesign archive functionality</a:t>
            </a:r>
          </a:p>
          <a:p>
            <a:r>
              <a:rPr lang="en-US" dirty="0" smtClean="0"/>
              <a:t>US#441 – Change email source</a:t>
            </a:r>
          </a:p>
          <a:p>
            <a:r>
              <a:rPr lang="en-US" dirty="0" smtClean="0"/>
              <a:t>US#456 – Modify color schema</a:t>
            </a:r>
          </a:p>
          <a:p>
            <a:r>
              <a:rPr lang="en-US" dirty="0" smtClean="0"/>
              <a:t>US#89 – Preview BOLOs before creation</a:t>
            </a:r>
          </a:p>
          <a:p>
            <a:r>
              <a:rPr lang="en-US" dirty="0"/>
              <a:t>US#491 – Add individual logos to Agencies during </a:t>
            </a:r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4545" y="2052918"/>
            <a:ext cx="381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9627" y="2052918"/>
            <a:ext cx="4181207" cy="4561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US#471 – Destroy archived BOLO feature addition</a:t>
            </a:r>
          </a:p>
          <a:p>
            <a:r>
              <a:rPr lang="en-US" dirty="0" smtClean="0"/>
              <a:t>US#486 – Ability to restore a BOLO</a:t>
            </a:r>
          </a:p>
          <a:p>
            <a:r>
              <a:rPr lang="en-US" dirty="0" smtClean="0"/>
              <a:t>US#480 – Create new archive page</a:t>
            </a:r>
          </a:p>
          <a:p>
            <a:r>
              <a:rPr lang="en-US" dirty="0" smtClean="0"/>
              <a:t>US#459 – Ability for admins to edit </a:t>
            </a:r>
            <a:r>
              <a:rPr lang="en-US" dirty="0"/>
              <a:t>A</a:t>
            </a:r>
            <a:r>
              <a:rPr lang="en-US" dirty="0" smtClean="0"/>
              <a:t>gency info.</a:t>
            </a:r>
          </a:p>
          <a:p>
            <a:r>
              <a:rPr lang="en-US" dirty="0" smtClean="0"/>
              <a:t>US#452 – Remove unnecessary BOLO details </a:t>
            </a:r>
            <a:endParaRPr lang="en-US" dirty="0"/>
          </a:p>
          <a:p>
            <a:r>
              <a:rPr lang="en-US" dirty="0"/>
              <a:t>US#462 – Ability for Admin to delete Agencies.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Implemented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181207" cy="4549763"/>
          </a:xfrm>
        </p:spPr>
        <p:txBody>
          <a:bodyPr/>
          <a:lstStyle/>
          <a:p>
            <a:r>
              <a:rPr lang="en-US" dirty="0" smtClean="0"/>
              <a:t>US#494 – Overhaul BOLO preview</a:t>
            </a:r>
          </a:p>
          <a:p>
            <a:r>
              <a:rPr lang="en-US" dirty="0" smtClean="0"/>
              <a:t>US#490 </a:t>
            </a:r>
            <a:r>
              <a:rPr lang="en-US" dirty="0"/>
              <a:t>– </a:t>
            </a:r>
            <a:r>
              <a:rPr lang="en-US" dirty="0" smtClean="0"/>
              <a:t>Attach BOLO flyer to Emails</a:t>
            </a:r>
          </a:p>
          <a:p>
            <a:r>
              <a:rPr lang="en-US" dirty="0" smtClean="0"/>
              <a:t>US#519 </a:t>
            </a:r>
            <a:r>
              <a:rPr lang="en-US" dirty="0"/>
              <a:t>– </a:t>
            </a:r>
            <a:r>
              <a:rPr lang="en-US" dirty="0" smtClean="0"/>
              <a:t>Redesign Alerts Page</a:t>
            </a:r>
          </a:p>
          <a:p>
            <a:r>
              <a:rPr lang="en-US" dirty="0" smtClean="0"/>
              <a:t>US#493 </a:t>
            </a:r>
            <a:r>
              <a:rPr lang="en-US" dirty="0"/>
              <a:t>– </a:t>
            </a:r>
            <a:r>
              <a:rPr lang="en-US" dirty="0" smtClean="0"/>
              <a:t>Filter email Alerts by Agency feature</a:t>
            </a:r>
          </a:p>
          <a:p>
            <a:r>
              <a:rPr lang="en-US" dirty="0" smtClean="0"/>
              <a:t>US#537 </a:t>
            </a:r>
            <a:r>
              <a:rPr lang="en-US" dirty="0"/>
              <a:t>– </a:t>
            </a:r>
            <a:r>
              <a:rPr lang="en-US" dirty="0" smtClean="0"/>
              <a:t>Update use case diagrams for each actor</a:t>
            </a:r>
            <a:endParaRPr lang="en-US" dirty="0"/>
          </a:p>
          <a:p>
            <a:r>
              <a:rPr lang="en-US" dirty="0"/>
              <a:t>US#542 – Create “Show My BOLOs” display filter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4545" y="2052918"/>
            <a:ext cx="381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9627" y="2052918"/>
            <a:ext cx="4181207" cy="45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US#123 – Add 2-step verification for BOLO archival </a:t>
            </a:r>
            <a:endParaRPr lang="en-US" dirty="0"/>
          </a:p>
          <a:p>
            <a:r>
              <a:rPr lang="en-US" dirty="0" smtClean="0"/>
              <a:t>US#461 </a:t>
            </a:r>
            <a:r>
              <a:rPr lang="en-US" dirty="0"/>
              <a:t>– </a:t>
            </a:r>
            <a:r>
              <a:rPr lang="en-US" dirty="0" smtClean="0"/>
              <a:t>Add Recovered category to update options</a:t>
            </a:r>
            <a:endParaRPr lang="en-US" dirty="0"/>
          </a:p>
          <a:p>
            <a:r>
              <a:rPr lang="en-US" dirty="0" smtClean="0"/>
              <a:t>US#557 </a:t>
            </a:r>
            <a:r>
              <a:rPr lang="en-US" dirty="0"/>
              <a:t>– </a:t>
            </a:r>
            <a:r>
              <a:rPr lang="en-US" dirty="0" smtClean="0"/>
              <a:t>Fix Diagrams</a:t>
            </a:r>
            <a:endParaRPr lang="en-US" dirty="0"/>
          </a:p>
          <a:p>
            <a:r>
              <a:rPr lang="en-US" dirty="0" smtClean="0"/>
              <a:t>US#555 </a:t>
            </a:r>
            <a:r>
              <a:rPr lang="en-US" dirty="0"/>
              <a:t>– </a:t>
            </a:r>
            <a:r>
              <a:rPr lang="en-US" dirty="0" smtClean="0"/>
              <a:t>Refactor Project Documentation</a:t>
            </a:r>
            <a:endParaRPr lang="en-US" dirty="0"/>
          </a:p>
          <a:p>
            <a:r>
              <a:rPr lang="en-US" dirty="0" smtClean="0"/>
              <a:t>US#548 </a:t>
            </a:r>
            <a:r>
              <a:rPr lang="en-US" dirty="0"/>
              <a:t>– </a:t>
            </a:r>
            <a:r>
              <a:rPr lang="en-US" dirty="0" smtClean="0"/>
              <a:t>Refactor User Guides</a:t>
            </a:r>
          </a:p>
          <a:p>
            <a:r>
              <a:rPr lang="en-US" dirty="0"/>
              <a:t>US#541 – Export PDFs of previously created BOLOs.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 Diagrams</a:t>
            </a:r>
            <a:endParaRPr lang="en-US" dirty="0"/>
          </a:p>
        </p:txBody>
      </p:sp>
      <p:pic>
        <p:nvPicPr>
          <p:cNvPr id="1026" name="Picture 2" descr="Ti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81" y="1859279"/>
            <a:ext cx="465556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1960" y="2042159"/>
            <a:ext cx="5660733" cy="4206239"/>
          </a:xfrm>
        </p:spPr>
        <p:txBody>
          <a:bodyPr/>
          <a:lstStyle/>
          <a:p>
            <a:r>
              <a:rPr lang="en-US" dirty="0" smtClean="0"/>
              <a:t>Reduce time from occurrence of crime to generation of BOLO</a:t>
            </a:r>
          </a:p>
          <a:p>
            <a:r>
              <a:rPr lang="en-US" dirty="0" smtClean="0"/>
              <a:t>Simple BOLO generation</a:t>
            </a:r>
          </a:p>
          <a:p>
            <a:r>
              <a:rPr lang="en-US" dirty="0" smtClean="0"/>
              <a:t>Create BOLOs on site</a:t>
            </a:r>
          </a:p>
        </p:txBody>
      </p:sp>
    </p:spTree>
    <p:extLst>
      <p:ext uri="{BB962C8B-B14F-4D97-AF65-F5344CB8AC3E}">
        <p14:creationId xmlns:p14="http://schemas.microsoft.com/office/powerpoint/2010/main" val="1167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 Use Case </a:t>
            </a:r>
            <a:r>
              <a:rPr lang="en-US" dirty="0" smtClean="0"/>
              <a:t>Diagrams (Cont.)</a:t>
            </a:r>
            <a:endParaRPr lang="en-US" dirty="0"/>
          </a:p>
        </p:txBody>
      </p:sp>
      <p:pic>
        <p:nvPicPr>
          <p:cNvPr id="8" name="Picture 4" descr="Tier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21" y="1853248"/>
            <a:ext cx="49837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94" y="2041367"/>
            <a:ext cx="4775061" cy="4572000"/>
          </a:xfrm>
        </p:spPr>
      </p:pic>
    </p:spTree>
    <p:extLst>
      <p:ext uri="{BB962C8B-B14F-4D97-AF65-F5344CB8AC3E}">
        <p14:creationId xmlns:p14="http://schemas.microsoft.com/office/powerpoint/2010/main" val="6677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main architecture:</a:t>
            </a:r>
          </a:p>
          <a:p>
            <a:r>
              <a:rPr lang="en-US" dirty="0" smtClean="0"/>
              <a:t>Client – Server Architecture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Subsyst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06" y="2944120"/>
            <a:ext cx="7772400" cy="35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7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</TotalTime>
  <Words>775</Words>
  <Application>Microsoft Office PowerPoint</Application>
  <PresentationFormat>Widescreen</PresentationFormat>
  <Paragraphs>150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BOLO Flyer Creator</vt:lpstr>
      <vt:lpstr>Current System</vt:lpstr>
      <vt:lpstr>Problem Definition</vt:lpstr>
      <vt:lpstr>Previous Version Limitations</vt:lpstr>
      <vt:lpstr>Requirements: Implemented User Stories</vt:lpstr>
      <vt:lpstr>Requirements: Implemented User Stories</vt:lpstr>
      <vt:lpstr>Requirements: Use Case Diagrams</vt:lpstr>
      <vt:lpstr>Requirements: Use Case Diagrams (Cont.)</vt:lpstr>
      <vt:lpstr>System Design: Decomposition</vt:lpstr>
      <vt:lpstr>System Design: Deployment</vt:lpstr>
      <vt:lpstr>System Design: Persistent Data</vt:lpstr>
      <vt:lpstr>System Design: Security</vt:lpstr>
      <vt:lpstr>Detailed Design: Class Diagram</vt:lpstr>
      <vt:lpstr>Detailed Design: State Machine</vt:lpstr>
      <vt:lpstr>Detailed Design: Algorithm</vt:lpstr>
      <vt:lpstr>Verification</vt:lpstr>
      <vt:lpstr>Verification (cont)</vt:lpstr>
      <vt:lpstr>Verification Script (iMacro)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BOLO Flyer Creator</dc:title>
  <dc:creator>David</dc:creator>
  <cp:lastModifiedBy>David</cp:lastModifiedBy>
  <cp:revision>74</cp:revision>
  <dcterms:created xsi:type="dcterms:W3CDTF">2015-07-27T22:05:14Z</dcterms:created>
  <dcterms:modified xsi:type="dcterms:W3CDTF">2015-07-30T05:06:42Z</dcterms:modified>
</cp:coreProperties>
</file>