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368" y="0"/>
            <a:ext cx="1096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Comment)</a:t>
            </a:r>
            <a:endParaRPr lang="en-US" sz="5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923330"/>
            <a:ext cx="11855196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508" y="0"/>
            <a:ext cx="10579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(Change Status)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5" y="923330"/>
            <a:ext cx="11855924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9317" y="0"/>
            <a:ext cx="8846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(Re Assign)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923330"/>
            <a:ext cx="12069170" cy="57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9276" y="0"/>
            <a:ext cx="8446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(Escalate)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923330"/>
            <a:ext cx="12096465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80" y="923330"/>
            <a:ext cx="8242110" cy="53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</a:t>
            </a:r>
            <a:r>
              <a:rPr lang="en-US" sz="5400" b="1" dirty="0" smtClean="0"/>
              <a:t>3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08888" y="2947748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40 </a:t>
            </a:r>
            <a:r>
              <a:rPr lang="en-US" sz="4800" b="1" dirty="0" smtClean="0"/>
              <a:t>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09" y="1094936"/>
            <a:ext cx="1992571" cy="52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2 Stories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2" y="958683"/>
            <a:ext cx="3949108" cy="5059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2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76 pts</a:t>
            </a:r>
            <a:endParaRPr lang="en-US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36" y="945638"/>
            <a:ext cx="1790817" cy="5059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40pts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65533" y="106055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25607" y="2790717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12053" y="1970385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4524621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3734713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2053" y="526591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7" y="1105266"/>
            <a:ext cx="3435113" cy="521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8" y="1105265"/>
            <a:ext cx="2855741" cy="521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231" y="1105265"/>
            <a:ext cx="230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6705" y="0"/>
            <a:ext cx="5811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 Modified</a:t>
            </a:r>
            <a:endParaRPr lang="en-US" sz="5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9" y="923330"/>
            <a:ext cx="7574508" cy="53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2126" y="0"/>
            <a:ext cx="8500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(Ticket Events)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9" y="923330"/>
            <a:ext cx="11032865" cy="56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9622" y="0"/>
            <a:ext cx="9845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(Create Ticket)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56" y="923330"/>
            <a:ext cx="12078269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848" y="0"/>
            <a:ext cx="9426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(View Ticket)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3329"/>
            <a:ext cx="12056050" cy="59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103</Words>
  <Application>Microsoft Office PowerPoint</Application>
  <PresentationFormat>Widescreen</PresentationFormat>
  <Paragraphs>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50</cp:revision>
  <dcterms:created xsi:type="dcterms:W3CDTF">2015-02-27T02:46:58Z</dcterms:created>
  <dcterms:modified xsi:type="dcterms:W3CDTF">2015-03-02T23:15:04Z</dcterms:modified>
</cp:coreProperties>
</file>