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6"/>
  </p:notesMasterIdLst>
  <p:sldIdLst>
    <p:sldId id="256" r:id="rId2"/>
    <p:sldId id="265" r:id="rId3"/>
    <p:sldId id="266" r:id="rId4"/>
    <p:sldId id="262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64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57EF3-CB16-4D9F-BA52-FAE19D95CBEC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93BAF-A3DF-4D41-B4FC-78E3151B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4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0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4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0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8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3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6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9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1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0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9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662E3-674D-464C-A6F0-577B5998971D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6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32850" y="250551"/>
            <a:ext cx="10005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Collaborative Platform Version 5.0</a:t>
            </a:r>
            <a:endParaRPr lang="en-US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71517" y="3294113"/>
            <a:ext cx="3034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Adrian Alfonso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271517" y="2722284"/>
            <a:ext cx="2818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Team Members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32850" y="3940444"/>
            <a:ext cx="2871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Jorge </a:t>
            </a:r>
            <a:r>
              <a:rPr lang="en-US" sz="3600" dirty="0" err="1" smtClean="0"/>
              <a:t>Travieso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7374341" y="2709338"/>
            <a:ext cx="27669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Product Owner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374341" y="3294112"/>
            <a:ext cx="2900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Juan Caraballo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9732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9317" y="0"/>
            <a:ext cx="8846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Sequence Diagram </a:t>
            </a:r>
            <a:r>
              <a:rPr lang="en-US" sz="5400" b="1" dirty="0" smtClean="0"/>
              <a:t>(Re Assign)</a:t>
            </a:r>
            <a:endParaRPr lang="en-US" sz="5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0" y="923330"/>
            <a:ext cx="12069170" cy="570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49276" y="0"/>
            <a:ext cx="8446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Sequence Diagram </a:t>
            </a:r>
            <a:r>
              <a:rPr lang="en-US" sz="5400" b="1" dirty="0" smtClean="0"/>
              <a:t>(Escalate</a:t>
            </a:r>
            <a:r>
              <a:rPr lang="en-US" sz="5400" b="1" dirty="0" smtClean="0"/>
              <a:t>)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4" y="923330"/>
            <a:ext cx="12096465" cy="593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0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2126" y="0"/>
            <a:ext cx="8500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Class </a:t>
            </a:r>
            <a:r>
              <a:rPr lang="en-US" sz="5400" b="1" dirty="0" smtClean="0"/>
              <a:t>Diagram </a:t>
            </a:r>
            <a:r>
              <a:rPr lang="en-US" sz="5400" b="1" dirty="0" smtClean="0"/>
              <a:t>(Ticket Events</a:t>
            </a:r>
            <a:r>
              <a:rPr lang="en-US" sz="5400" b="1" dirty="0" smtClean="0"/>
              <a:t>)</a:t>
            </a:r>
            <a:endParaRPr lang="en-US" sz="5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59" y="923330"/>
            <a:ext cx="11032865" cy="565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212" y="0"/>
            <a:ext cx="34812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ER Diagram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46" y="923330"/>
            <a:ext cx="11682484" cy="552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44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581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7232" y="35353"/>
            <a:ext cx="4544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Sprint 2 Stories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32" y="958683"/>
            <a:ext cx="3949108" cy="50599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7847" y="35353"/>
            <a:ext cx="5636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My Sprint 2 Stories</a:t>
            </a:r>
            <a:endParaRPr lang="en-US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81474" y="4435958"/>
            <a:ext cx="18966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Total 66 pts</a:t>
            </a:r>
            <a:endParaRPr lang="en-US" sz="4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331" y="958683"/>
            <a:ext cx="1790817" cy="50599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28148" y="4449003"/>
            <a:ext cx="17770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Total 30 pts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73798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89240" y="35353"/>
            <a:ext cx="4019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Daily Scrums </a:t>
            </a:r>
            <a:endParaRPr lang="en-US" sz="5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87" y="1105266"/>
            <a:ext cx="3435113" cy="5210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578" y="1105265"/>
            <a:ext cx="2855741" cy="5210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0231" y="1105265"/>
            <a:ext cx="23050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3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8" y="1126981"/>
            <a:ext cx="11818962" cy="54512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03068" y="0"/>
            <a:ext cx="3630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Project plan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06966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66705" y="0"/>
            <a:ext cx="5811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Use Cases Modified</a:t>
            </a:r>
            <a:endParaRPr lang="en-US" sz="5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59" y="923330"/>
            <a:ext cx="7574508" cy="535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0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9622" y="0"/>
            <a:ext cx="9845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Sequence Diagram (Create Ticket)</a:t>
            </a:r>
            <a:endParaRPr lang="en-US" sz="5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956" y="923330"/>
            <a:ext cx="12078269" cy="577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3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8848" y="0"/>
            <a:ext cx="9426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Sequence Diagram (View Ticket)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23329"/>
            <a:ext cx="12056050" cy="593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7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0368" y="0"/>
            <a:ext cx="10963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Sequence Diagram (Create Comment)</a:t>
            </a:r>
            <a:endParaRPr lang="en-US" sz="5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64" y="923330"/>
            <a:ext cx="11855196" cy="593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3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2508" y="0"/>
            <a:ext cx="10579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Sequence Diagram </a:t>
            </a:r>
            <a:r>
              <a:rPr lang="en-US" sz="5400" b="1" dirty="0" smtClean="0"/>
              <a:t>(Change Status)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5" y="923330"/>
            <a:ext cx="11855924" cy="593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4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</TotalTime>
  <Words>78</Words>
  <Application>Microsoft Office PowerPoint</Application>
  <PresentationFormat>Widescreen</PresentationFormat>
  <Paragraphs>22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aalfonso</dc:creator>
  <cp:lastModifiedBy>aalfonso</cp:lastModifiedBy>
  <cp:revision>38</cp:revision>
  <dcterms:created xsi:type="dcterms:W3CDTF">2015-02-27T02:46:58Z</dcterms:created>
  <dcterms:modified xsi:type="dcterms:W3CDTF">2015-03-01T17:40:10Z</dcterms:modified>
</cp:coreProperties>
</file>