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8888" y="2947748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40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1094936"/>
            <a:ext cx="1992571" cy="52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</a:t>
            </a:r>
            <a:r>
              <a:rPr lang="en-US" sz="5400" b="1" dirty="0" smtClean="0"/>
              <a:t>3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??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??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5533" y="106055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07" y="2790717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12053" y="1970385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4524621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3734713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2053" y="526591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</a:t>
            </a:r>
            <a:r>
              <a:rPr lang="en-US" sz="5400" b="1" dirty="0" smtClean="0"/>
              <a:t>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63" y="1402876"/>
            <a:ext cx="8883202" cy="48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</a:t>
            </a:r>
            <a:r>
              <a:rPr lang="en-US" sz="5400" b="1" dirty="0" smtClean="0"/>
              <a:t>(Utilization Dashboard)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09" y="1251115"/>
            <a:ext cx="3740409" cy="49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</a:t>
            </a:r>
            <a:r>
              <a:rPr lang="en-US" sz="5400" b="1" dirty="0" smtClean="0"/>
              <a:t>(Pul</a:t>
            </a:r>
            <a:r>
              <a:rPr lang="en-US" sz="5400" b="1" dirty="0" smtClean="0"/>
              <a:t>l New tickets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923330"/>
            <a:ext cx="10713493" cy="53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80" y="923330"/>
            <a:ext cx="8242110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74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58</cp:revision>
  <dcterms:created xsi:type="dcterms:W3CDTF">2015-02-27T02:46:58Z</dcterms:created>
  <dcterms:modified xsi:type="dcterms:W3CDTF">2015-03-16T23:20:52Z</dcterms:modified>
</cp:coreProperties>
</file>