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1" r:id="rId12"/>
    <p:sldId id="272" r:id="rId13"/>
    <p:sldId id="265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Travieso" initials="JT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-68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2/23/15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2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512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96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348967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761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2/23/15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3734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2/23/15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00132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2/23/15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26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2/23/15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3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2/23/15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2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2/23/15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4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2/23/15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7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2/23/15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1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2/23/15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8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2/23/15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6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2/23/15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8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2/23/15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0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2/23/15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88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6252"/>
            <a:ext cx="8825658" cy="2262781"/>
          </a:xfrm>
        </p:spPr>
        <p:txBody>
          <a:bodyPr/>
          <a:lstStyle/>
          <a:p>
            <a:r>
              <a:rPr lang="en-US" sz="5400" dirty="0" smtClean="0"/>
              <a:t>Collaborative Platform 5.0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693694"/>
            <a:ext cx="4331445" cy="176463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Jorge Travieso</a:t>
            </a:r>
          </a:p>
          <a:p>
            <a:pPr algn="ctr"/>
            <a:r>
              <a:rPr lang="en-US" sz="2800" b="1" dirty="0" smtClean="0"/>
              <a:t>Adrian Alfonso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82903" y="3068052"/>
            <a:ext cx="2875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Team Members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54903" y="3068052"/>
            <a:ext cx="2875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Product Owner</a:t>
            </a:r>
            <a:endParaRPr lang="en-US" sz="2800" b="1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726953" y="3693694"/>
            <a:ext cx="4331445" cy="17646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2800" b="1" dirty="0" smtClean="0"/>
              <a:t>Juan Caraballo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289179" y="5560748"/>
            <a:ext cx="2875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Spring 2015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9991080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811" y="452718"/>
            <a:ext cx="8980023" cy="1400530"/>
          </a:xfrm>
        </p:spPr>
        <p:txBody>
          <a:bodyPr/>
          <a:lstStyle/>
          <a:p>
            <a:r>
              <a:rPr lang="en-US" dirty="0" smtClean="0"/>
              <a:t>Daily Scrums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095810" y="1565117"/>
            <a:ext cx="4396338" cy="576262"/>
          </a:xfrm>
        </p:spPr>
        <p:txBody>
          <a:bodyPr/>
          <a:lstStyle/>
          <a:p>
            <a:r>
              <a:rPr lang="en-US" sz="3200" b="1" dirty="0" smtClean="0"/>
              <a:t>Day 10</a:t>
            </a:r>
            <a:endParaRPr lang="en-US" sz="3200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10" y="2404872"/>
            <a:ext cx="6000380" cy="3350576"/>
          </a:xfrm>
        </p:spPr>
      </p:pic>
    </p:spTree>
    <p:extLst>
      <p:ext uri="{BB962C8B-B14F-4D97-AF65-F5344CB8AC3E}">
        <p14:creationId xmlns:p14="http://schemas.microsoft.com/office/powerpoint/2010/main" val="212443103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76678" y="452718"/>
            <a:ext cx="8974156" cy="1400530"/>
          </a:xfrm>
        </p:spPr>
        <p:txBody>
          <a:bodyPr/>
          <a:lstStyle/>
          <a:p>
            <a:r>
              <a:rPr lang="en-US" dirty="0" smtClean="0"/>
              <a:t>Updated VC Model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" name="Content Placeholder 10" descr="mode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522" r="-60522"/>
          <a:stretch>
            <a:fillRect/>
          </a:stretch>
        </p:blipFill>
        <p:spPr>
          <a:xfrm>
            <a:off x="1974947" y="1255665"/>
            <a:ext cx="9166916" cy="5179617"/>
          </a:xfrm>
        </p:spPr>
      </p:pic>
    </p:spTree>
    <p:extLst>
      <p:ext uri="{BB962C8B-B14F-4D97-AF65-F5344CB8AC3E}">
        <p14:creationId xmlns:p14="http://schemas.microsoft.com/office/powerpoint/2010/main" val="202550181"/>
      </p:ext>
    </p:extLst>
  </p:cSld>
  <p:clrMapOvr>
    <a:masterClrMapping/>
  </p:clrMapOvr>
  <p:transition xmlns:p14="http://schemas.microsoft.com/office/powerpoint/2010/main"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EER Diagram (VC)</a:t>
            </a:r>
            <a:endParaRPr lang="en-US" dirty="0"/>
          </a:p>
        </p:txBody>
      </p:sp>
      <p:pic>
        <p:nvPicPr>
          <p:cNvPr id="4" name="Content Placeholder 3" descr="databas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705" r="-37705"/>
          <a:stretch>
            <a:fillRect/>
          </a:stretch>
        </p:blipFill>
        <p:spPr>
          <a:xfrm>
            <a:off x="964747" y="1435797"/>
            <a:ext cx="10262506" cy="4812603"/>
          </a:xfrm>
        </p:spPr>
      </p:pic>
    </p:spTree>
    <p:extLst>
      <p:ext uri="{BB962C8B-B14F-4D97-AF65-F5344CB8AC3E}">
        <p14:creationId xmlns:p14="http://schemas.microsoft.com/office/powerpoint/2010/main" val="2999502244"/>
      </p:ext>
    </p:extLst>
  </p:cSld>
  <p:clrMapOvr>
    <a:masterClrMapping/>
  </p:clrMapOvr>
  <p:transition xmlns:p14="http://schemas.microsoft.com/office/powerpoint/2010/main"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158" y="452718"/>
            <a:ext cx="8847676" cy="1400530"/>
          </a:xfrm>
        </p:spPr>
        <p:txBody>
          <a:bodyPr/>
          <a:lstStyle/>
          <a:p>
            <a:r>
              <a:rPr lang="en-US" dirty="0" smtClean="0"/>
              <a:t>Sprint #1 Recap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All users stories planned were completed</a:t>
            </a:r>
          </a:p>
          <a:p>
            <a:r>
              <a:rPr lang="en-US" sz="2800" b="1" dirty="0" smtClean="0"/>
              <a:t>Personal Mark: 36 Points</a:t>
            </a:r>
          </a:p>
          <a:p>
            <a:r>
              <a:rPr lang="en-US" sz="2800" b="1" dirty="0" smtClean="0"/>
              <a:t>Team Mark: 69 Points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9373404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526" y="428655"/>
            <a:ext cx="9088308" cy="1400530"/>
          </a:xfrm>
        </p:spPr>
        <p:txBody>
          <a:bodyPr/>
          <a:lstStyle/>
          <a:p>
            <a:r>
              <a:rPr lang="en-US" dirty="0" smtClean="0"/>
              <a:t>Charts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6" y="2154494"/>
            <a:ext cx="4569166" cy="379691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158" y="2154494"/>
            <a:ext cx="4648284" cy="3796913"/>
          </a:xfrm>
        </p:spPr>
      </p:pic>
    </p:spTree>
    <p:extLst>
      <p:ext uri="{BB962C8B-B14F-4D97-AF65-F5344CB8AC3E}">
        <p14:creationId xmlns:p14="http://schemas.microsoft.com/office/powerpoint/2010/main" val="57276102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/>
              <a:t>https://cp-dev.cis.fiu.edu/cotools/sscreen.html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8769006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868" y="452718"/>
            <a:ext cx="8841966" cy="1400530"/>
          </a:xfrm>
        </p:spPr>
        <p:txBody>
          <a:bodyPr/>
          <a:lstStyle/>
          <a:p>
            <a:r>
              <a:rPr lang="en-US" dirty="0" smtClean="0"/>
              <a:t>Sprint #1Retrospective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003" y="1627323"/>
            <a:ext cx="7373399" cy="4370522"/>
          </a:xfrm>
        </p:spPr>
      </p:pic>
    </p:spTree>
    <p:extLst>
      <p:ext uri="{BB962C8B-B14F-4D97-AF65-F5344CB8AC3E}">
        <p14:creationId xmlns:p14="http://schemas.microsoft.com/office/powerpoint/2010/main" val="312419954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380" y="452718"/>
            <a:ext cx="8950454" cy="1400530"/>
          </a:xfrm>
        </p:spPr>
        <p:txBody>
          <a:bodyPr/>
          <a:lstStyle/>
          <a:p>
            <a:r>
              <a:rPr lang="en-US" dirty="0" smtClean="0"/>
              <a:t>Sprint # 2 Planning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661" y="1992043"/>
            <a:ext cx="2381339" cy="15260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661" y="3884453"/>
            <a:ext cx="2381339" cy="15487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83" y="3884452"/>
            <a:ext cx="2307251" cy="15487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84" y="1992043"/>
            <a:ext cx="2281238" cy="1526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25776" y="2493467"/>
            <a:ext cx="1549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8 Points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25776" y="4397193"/>
            <a:ext cx="1753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12 Points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501003" y="2493467"/>
            <a:ext cx="1549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8 Points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548466" y="4397193"/>
            <a:ext cx="1549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8 Points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2266504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30968" y="452718"/>
            <a:ext cx="8919866" cy="1400530"/>
          </a:xfrm>
        </p:spPr>
        <p:txBody>
          <a:bodyPr/>
          <a:lstStyle/>
          <a:p>
            <a:r>
              <a:rPr lang="en-US" dirty="0" smtClean="0"/>
              <a:t>Sprint #1 Planning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178" y="2153508"/>
            <a:ext cx="2625505" cy="1712286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461" y="2153508"/>
            <a:ext cx="2296319" cy="1712286"/>
          </a:xfrm>
        </p:spPr>
      </p:pic>
      <p:sp>
        <p:nvSpPr>
          <p:cNvPr id="12" name="TextBox 11"/>
          <p:cNvSpPr txBox="1"/>
          <p:nvPr/>
        </p:nvSpPr>
        <p:spPr>
          <a:xfrm>
            <a:off x="2422178" y="4199021"/>
            <a:ext cx="2739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24 Story Points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41935" y="4199021"/>
            <a:ext cx="2739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16 Story Points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8545704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86" y="649907"/>
            <a:ext cx="8792429" cy="5598494"/>
          </a:xfrm>
        </p:spPr>
      </p:pic>
    </p:spTree>
    <p:extLst>
      <p:ext uri="{BB962C8B-B14F-4D97-AF65-F5344CB8AC3E}">
        <p14:creationId xmlns:p14="http://schemas.microsoft.com/office/powerpoint/2010/main" val="767446490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25" y="728838"/>
            <a:ext cx="9095951" cy="5519562"/>
          </a:xfrm>
        </p:spPr>
      </p:pic>
    </p:spTree>
    <p:extLst>
      <p:ext uri="{BB962C8B-B14F-4D97-AF65-F5344CB8AC3E}">
        <p14:creationId xmlns:p14="http://schemas.microsoft.com/office/powerpoint/2010/main" val="307492739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US" dirty="0" smtClean="0"/>
              <a:t>Sprint #1 Planning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User stories divided into tasks</a:t>
            </a:r>
          </a:p>
          <a:p>
            <a:r>
              <a:rPr lang="en-US" sz="2800" b="1" dirty="0" smtClean="0"/>
              <a:t>1 </a:t>
            </a:r>
            <a:r>
              <a:rPr lang="en-US" sz="2800" b="1" dirty="0"/>
              <a:t>h</a:t>
            </a:r>
            <a:r>
              <a:rPr lang="en-US" sz="2800" b="1" dirty="0" smtClean="0"/>
              <a:t>our equivalent to 1 story point</a:t>
            </a:r>
          </a:p>
          <a:p>
            <a:r>
              <a:rPr lang="en-US" sz="2800" b="1" dirty="0" smtClean="0"/>
              <a:t>Planned 36 story points in total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26550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020" y="452718"/>
            <a:ext cx="9075814" cy="1400530"/>
          </a:xfrm>
        </p:spPr>
        <p:txBody>
          <a:bodyPr/>
          <a:lstStyle/>
          <a:p>
            <a:r>
              <a:rPr lang="en-US" dirty="0" smtClean="0"/>
              <a:t>Daily Scrums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 dirty="0" smtClean="0"/>
              <a:t>Day 2</a:t>
            </a:r>
            <a:endParaRPr lang="en-US" sz="3200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20" y="2659183"/>
            <a:ext cx="4354969" cy="2853374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b="1" dirty="0" smtClean="0"/>
              <a:t>Day 3</a:t>
            </a:r>
            <a:endParaRPr lang="en-US" sz="2800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659" y="2659184"/>
            <a:ext cx="4247137" cy="2853374"/>
          </a:xfrm>
        </p:spPr>
      </p:pic>
    </p:spTree>
    <p:extLst>
      <p:ext uri="{BB962C8B-B14F-4D97-AF65-F5344CB8AC3E}">
        <p14:creationId xmlns:p14="http://schemas.microsoft.com/office/powerpoint/2010/main" val="126812057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461" y="452718"/>
            <a:ext cx="9024373" cy="1400530"/>
          </a:xfrm>
        </p:spPr>
        <p:txBody>
          <a:bodyPr/>
          <a:lstStyle/>
          <a:p>
            <a:r>
              <a:rPr lang="en-US" dirty="0" smtClean="0"/>
              <a:t>Daily Scrums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 dirty="0" smtClean="0"/>
              <a:t>Day 4</a:t>
            </a:r>
            <a:endParaRPr lang="en-US" sz="3200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61" y="2659183"/>
            <a:ext cx="4252086" cy="2853374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b="1" dirty="0" smtClean="0"/>
              <a:t>Day 5</a:t>
            </a:r>
            <a:endParaRPr lang="en-US" sz="28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823" y="2659183"/>
            <a:ext cx="4649607" cy="2821661"/>
          </a:xfrm>
        </p:spPr>
      </p:pic>
    </p:spTree>
    <p:extLst>
      <p:ext uri="{BB962C8B-B14F-4D97-AF65-F5344CB8AC3E}">
        <p14:creationId xmlns:p14="http://schemas.microsoft.com/office/powerpoint/2010/main" val="65324777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3" y="452718"/>
            <a:ext cx="8947521" cy="1400530"/>
          </a:xfrm>
        </p:spPr>
        <p:txBody>
          <a:bodyPr/>
          <a:lstStyle/>
          <a:p>
            <a:r>
              <a:rPr lang="en-US" dirty="0" smtClean="0"/>
              <a:t>Daily Scrums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 dirty="0" smtClean="0"/>
              <a:t>Day 6</a:t>
            </a:r>
            <a:endParaRPr lang="en-US" sz="3200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659185"/>
            <a:ext cx="4175234" cy="2540582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b="1" dirty="0" smtClean="0"/>
              <a:t>Day 7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659" y="2659185"/>
            <a:ext cx="4346503" cy="2541209"/>
          </a:xfrm>
        </p:spPr>
      </p:pic>
    </p:spTree>
    <p:extLst>
      <p:ext uri="{BB962C8B-B14F-4D97-AF65-F5344CB8AC3E}">
        <p14:creationId xmlns:p14="http://schemas.microsoft.com/office/powerpoint/2010/main" val="2683142643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967" y="452718"/>
            <a:ext cx="9060867" cy="1400530"/>
          </a:xfrm>
        </p:spPr>
        <p:txBody>
          <a:bodyPr/>
          <a:lstStyle/>
          <a:p>
            <a:r>
              <a:rPr lang="en-US" dirty="0" smtClean="0"/>
              <a:t>Daily Scrums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 dirty="0" smtClean="0"/>
              <a:t>Day </a:t>
            </a:r>
            <a:r>
              <a:rPr lang="en-US" sz="3200" b="1" dirty="0"/>
              <a:t>8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67" y="2659185"/>
            <a:ext cx="4099419" cy="2742994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b="1" dirty="0" smtClean="0"/>
              <a:t>Day </a:t>
            </a:r>
            <a:r>
              <a:rPr lang="en-US" sz="2800" b="1" dirty="0"/>
              <a:t>9</a:t>
            </a:r>
            <a:endParaRPr lang="en-US" sz="2800" b="1" dirty="0" smtClean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90" y="2659185"/>
            <a:ext cx="5092376" cy="2742994"/>
          </a:xfrm>
        </p:spPr>
      </p:pic>
    </p:spTree>
    <p:extLst>
      <p:ext uri="{BB962C8B-B14F-4D97-AF65-F5344CB8AC3E}">
        <p14:creationId xmlns:p14="http://schemas.microsoft.com/office/powerpoint/2010/main" val="1420255753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132</Words>
  <Application>Microsoft Macintosh PowerPoint</Application>
  <PresentationFormat>Custom</PresentationFormat>
  <Paragraphs>43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Ion</vt:lpstr>
      <vt:lpstr>Collaborative Platform 5.0</vt:lpstr>
      <vt:lpstr>Sprint #1 Planning</vt:lpstr>
      <vt:lpstr>PowerPoint Presentation</vt:lpstr>
      <vt:lpstr>PowerPoint Presentation</vt:lpstr>
      <vt:lpstr>Sprint #1 Planning</vt:lpstr>
      <vt:lpstr>Daily Scrums</vt:lpstr>
      <vt:lpstr>Daily Scrums</vt:lpstr>
      <vt:lpstr>Daily Scrums</vt:lpstr>
      <vt:lpstr>Daily Scrums</vt:lpstr>
      <vt:lpstr>Daily Scrums</vt:lpstr>
      <vt:lpstr>Updated VC Model </vt:lpstr>
      <vt:lpstr>Updated EER Diagram (VC)</vt:lpstr>
      <vt:lpstr>Sprint #1 Recap</vt:lpstr>
      <vt:lpstr>Charts</vt:lpstr>
      <vt:lpstr>Demo</vt:lpstr>
      <vt:lpstr>Sprint #1Retrospective</vt:lpstr>
      <vt:lpstr>Sprint # 2 Planning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Platform 5.0</dc:title>
  <dc:creator>Jorge Travieso</dc:creator>
  <cp:lastModifiedBy>Jorge Travieso</cp:lastModifiedBy>
  <cp:revision>22</cp:revision>
  <dcterms:created xsi:type="dcterms:W3CDTF">2015-02-23T07:29:19Z</dcterms:created>
  <dcterms:modified xsi:type="dcterms:W3CDTF">2015-02-24T02:13:06Z</dcterms:modified>
</cp:coreProperties>
</file>