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73" r:id="rId3"/>
    <p:sldId id="258" r:id="rId4"/>
    <p:sldId id="274" r:id="rId5"/>
    <p:sldId id="275" r:id="rId6"/>
    <p:sldId id="276" r:id="rId7"/>
    <p:sldId id="260" r:id="rId8"/>
    <p:sldId id="277" r:id="rId9"/>
    <p:sldId id="261" r:id="rId10"/>
    <p:sldId id="262" r:id="rId11"/>
    <p:sldId id="263" r:id="rId12"/>
    <p:sldId id="264" r:id="rId13"/>
    <p:sldId id="266" r:id="rId14"/>
    <p:sldId id="279" r:id="rId15"/>
    <p:sldId id="280" r:id="rId16"/>
    <p:sldId id="281" r:id="rId17"/>
    <p:sldId id="271" r:id="rId18"/>
    <p:sldId id="265" r:id="rId19"/>
    <p:sldId id="267" r:id="rId20"/>
    <p:sldId id="278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Travieso" initials="J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-71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2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512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6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4896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761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3/6/15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734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3/6/15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013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2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3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2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7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3/6/15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1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3/6/15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8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3/6/15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6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3/6/15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8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0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88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Library/WebServer/Documents/coplat/Code/UserManual.docx" TargetMode="External"/><Relationship Id="rId3" Type="http://schemas.openxmlformats.org/officeDocument/2006/relationships/hyperlink" Target="file://localhost/Library/WebServer/Documents/coplat/Documents/Our%20Docs/FSPP.doc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6252"/>
            <a:ext cx="8825658" cy="2262781"/>
          </a:xfrm>
        </p:spPr>
        <p:txBody>
          <a:bodyPr/>
          <a:lstStyle/>
          <a:p>
            <a:r>
              <a:rPr lang="en-US" sz="5400" dirty="0" smtClean="0"/>
              <a:t>Collaborative Platform 5.0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93694"/>
            <a:ext cx="4331445" cy="176463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Jorge Travieso</a:t>
            </a:r>
          </a:p>
          <a:p>
            <a:pPr algn="ctr"/>
            <a:r>
              <a:rPr lang="en-US" sz="2800" b="1" dirty="0" smtClean="0"/>
              <a:t>Adrian Alfonso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82903" y="3068052"/>
            <a:ext cx="287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Team Members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54903" y="3068052"/>
            <a:ext cx="2972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 Owners</a:t>
            </a:r>
            <a:endParaRPr lang="en-US" sz="28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26953" y="3693694"/>
            <a:ext cx="4331445" cy="1764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b="1" dirty="0" smtClean="0"/>
              <a:t>Juan Caraballo</a:t>
            </a:r>
          </a:p>
          <a:p>
            <a:pPr algn="ctr"/>
            <a:r>
              <a:rPr lang="en-US" sz="2800" b="1" dirty="0" smtClean="0"/>
              <a:t>Robert </a:t>
            </a:r>
            <a:r>
              <a:rPr lang="en-US" sz="2800" b="1" dirty="0" err="1" smtClean="0"/>
              <a:t>Loredo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89179" y="5560748"/>
            <a:ext cx="287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Spring 2015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9991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461" y="452718"/>
            <a:ext cx="9024373" cy="1400530"/>
          </a:xfrm>
        </p:spPr>
        <p:txBody>
          <a:bodyPr/>
          <a:lstStyle/>
          <a:p>
            <a:r>
              <a:rPr lang="en-US" dirty="0" smtClean="0"/>
              <a:t>Daily Scrums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 smtClean="0"/>
              <a:t>Day 4</a:t>
            </a:r>
            <a:endParaRPr lang="en-US" sz="32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7214" y="2659182"/>
            <a:ext cx="4009351" cy="3222061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 smtClean="0"/>
              <a:t>Day 5</a:t>
            </a:r>
            <a:endParaRPr lang="en-US" sz="2800" b="1" dirty="0"/>
          </a:p>
        </p:txBody>
      </p:sp>
      <p:pic>
        <p:nvPicPr>
          <p:cNvPr id="7" name="Content Placeholder 6" descr="Snip20150302_20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56" b="-12356"/>
          <a:stretch>
            <a:fillRect/>
          </a:stretch>
        </p:blipFill>
        <p:spPr>
          <a:xfrm>
            <a:off x="5654495" y="2250335"/>
            <a:ext cx="4706836" cy="4006003"/>
          </a:xfrm>
        </p:spPr>
      </p:pic>
    </p:spTree>
    <p:extLst>
      <p:ext uri="{BB962C8B-B14F-4D97-AF65-F5344CB8AC3E}">
        <p14:creationId xmlns:p14="http://schemas.microsoft.com/office/powerpoint/2010/main" val="6532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3" y="452718"/>
            <a:ext cx="8947521" cy="1400530"/>
          </a:xfrm>
        </p:spPr>
        <p:txBody>
          <a:bodyPr/>
          <a:lstStyle/>
          <a:p>
            <a:r>
              <a:rPr lang="en-US" dirty="0" smtClean="0"/>
              <a:t>Daily Scrums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 smtClean="0"/>
              <a:t>Day 6</a:t>
            </a:r>
            <a:endParaRPr lang="en-US" sz="32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25" y="2581673"/>
            <a:ext cx="5112788" cy="2609285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889155" y="1905000"/>
            <a:ext cx="4396339" cy="576262"/>
          </a:xfrm>
        </p:spPr>
        <p:txBody>
          <a:bodyPr/>
          <a:lstStyle/>
          <a:p>
            <a:r>
              <a:rPr lang="en-US" sz="2800" b="1" dirty="0" smtClean="0"/>
              <a:t>Day 7</a:t>
            </a:r>
          </a:p>
        </p:txBody>
      </p:sp>
      <p:pic>
        <p:nvPicPr>
          <p:cNvPr id="5" name="Content Placeholder 4" descr="Snip20150302_22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18" b="-5118"/>
          <a:stretch>
            <a:fillRect/>
          </a:stretch>
        </p:blipFill>
        <p:spPr>
          <a:xfrm>
            <a:off x="5985781" y="2404154"/>
            <a:ext cx="4090821" cy="3481710"/>
          </a:xfrm>
        </p:spPr>
      </p:pic>
    </p:spTree>
    <p:extLst>
      <p:ext uri="{BB962C8B-B14F-4D97-AF65-F5344CB8AC3E}">
        <p14:creationId xmlns:p14="http://schemas.microsoft.com/office/powerpoint/2010/main" val="268314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67" y="452718"/>
            <a:ext cx="9060867" cy="1400530"/>
          </a:xfrm>
        </p:spPr>
        <p:txBody>
          <a:bodyPr/>
          <a:lstStyle/>
          <a:p>
            <a:r>
              <a:rPr lang="en-US" dirty="0" smtClean="0"/>
              <a:t>Daily Scrums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 smtClean="0"/>
              <a:t>Day </a:t>
            </a:r>
            <a:r>
              <a:rPr lang="en-US" sz="3200" b="1" dirty="0"/>
              <a:t>8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1" y="2678313"/>
            <a:ext cx="5388282" cy="296823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 smtClean="0"/>
              <a:t>Day </a:t>
            </a:r>
            <a:r>
              <a:rPr lang="en-US" sz="2800" b="1" dirty="0"/>
              <a:t>9</a:t>
            </a:r>
            <a:endParaRPr lang="en-US" sz="2800" b="1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041" y="2659185"/>
            <a:ext cx="4322848" cy="3036602"/>
          </a:xfrm>
        </p:spPr>
      </p:pic>
    </p:spTree>
    <p:extLst>
      <p:ext uri="{BB962C8B-B14F-4D97-AF65-F5344CB8AC3E}">
        <p14:creationId xmlns:p14="http://schemas.microsoft.com/office/powerpoint/2010/main" val="142025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811" y="452718"/>
            <a:ext cx="8980023" cy="1400530"/>
          </a:xfrm>
        </p:spPr>
        <p:txBody>
          <a:bodyPr/>
          <a:lstStyle/>
          <a:p>
            <a:r>
              <a:rPr lang="en-US" dirty="0" smtClean="0"/>
              <a:t>Daily Scrums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95810" y="1565117"/>
            <a:ext cx="4396338" cy="576262"/>
          </a:xfrm>
        </p:spPr>
        <p:txBody>
          <a:bodyPr/>
          <a:lstStyle/>
          <a:p>
            <a:r>
              <a:rPr lang="en-US" sz="3200" b="1" dirty="0" smtClean="0"/>
              <a:t>Day 10</a:t>
            </a:r>
            <a:endParaRPr lang="en-US" sz="3200" b="1" dirty="0"/>
          </a:p>
        </p:txBody>
      </p:sp>
      <p:pic>
        <p:nvPicPr>
          <p:cNvPr id="5" name="Content Placeholder 4" descr="Snip20150302_25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833" b="-13833"/>
          <a:stretch>
            <a:fillRect/>
          </a:stretch>
        </p:blipFill>
        <p:spPr>
          <a:xfrm>
            <a:off x="3077222" y="2224679"/>
            <a:ext cx="4721793" cy="4018733"/>
          </a:xfrm>
        </p:spPr>
      </p:pic>
    </p:spTree>
    <p:extLst>
      <p:ext uri="{BB962C8B-B14F-4D97-AF65-F5344CB8AC3E}">
        <p14:creationId xmlns:p14="http://schemas.microsoft.com/office/powerpoint/2010/main" val="212443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" r="1382"/>
          <a:stretch>
            <a:fillRect/>
          </a:stretch>
        </p:blipFill>
        <p:spPr>
          <a:xfrm>
            <a:off x="965276" y="1380575"/>
            <a:ext cx="9746291" cy="50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3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for VC</a:t>
            </a:r>
            <a:endParaRPr lang="en-US" dirty="0"/>
          </a:p>
        </p:txBody>
      </p:sp>
      <p:pic>
        <p:nvPicPr>
          <p:cNvPr id="4" name="Content Placeholder 3" descr="model-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888" r="-56888"/>
          <a:stretch>
            <a:fillRect/>
          </a:stretch>
        </p:blipFill>
        <p:spPr>
          <a:xfrm>
            <a:off x="275097" y="1283933"/>
            <a:ext cx="10880738" cy="5102523"/>
          </a:xfrm>
        </p:spPr>
      </p:pic>
    </p:spTree>
    <p:extLst>
      <p:ext uri="{BB962C8B-B14F-4D97-AF65-F5344CB8AC3E}">
        <p14:creationId xmlns:p14="http://schemas.microsoft.com/office/powerpoint/2010/main" val="660033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</a:t>
            </a:r>
            <a:endParaRPr lang="en-US" dirty="0"/>
          </a:p>
        </p:txBody>
      </p:sp>
      <p:pic>
        <p:nvPicPr>
          <p:cNvPr id="4" name="Content Placeholder 3" descr="UseCas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75" r="-38675"/>
          <a:stretch>
            <a:fillRect/>
          </a:stretch>
        </p:blipFill>
        <p:spPr>
          <a:xfrm>
            <a:off x="661598" y="1270128"/>
            <a:ext cx="9757286" cy="5384237"/>
          </a:xfrm>
        </p:spPr>
      </p:pic>
    </p:spTree>
    <p:extLst>
      <p:ext uri="{BB962C8B-B14F-4D97-AF65-F5344CB8AC3E}">
        <p14:creationId xmlns:p14="http://schemas.microsoft.com/office/powerpoint/2010/main" val="964609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76678" y="452718"/>
            <a:ext cx="8974156" cy="1400530"/>
          </a:xfrm>
        </p:spPr>
        <p:txBody>
          <a:bodyPr/>
          <a:lstStyle/>
          <a:p>
            <a:r>
              <a:rPr lang="en-US" dirty="0" smtClean="0"/>
              <a:t>Documentations Updates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/>
          </a:p>
          <a:p>
            <a:r>
              <a:rPr lang="en-US" sz="2400" b="1" dirty="0">
                <a:hlinkClick r:id="rId2" action="ppaction://hlinkfile"/>
              </a:rPr>
              <a:t>file://localhost/Library/WebServer/Documents/coplat/Code/</a:t>
            </a:r>
            <a:r>
              <a:rPr lang="en-US" sz="2400" b="1" dirty="0" smtClean="0">
                <a:hlinkClick r:id="rId2" action="ppaction://hlinkfile"/>
              </a:rPr>
              <a:t>UserManual.docx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>
                <a:hlinkClick r:id="rId3" action="ppaction://hlinkfile"/>
              </a:rPr>
              <a:t>file://localhost/Library/WebServer/Documents/coplat/Documents/Our Docs/FSPP.docx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255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158" y="452718"/>
            <a:ext cx="8847676" cy="1400530"/>
          </a:xfrm>
        </p:spPr>
        <p:txBody>
          <a:bodyPr/>
          <a:lstStyle/>
          <a:p>
            <a:r>
              <a:rPr lang="en-US" dirty="0" smtClean="0"/>
              <a:t>Sprint #1 Recap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One user story could not be finished</a:t>
            </a:r>
          </a:p>
          <a:p>
            <a:r>
              <a:rPr lang="en-US" sz="2800" b="1" dirty="0" smtClean="0"/>
              <a:t>Personal Mark: 28 Points / 36 Planned</a:t>
            </a:r>
          </a:p>
          <a:p>
            <a:r>
              <a:rPr lang="en-US" sz="2800" b="1" dirty="0" smtClean="0"/>
              <a:t>Team Mark: 50 Points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9373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Burndown Chart</a:t>
            </a:r>
            <a:endParaRPr lang="en-US" dirty="0"/>
          </a:p>
        </p:txBody>
      </p:sp>
      <p:pic>
        <p:nvPicPr>
          <p:cNvPr id="10" name="Content Placeholder 9" descr="Snip20150302_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94" r="-38894"/>
          <a:stretch>
            <a:fillRect/>
          </a:stretch>
        </p:blipFill>
        <p:spPr>
          <a:xfrm>
            <a:off x="1082507" y="1546244"/>
            <a:ext cx="10026987" cy="4702156"/>
          </a:xfrm>
        </p:spPr>
      </p:pic>
    </p:spTree>
    <p:extLst>
      <p:ext uri="{BB962C8B-B14F-4D97-AF65-F5344CB8AC3E}">
        <p14:creationId xmlns:p14="http://schemas.microsoft.com/office/powerpoint/2010/main" val="57276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380" y="452718"/>
            <a:ext cx="8950454" cy="1400530"/>
          </a:xfrm>
        </p:spPr>
        <p:txBody>
          <a:bodyPr/>
          <a:lstStyle/>
          <a:p>
            <a:r>
              <a:rPr lang="en-US" dirty="0" smtClean="0"/>
              <a:t>Sprint # 2 Planning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61" y="1992043"/>
            <a:ext cx="2381339" cy="1526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61" y="3884453"/>
            <a:ext cx="2381339" cy="1548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83" y="3884452"/>
            <a:ext cx="2307251" cy="1548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84" y="1992043"/>
            <a:ext cx="2281238" cy="1526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25776" y="2493467"/>
            <a:ext cx="154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 Points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25776" y="4397193"/>
            <a:ext cx="1753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12 Points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01003" y="2493467"/>
            <a:ext cx="154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 Points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48466" y="4397193"/>
            <a:ext cx="154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 Points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140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Burnup Chart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4" descr="Snip20150302_1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22" r="-21622"/>
          <a:stretch>
            <a:fillRect/>
          </a:stretch>
        </p:blipFill>
        <p:spPr>
          <a:xfrm>
            <a:off x="0" y="1311545"/>
            <a:ext cx="10821858" cy="5074911"/>
          </a:xfrm>
        </p:spPr>
      </p:pic>
    </p:spTree>
    <p:extLst>
      <p:ext uri="{BB962C8B-B14F-4D97-AF65-F5344CB8AC3E}">
        <p14:creationId xmlns:p14="http://schemas.microsoft.com/office/powerpoint/2010/main" val="2111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http://</a:t>
            </a:r>
            <a:r>
              <a:rPr lang="en-US" sz="2800" b="1" dirty="0" err="1"/>
              <a:t>localhost</a:t>
            </a:r>
            <a:r>
              <a:rPr lang="en-US" sz="2800" b="1" dirty="0"/>
              <a:t>/</a:t>
            </a:r>
            <a:r>
              <a:rPr lang="en-US" sz="2800" b="1" dirty="0" err="1"/>
              <a:t>coplat</a:t>
            </a:r>
            <a:r>
              <a:rPr lang="en-US" sz="2800" b="1" dirty="0"/>
              <a:t>/</a:t>
            </a:r>
            <a:r>
              <a:rPr lang="en-US" sz="2800" b="1" dirty="0" err="1"/>
              <a:t>index.php</a:t>
            </a:r>
            <a:r>
              <a:rPr lang="en-US" sz="2800" b="1" dirty="0"/>
              <a:t>/</a:t>
            </a:r>
            <a:r>
              <a:rPr lang="en-US" sz="2800" b="1" dirty="0" err="1"/>
              <a:t>videoConference</a:t>
            </a:r>
            <a:r>
              <a:rPr lang="en-US" sz="28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8769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868" y="452718"/>
            <a:ext cx="8841966" cy="1400530"/>
          </a:xfrm>
        </p:spPr>
        <p:txBody>
          <a:bodyPr/>
          <a:lstStyle/>
          <a:p>
            <a:r>
              <a:rPr lang="en-US" dirty="0" smtClean="0"/>
              <a:t>Sprint #1Retrospective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03" y="1627323"/>
            <a:ext cx="7373399" cy="4370522"/>
          </a:xfrm>
        </p:spPr>
      </p:pic>
    </p:spTree>
    <p:extLst>
      <p:ext uri="{BB962C8B-B14F-4D97-AF65-F5344CB8AC3E}">
        <p14:creationId xmlns:p14="http://schemas.microsoft.com/office/powerpoint/2010/main" val="312419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380" y="452718"/>
            <a:ext cx="8950454" cy="1400530"/>
          </a:xfrm>
        </p:spPr>
        <p:txBody>
          <a:bodyPr/>
          <a:lstStyle/>
          <a:p>
            <a:r>
              <a:rPr lang="en-US" dirty="0" smtClean="0"/>
              <a:t>Sprint # 3 Planning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558648"/>
              </p:ext>
            </p:extLst>
          </p:nvPr>
        </p:nvGraphicFramePr>
        <p:xfrm>
          <a:off x="1103313" y="2052639"/>
          <a:ext cx="9497826" cy="327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942"/>
                <a:gridCol w="3165942"/>
                <a:gridCol w="3165942"/>
              </a:tblGrid>
              <a:tr h="6552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Points</a:t>
                      </a:r>
                      <a:endParaRPr lang="en-US" sz="2400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Improve VC UX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To-Do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Mentor Schedule</a:t>
                      </a:r>
                      <a:r>
                        <a:rPr lang="en-US" sz="2000" b="1" baseline="0" dirty="0" smtClean="0"/>
                        <a:t> VC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To-Do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Mentee</a:t>
                      </a:r>
                      <a:r>
                        <a:rPr lang="en-US" sz="2000" b="1" baseline="0" dirty="0" smtClean="0"/>
                        <a:t> Request VC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To-Do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Virtual</a:t>
                      </a:r>
                      <a:r>
                        <a:rPr lang="en-US" sz="2000" b="1" baseline="0" dirty="0" smtClean="0"/>
                        <a:t> Whiteboard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In Development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66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nip20150302_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52" r="-19452"/>
          <a:stretch>
            <a:fillRect/>
          </a:stretch>
        </p:blipFill>
        <p:spPr>
          <a:xfrm>
            <a:off x="478992" y="897373"/>
            <a:ext cx="11234017" cy="5268193"/>
          </a:xfrm>
        </p:spPr>
      </p:pic>
    </p:spTree>
    <p:extLst>
      <p:ext uri="{BB962C8B-B14F-4D97-AF65-F5344CB8AC3E}">
        <p14:creationId xmlns:p14="http://schemas.microsoft.com/office/powerpoint/2010/main" val="7674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nip20150302_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68" r="-18468"/>
          <a:stretch>
            <a:fillRect/>
          </a:stretch>
        </p:blipFill>
        <p:spPr>
          <a:xfrm>
            <a:off x="525960" y="893624"/>
            <a:ext cx="11124250" cy="5216718"/>
          </a:xfrm>
        </p:spPr>
      </p:pic>
    </p:spTree>
    <p:extLst>
      <p:ext uri="{BB962C8B-B14F-4D97-AF65-F5344CB8AC3E}">
        <p14:creationId xmlns:p14="http://schemas.microsoft.com/office/powerpoint/2010/main" val="198427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nip20150302_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45" r="-16145"/>
          <a:stretch>
            <a:fillRect/>
          </a:stretch>
        </p:blipFill>
        <p:spPr>
          <a:xfrm>
            <a:off x="699790" y="966402"/>
            <a:ext cx="10792420" cy="5061106"/>
          </a:xfrm>
        </p:spPr>
      </p:pic>
    </p:spTree>
    <p:extLst>
      <p:ext uri="{BB962C8B-B14F-4D97-AF65-F5344CB8AC3E}">
        <p14:creationId xmlns:p14="http://schemas.microsoft.com/office/powerpoint/2010/main" val="21937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nip20150302_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16" r="-19016"/>
          <a:stretch>
            <a:fillRect/>
          </a:stretch>
        </p:blipFill>
        <p:spPr>
          <a:xfrm>
            <a:off x="675402" y="1007819"/>
            <a:ext cx="11057378" cy="5185358"/>
          </a:xfrm>
        </p:spPr>
      </p:pic>
    </p:spTree>
    <p:extLst>
      <p:ext uri="{BB962C8B-B14F-4D97-AF65-F5344CB8AC3E}">
        <p14:creationId xmlns:p14="http://schemas.microsoft.com/office/powerpoint/2010/main" val="2773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 smtClean="0"/>
              <a:t>Sprint #2 Planning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4 User Stories</a:t>
            </a:r>
          </a:p>
          <a:p>
            <a:r>
              <a:rPr lang="en-US" sz="2800" b="1" dirty="0" smtClean="0"/>
              <a:t>36 Story Points in Total</a:t>
            </a:r>
          </a:p>
          <a:p>
            <a:r>
              <a:rPr lang="en-US" sz="2800" b="1" dirty="0" smtClean="0"/>
              <a:t>Estimate based on</a:t>
            </a:r>
          </a:p>
          <a:p>
            <a:pPr lvl="1"/>
            <a:r>
              <a:rPr lang="en-US" sz="2000" b="1" dirty="0" err="1" smtClean="0"/>
              <a:t>Yii</a:t>
            </a:r>
            <a:r>
              <a:rPr lang="en-US" sz="2000" b="1" dirty="0"/>
              <a:t> </a:t>
            </a:r>
            <a:r>
              <a:rPr lang="en-US" sz="2000" b="1" dirty="0" smtClean="0"/>
              <a:t>Framework study time</a:t>
            </a:r>
          </a:p>
          <a:p>
            <a:pPr lvl="1"/>
            <a:r>
              <a:rPr lang="en-US" sz="2000" b="1" dirty="0" smtClean="0"/>
              <a:t>Documentation update time</a:t>
            </a:r>
          </a:p>
          <a:p>
            <a:pPr lvl="1"/>
            <a:r>
              <a:rPr lang="en-US" sz="2000" b="1" dirty="0" smtClean="0"/>
              <a:t>Design and implementation</a:t>
            </a:r>
          </a:p>
          <a:p>
            <a:pPr lvl="1"/>
            <a:endParaRPr lang="en-US" b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239593"/>
              </p:ext>
            </p:extLst>
          </p:nvPr>
        </p:nvGraphicFramePr>
        <p:xfrm>
          <a:off x="1103313" y="2052639"/>
          <a:ext cx="9497826" cy="327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942"/>
                <a:gridCol w="3165942"/>
                <a:gridCol w="3165942"/>
              </a:tblGrid>
              <a:tr h="65527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Accepted</a:t>
                      </a:r>
                      <a:endParaRPr lang="en-US" sz="2400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Create Meetings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Accepted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Join Meetings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Accepted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Check Meetings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Done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smtClean="0"/>
                        <a:t>Accepted</a:t>
                      </a:r>
                      <a:endParaRPr lang="en-US" sz="2000" b="1" dirty="0"/>
                    </a:p>
                  </a:txBody>
                  <a:tcPr/>
                </a:tc>
              </a:tr>
              <a:tr h="6552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Virtual</a:t>
                      </a:r>
                      <a:r>
                        <a:rPr lang="en-US" sz="2000" b="1" baseline="0" dirty="0" smtClean="0"/>
                        <a:t> Whiteboard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In Development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0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020" y="452718"/>
            <a:ext cx="9075814" cy="1400530"/>
          </a:xfrm>
        </p:spPr>
        <p:txBody>
          <a:bodyPr/>
          <a:lstStyle/>
          <a:p>
            <a:r>
              <a:rPr lang="en-US" dirty="0" smtClean="0"/>
              <a:t>Daily Scrums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 smtClean="0"/>
              <a:t>Day 2</a:t>
            </a:r>
            <a:endParaRPr lang="en-US" sz="32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 smtClean="0"/>
              <a:t>Day 3</a:t>
            </a:r>
            <a:endParaRPr lang="en-US" sz="2800" b="1" dirty="0"/>
          </a:p>
        </p:txBody>
      </p:sp>
      <p:pic>
        <p:nvPicPr>
          <p:cNvPr id="7" name="Content Placeholder 6" descr="Snip20150302_17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97" b="-18197"/>
          <a:stretch>
            <a:fillRect/>
          </a:stretch>
        </p:blipFill>
        <p:spPr/>
      </p:pic>
      <p:pic>
        <p:nvPicPr>
          <p:cNvPr id="10" name="Content Placeholder 9" descr="Snip20150302_18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795" b="-23795"/>
          <a:stretch>
            <a:fillRect/>
          </a:stretch>
        </p:blipFill>
        <p:spPr>
          <a:xfrm>
            <a:off x="5654495" y="2360781"/>
            <a:ext cx="4577068" cy="4086498"/>
          </a:xfrm>
        </p:spPr>
      </p:pic>
    </p:spTree>
    <p:extLst>
      <p:ext uri="{BB962C8B-B14F-4D97-AF65-F5344CB8AC3E}">
        <p14:creationId xmlns:p14="http://schemas.microsoft.com/office/powerpoint/2010/main" val="12681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231</Words>
  <Application>Microsoft Macintosh PowerPoint</Application>
  <PresentationFormat>Custom</PresentationFormat>
  <Paragraphs>83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Ion</vt:lpstr>
      <vt:lpstr>Collaborative Platform 5.0</vt:lpstr>
      <vt:lpstr>Sprint # 2 Planning</vt:lpstr>
      <vt:lpstr>PowerPoint Presentation</vt:lpstr>
      <vt:lpstr>PowerPoint Presentation</vt:lpstr>
      <vt:lpstr>PowerPoint Presentation</vt:lpstr>
      <vt:lpstr>PowerPoint Presentation</vt:lpstr>
      <vt:lpstr>Sprint #2 Planning</vt:lpstr>
      <vt:lpstr>Self Review</vt:lpstr>
      <vt:lpstr>Daily Scrums</vt:lpstr>
      <vt:lpstr>Daily Scrums</vt:lpstr>
      <vt:lpstr>Daily Scrums</vt:lpstr>
      <vt:lpstr>Daily Scrums</vt:lpstr>
      <vt:lpstr>Daily Scrums</vt:lpstr>
      <vt:lpstr>Gantt Chart</vt:lpstr>
      <vt:lpstr>Class Diagram for VC</vt:lpstr>
      <vt:lpstr>Use Case Model</vt:lpstr>
      <vt:lpstr>Documentations Updates</vt:lpstr>
      <vt:lpstr>Sprint #1 Recap</vt:lpstr>
      <vt:lpstr>Burndown Chart</vt:lpstr>
      <vt:lpstr>Burnup Chart </vt:lpstr>
      <vt:lpstr>Demo</vt:lpstr>
      <vt:lpstr>Sprint #1Retrospective</vt:lpstr>
      <vt:lpstr>Sprint # 3 Planning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Platform 5.0</dc:title>
  <dc:creator>Jorge Travieso</dc:creator>
  <cp:lastModifiedBy>Jorge Travieso</cp:lastModifiedBy>
  <cp:revision>36</cp:revision>
  <dcterms:created xsi:type="dcterms:W3CDTF">2015-02-23T07:29:19Z</dcterms:created>
  <dcterms:modified xsi:type="dcterms:W3CDTF">2015-03-07T03:42:21Z</dcterms:modified>
</cp:coreProperties>
</file>