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65" r:id="rId3"/>
    <p:sldId id="278" r:id="rId4"/>
    <p:sldId id="262" r:id="rId5"/>
    <p:sldId id="267" r:id="rId6"/>
    <p:sldId id="264" r:id="rId7"/>
    <p:sldId id="274" r:id="rId8"/>
    <p:sldId id="268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12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Retrospective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06" y="1245214"/>
            <a:ext cx="2605158" cy="510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954" y="-68239"/>
            <a:ext cx="469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Sprint </a:t>
            </a:r>
            <a:r>
              <a:rPr lang="en-US" sz="5400" b="1" dirty="0" smtClean="0"/>
              <a:t>5 Stories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62959" y="2633849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</a:t>
            </a:r>
            <a:r>
              <a:rPr lang="en-US" sz="4800" b="1" dirty="0" smtClean="0"/>
              <a:t>32 pts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82" y="1433655"/>
            <a:ext cx="3392536" cy="47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2945" y="0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</a:t>
            </a:r>
            <a:r>
              <a:rPr lang="en-US" sz="5400" b="1" dirty="0" smtClean="0"/>
              <a:t>4 </a:t>
            </a:r>
            <a:r>
              <a:rPr lang="en-US" sz="5400" b="1" dirty="0" smtClean="0"/>
              <a:t>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993197" y="4790197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72 pts</a:t>
            </a:r>
            <a:endParaRPr lang="en-US" sz="48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97" y="1164038"/>
            <a:ext cx="2386181" cy="53750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67" y="1164038"/>
            <a:ext cx="2237238" cy="54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42196" y="0"/>
            <a:ext cx="9621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My Sprint </a:t>
            </a:r>
            <a:r>
              <a:rPr lang="en-US" sz="5400" b="1" dirty="0" smtClean="0"/>
              <a:t>4 Stories (Total 40 pts)</a:t>
            </a:r>
            <a:endParaRPr lang="en-US" sz="5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8709" y="1161681"/>
            <a:ext cx="4352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Week 1 Stories completed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44083" y="1161681"/>
            <a:ext cx="37540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Week 2 Stories completed</a:t>
            </a:r>
            <a:endParaRPr lang="en-US"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9" y="2555989"/>
            <a:ext cx="3125118" cy="40477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791" y="2555989"/>
            <a:ext cx="2468595" cy="40563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083" y="2555989"/>
            <a:ext cx="3469660" cy="24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319"/>
            <a:ext cx="12192000" cy="60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690" y="0"/>
            <a:ext cx="11897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 </a:t>
            </a:r>
            <a:r>
              <a:rPr lang="en-US" sz="5400" b="1" dirty="0" smtClean="0"/>
              <a:t>(Frequent Sub-Domains...</a:t>
            </a:r>
            <a:r>
              <a:rPr lang="en-US" sz="5400" b="1" dirty="0" smtClean="0"/>
              <a:t>)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330"/>
            <a:ext cx="11942289" cy="593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7984" y="0"/>
            <a:ext cx="108286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Sequence Diagram </a:t>
            </a:r>
            <a:r>
              <a:rPr lang="en-US" sz="4400" b="1" dirty="0"/>
              <a:t>(Frequent Sub-Domains</a:t>
            </a:r>
            <a:r>
              <a:rPr lang="en-US" sz="4400" b="1" dirty="0" smtClean="0"/>
              <a:t>...)</a:t>
            </a:r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" y="923330"/>
            <a:ext cx="11995601" cy="58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4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/>
              <a:t>Burndown</a:t>
            </a:r>
            <a:r>
              <a:rPr lang="en-US" sz="5400" dirty="0"/>
              <a:t> </a:t>
            </a:r>
            <a:r>
              <a:rPr lang="en-US" sz="5400" b="1" dirty="0" smtClean="0"/>
              <a:t>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68" y="1195031"/>
            <a:ext cx="7941860" cy="535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64</Words>
  <Application>Microsoft Office PowerPoint</Application>
  <PresentationFormat>Widescreen</PresentationFormat>
  <Paragraphs>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aalfonso</cp:lastModifiedBy>
  <cp:revision>95</cp:revision>
  <dcterms:created xsi:type="dcterms:W3CDTF">2015-02-27T02:46:58Z</dcterms:created>
  <dcterms:modified xsi:type="dcterms:W3CDTF">2015-04-04T22:43:44Z</dcterms:modified>
</cp:coreProperties>
</file>