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80" r:id="rId3"/>
    <p:sldId id="262" r:id="rId4"/>
    <p:sldId id="265" r:id="rId5"/>
    <p:sldId id="267" r:id="rId6"/>
    <p:sldId id="281" r:id="rId7"/>
    <p:sldId id="264" r:id="rId8"/>
    <p:sldId id="282" r:id="rId9"/>
    <p:sldId id="274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5252" y="3282931"/>
            <a:ext cx="35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</a:t>
            </a:r>
            <a:r>
              <a:rPr lang="en-US" sz="2400" dirty="0" smtClean="0"/>
              <a:t>Alfonso (Developer)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252" y="2711102"/>
            <a:ext cx="216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85" y="3929262"/>
            <a:ext cx="547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</a:t>
            </a:r>
            <a:r>
              <a:rPr lang="en-US" sz="2400" dirty="0" err="1" smtClean="0"/>
              <a:t>Travieso</a:t>
            </a:r>
            <a:r>
              <a:rPr lang="en-US" sz="2400" dirty="0" smtClean="0"/>
              <a:t>   (Developer, Scrum Master)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120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Product Owner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Juan </a:t>
            </a:r>
            <a:r>
              <a:rPr lang="en-US" sz="2400" dirty="0" smtClean="0"/>
              <a:t>Caraballo (Product Owner)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4121" y="0"/>
            <a:ext cx="4316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State Machine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488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9134" y="0"/>
            <a:ext cx="470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Main Algorithm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017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07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7644" y="250551"/>
            <a:ext cx="261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40425" y="1274618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Current students lack a reliable source for answering questions related to their classes or capstone projects</a:t>
            </a:r>
            <a:r>
              <a:rPr lang="en-US" altLang="en-US" sz="3600" dirty="0" smtClean="0"/>
              <a:t>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Students </a:t>
            </a:r>
            <a:r>
              <a:rPr lang="en-US" altLang="en-US" sz="3600" dirty="0"/>
              <a:t>may rely on several internet sources, often unreliable, inaccurate and incomplete</a:t>
            </a:r>
            <a:r>
              <a:rPr lang="en-US" altLang="en-US" sz="3600" dirty="0" smtClean="0"/>
              <a:t>.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Difficulty matching the correct mentor to the right question.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Lack of standard way of communication for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4201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586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923330"/>
            <a:ext cx="11709778" cy="5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6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Security/Privacy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233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101</Words>
  <Application>Microsoft Office PowerPoint</Application>
  <PresentationFormat>Widescreen</PresentationFormat>
  <Paragraphs>23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Adrian Alfonso</cp:lastModifiedBy>
  <cp:revision>127</cp:revision>
  <dcterms:created xsi:type="dcterms:W3CDTF">2015-02-27T02:46:58Z</dcterms:created>
  <dcterms:modified xsi:type="dcterms:W3CDTF">2015-04-24T15:47:28Z</dcterms:modified>
</cp:coreProperties>
</file>