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80" r:id="rId3"/>
    <p:sldId id="286" r:id="rId4"/>
    <p:sldId id="262" r:id="rId5"/>
    <p:sldId id="265" r:id="rId6"/>
    <p:sldId id="267" r:id="rId7"/>
    <p:sldId id="281" r:id="rId8"/>
    <p:sldId id="264" r:id="rId9"/>
    <p:sldId id="282" r:id="rId10"/>
    <p:sldId id="274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Caraballo (Product Owner)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4121" y="0"/>
            <a:ext cx="4316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State Machine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4883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9134" y="0"/>
            <a:ext cx="470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Main Algorithm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0175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Current students lack a reliable source for answering questions related to their classes or capstone projects</a:t>
            </a:r>
            <a:r>
              <a:rPr lang="en-US" altLang="en-US" sz="3600" dirty="0" smtClean="0"/>
              <a:t>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Students </a:t>
            </a:r>
            <a:r>
              <a:rPr lang="en-US" altLang="en-US" sz="3600" dirty="0"/>
              <a:t>may rely on several internet sources, often unreliable, inaccurate and incomplete</a:t>
            </a:r>
            <a:r>
              <a:rPr lang="en-US" altLang="en-US" sz="3600" dirty="0" smtClean="0"/>
              <a:t>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Difficulty matching the correct mentor to the right question.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Lack 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0186" y="250551"/>
            <a:ext cx="831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Previous </a:t>
            </a:r>
            <a:r>
              <a:rPr lang="en-US" sz="5400" b="1" dirty="0"/>
              <a:t>V</a:t>
            </a:r>
            <a:r>
              <a:rPr lang="en-US" sz="5400" b="1" dirty="0" smtClean="0"/>
              <a:t>ersion Limitations</a:t>
            </a:r>
            <a:endParaRPr lang="en-US" sz="5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40425" y="1684326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interaction </a:t>
            </a:r>
            <a:r>
              <a:rPr lang="en-US" sz="3600" dirty="0"/>
              <a:t>among users of the </a:t>
            </a:r>
            <a:r>
              <a:rPr lang="en-US" sz="3600" dirty="0" smtClean="0"/>
              <a:t>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Very difficult to set up meetings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reporting to measure the utilization of the system</a:t>
            </a:r>
            <a:endParaRPr lang="en-US" sz="3600" dirty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7725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1938"/>
              </p:ext>
            </p:extLst>
          </p:nvPr>
        </p:nvGraphicFramePr>
        <p:xfrm>
          <a:off x="5800291" y="1142474"/>
          <a:ext cx="4665495" cy="5082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495"/>
              </a:tblGrid>
              <a:tr h="5536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484743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9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Ahead of Time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2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From a Ticket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2092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0721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Screen</a:t>
                      </a:r>
                      <a:r>
                        <a:rPr lang="en-US" sz="1800" b="0" baseline="0" dirty="0" smtClean="0">
                          <a:latin typeface="Helvetica"/>
                          <a:cs typeface="Helvetica"/>
                        </a:rPr>
                        <a:t> Sharing During Video Conference</a:t>
                      </a:r>
                      <a:endParaRPr lang="en-US" sz="1800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40721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Whiteboard</a:t>
                      </a:r>
                    </a:p>
                  </a:txBody>
                  <a:tcPr/>
                </a:tc>
              </a:tr>
              <a:tr h="40721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Chat </a:t>
                      </a:r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Room</a:t>
                      </a:r>
                    </a:p>
                  </a:txBody>
                  <a:tcPr/>
                </a:tc>
              </a:tr>
              <a:tr h="4528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Invite More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People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4261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Accept/Reject Video Conference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Invitation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638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Cancel Video Conference Meeting</a:t>
                      </a:r>
                    </a:p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923330"/>
            <a:ext cx="11709778" cy="5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177</Words>
  <Application>Microsoft Macintosh PowerPoint</Application>
  <PresentationFormat>Custom</PresentationFormat>
  <Paragraphs>43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Jorge Travieso</cp:lastModifiedBy>
  <cp:revision>137</cp:revision>
  <dcterms:created xsi:type="dcterms:W3CDTF">2015-02-27T02:46:58Z</dcterms:created>
  <dcterms:modified xsi:type="dcterms:W3CDTF">2015-04-24T20:49:28Z</dcterms:modified>
</cp:coreProperties>
</file>