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70" r:id="rId6"/>
    <p:sldId id="260" r:id="rId7"/>
    <p:sldId id="261" r:id="rId8"/>
    <p:sldId id="262" r:id="rId9"/>
    <p:sldId id="263" r:id="rId10"/>
    <p:sldId id="268" r:id="rId11"/>
    <p:sldId id="269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02920" cy="2971801"/>
          </a:xfrm>
        </p:spPr>
        <p:txBody>
          <a:bodyPr/>
          <a:lstStyle/>
          <a:p>
            <a:r>
              <a:rPr lang="en-US" dirty="0" smtClean="0"/>
              <a:t>Collaborative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Ricardo Dominguez – Developer</a:t>
            </a:r>
          </a:p>
          <a:p>
            <a:r>
              <a:rPr lang="en-US" dirty="0" smtClean="0"/>
              <a:t>Juan Caraballo – Mentor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Masoud</a:t>
            </a:r>
            <a:r>
              <a:rPr lang="en-US" dirty="0" smtClean="0"/>
              <a:t> </a:t>
            </a:r>
            <a:r>
              <a:rPr lang="en-US" dirty="0" err="1" smtClean="0"/>
              <a:t>Sadjadi</a:t>
            </a:r>
            <a:r>
              <a:rPr lang="en-US" dirty="0" smtClean="0"/>
              <a:t> - Instructor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125" y="5350933"/>
            <a:ext cx="8534400" cy="1507067"/>
          </a:xfrm>
        </p:spPr>
        <p:txBody>
          <a:bodyPr/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pic>
        <p:nvPicPr>
          <p:cNvPr id="4" name="Shape 94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t="-18073" b="-18072"/>
          <a:stretch/>
        </p:blipFill>
        <p:spPr>
          <a:xfrm>
            <a:off x="917125" y="357995"/>
            <a:ext cx="10047048" cy="49990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664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5168819"/>
            <a:ext cx="8534400" cy="1507067"/>
          </a:xfrm>
        </p:spPr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sp>
        <p:nvSpPr>
          <p:cNvPr id="7" name="Shape 100"/>
          <p:cNvSpPr txBox="1">
            <a:spLocks noGrp="1"/>
          </p:cNvSpPr>
          <p:nvPr>
            <p:ph idx="1"/>
          </p:nvPr>
        </p:nvSpPr>
        <p:spPr>
          <a:xfrm>
            <a:off x="1167291" y="685801"/>
            <a:ext cx="3301192" cy="73755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Minimum Hardware</a:t>
            </a: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91" y="1423359"/>
            <a:ext cx="3490850" cy="3275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31" y="1423359"/>
            <a:ext cx="3790050" cy="32751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6374831" y="685801"/>
            <a:ext cx="2995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Minimum Software</a:t>
            </a:r>
          </a:p>
        </p:txBody>
      </p:sp>
    </p:spTree>
    <p:extLst>
      <p:ext uri="{BB962C8B-B14F-4D97-AF65-F5344CB8AC3E}">
        <p14:creationId xmlns:p14="http://schemas.microsoft.com/office/powerpoint/2010/main" val="19453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72065"/>
            <a:ext cx="5949501" cy="361526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Done with </a:t>
            </a:r>
            <a:r>
              <a:rPr lang="en-US" sz="1600" dirty="0" err="1" smtClean="0"/>
              <a:t>PHPUnit</a:t>
            </a:r>
            <a:r>
              <a:rPr lang="en-US" sz="1600" dirty="0" smtClean="0"/>
              <a:t> 5.1</a:t>
            </a:r>
          </a:p>
          <a:p>
            <a:r>
              <a:rPr lang="en-US" sz="1600" dirty="0" smtClean="0"/>
              <a:t>Tests current system as well as Feedback implementation</a:t>
            </a:r>
          </a:p>
          <a:p>
            <a:r>
              <a:rPr lang="en-US" sz="1600" dirty="0" smtClean="0"/>
              <a:t>Benefits – </a:t>
            </a:r>
          </a:p>
          <a:p>
            <a:pPr lvl="1"/>
            <a:r>
              <a:rPr lang="en-US" sz="1600" dirty="0" smtClean="0"/>
              <a:t>Allows developers to update current code with ease</a:t>
            </a:r>
          </a:p>
          <a:p>
            <a:pPr lvl="1"/>
            <a:r>
              <a:rPr lang="en-US" sz="1600" dirty="0" smtClean="0"/>
              <a:t>Shows us current weaknesses within our code or areas that require refactoring.</a:t>
            </a:r>
          </a:p>
          <a:p>
            <a:pPr lvl="1"/>
            <a:r>
              <a:rPr lang="en-US" sz="1600" dirty="0" smtClean="0"/>
              <a:t>Improves code by making it testable</a:t>
            </a:r>
          </a:p>
          <a:p>
            <a:pPr lvl="1"/>
            <a:r>
              <a:rPr lang="en-US" sz="1600" dirty="0" smtClean="0"/>
              <a:t>Helps the developer better understand the code.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87" y="951422"/>
            <a:ext cx="4210050" cy="2781300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 w="88900" cap="sq" cmpd="thickThin">
            <a:solidFill>
              <a:schemeClr val="tx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587" y="4134817"/>
            <a:ext cx="2543175" cy="981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2610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31" y="4927280"/>
            <a:ext cx="8534400" cy="1507067"/>
          </a:xfrm>
        </p:spPr>
        <p:txBody>
          <a:bodyPr/>
          <a:lstStyle/>
          <a:p>
            <a:r>
              <a:rPr lang="en-US" dirty="0" smtClean="0"/>
              <a:t>Functionality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31" y="711679"/>
            <a:ext cx="5302520" cy="462807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Done with Selenium IDE (non-licensed)</a:t>
            </a:r>
          </a:p>
          <a:p>
            <a:r>
              <a:rPr lang="en-US" sz="1600" dirty="0" smtClean="0"/>
              <a:t>Test current system’s front end to ensure that all sub-systems are working as intended to the users.</a:t>
            </a:r>
          </a:p>
          <a:p>
            <a:r>
              <a:rPr lang="en-US" sz="1600" dirty="0" smtClean="0"/>
              <a:t>Benefits – </a:t>
            </a:r>
          </a:p>
          <a:p>
            <a:pPr lvl="1"/>
            <a:r>
              <a:rPr lang="en-US" sz="1600" dirty="0" smtClean="0"/>
              <a:t>Allows for easy code updating by making sure that any code added or taken away will work as it is intended.</a:t>
            </a:r>
          </a:p>
          <a:p>
            <a:pPr lvl="1"/>
            <a:r>
              <a:rPr lang="en-US" sz="1600" dirty="0" smtClean="0"/>
              <a:t>Easy to update – Selenium IDE has become an industry standard because of its user friendliness and wide variety of coverage.</a:t>
            </a:r>
          </a:p>
          <a:p>
            <a:pPr lvl="1"/>
            <a:r>
              <a:rPr lang="en-US" sz="1600" dirty="0" smtClean="0"/>
              <a:t>Simulates user interaction and ensures that that different user stories work as intended.</a:t>
            </a:r>
          </a:p>
          <a:p>
            <a:endParaRPr lang="en-US" sz="1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605" y="530524"/>
            <a:ext cx="4803984" cy="4869612"/>
          </a:xfrm>
          <a:prstGeom prst="rect">
            <a:avLst/>
          </a:prstGeom>
          <a:effectLst>
            <a:outerShdw blurRad="215900" dist="2159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Contact Information </a:t>
            </a:r>
          </a:p>
          <a:p>
            <a:pPr lvl="1"/>
            <a:r>
              <a:rPr lang="en-US" sz="2400" dirty="0" smtClean="0"/>
              <a:t>rdomi005@fiu.edu</a:t>
            </a:r>
          </a:p>
          <a:p>
            <a:r>
              <a:rPr lang="en-US" sz="3200" dirty="0" smtClean="0"/>
              <a:t>Questions?</a:t>
            </a:r>
          </a:p>
          <a:p>
            <a:r>
              <a:rPr lang="en-US" sz="3200" dirty="0" smtClean="0"/>
              <a:t>Comments?</a:t>
            </a:r>
          </a:p>
          <a:p>
            <a:r>
              <a:rPr lang="en-US" sz="3200" dirty="0" smtClean="0"/>
              <a:t>Concerns?</a:t>
            </a:r>
          </a:p>
        </p:txBody>
      </p:sp>
    </p:spTree>
    <p:extLst>
      <p:ext uri="{BB962C8B-B14F-4D97-AF65-F5344CB8AC3E}">
        <p14:creationId xmlns:p14="http://schemas.microsoft.com/office/powerpoint/2010/main" val="406301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currently a lack of one-to-one interaction between students and professionals.</a:t>
            </a:r>
          </a:p>
          <a:p>
            <a:r>
              <a:rPr lang="en-US" dirty="0" smtClean="0"/>
              <a:t>Students have to rely on several sources in order to get their answers.</a:t>
            </a:r>
          </a:p>
          <a:p>
            <a:r>
              <a:rPr lang="en-US" dirty="0" smtClean="0"/>
              <a:t>Many of the times students ask questions, it can take days or even weeks for the questions to be answered.</a:t>
            </a:r>
          </a:p>
          <a:p>
            <a:r>
              <a:rPr lang="en-US" dirty="0" smtClean="0"/>
              <a:t>Professionals currently lack an accessible way to mentor students in their line of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Ticket creation and management</a:t>
            </a:r>
          </a:p>
          <a:p>
            <a:r>
              <a:rPr lang="en-US" dirty="0" smtClean="0"/>
              <a:t>Mentor Application</a:t>
            </a:r>
          </a:p>
          <a:p>
            <a:r>
              <a:rPr lang="en-US" dirty="0" smtClean="0"/>
              <a:t>Mentee Interaction through Video Conferencing</a:t>
            </a:r>
          </a:p>
          <a:p>
            <a:r>
              <a:rPr lang="en-US" dirty="0" smtClean="0"/>
              <a:t>Mentee and Mentor Feedback</a:t>
            </a:r>
          </a:p>
          <a:p>
            <a:r>
              <a:rPr lang="en-US" dirty="0" smtClean="0"/>
              <a:t>Complete set of Functional and Unit Tests</a:t>
            </a:r>
          </a:p>
          <a:p>
            <a:r>
              <a:rPr lang="en-US" dirty="0" smtClean="0"/>
              <a:t>Reports that monitor mentee and mentor activity</a:t>
            </a:r>
          </a:p>
        </p:txBody>
      </p:sp>
    </p:spTree>
    <p:extLst>
      <p:ext uri="{BB962C8B-B14F-4D97-AF65-F5344CB8AC3E}">
        <p14:creationId xmlns:p14="http://schemas.microsoft.com/office/powerpoint/2010/main" val="41962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302" y="4447077"/>
            <a:ext cx="8534400" cy="1507067"/>
          </a:xfrm>
        </p:spPr>
        <p:txBody>
          <a:bodyPr/>
          <a:lstStyle/>
          <a:p>
            <a:r>
              <a:rPr lang="en-US" dirty="0" smtClean="0"/>
              <a:t>Problems							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1488" y="759922"/>
            <a:ext cx="3577237" cy="39759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Ability for users to give administrators feedback through the application.</a:t>
            </a:r>
          </a:p>
          <a:p>
            <a:r>
              <a:rPr lang="en-US" dirty="0" smtClean="0"/>
              <a:t>Code a series of functional and unit tests that can act as code coverage for the system.</a:t>
            </a:r>
          </a:p>
          <a:p>
            <a:r>
              <a:rPr lang="en-US" dirty="0" smtClean="0"/>
              <a:t>Using the tests, programmers can add and take away from the system while ensuring the application is functioning as intended.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6612" y="838200"/>
            <a:ext cx="357723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application lacks a way to convey user feedback to the administrators.</a:t>
            </a:r>
          </a:p>
          <a:p>
            <a:r>
              <a:rPr lang="en-US" dirty="0" smtClean="0"/>
              <a:t>There is very little testing done as far as automatic testing is concerned.</a:t>
            </a:r>
          </a:p>
          <a:p>
            <a:r>
              <a:rPr lang="en-US" dirty="0" smtClean="0"/>
              <a:t>System expansion is currently very limited to the current framework.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44" y="5160193"/>
            <a:ext cx="8534400" cy="1507067"/>
          </a:xfrm>
        </p:spPr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4" y="691851"/>
            <a:ext cx="9951853" cy="4468342"/>
          </a:xfrm>
          <a:prstGeom prst="rect">
            <a:avLst/>
          </a:prstGeom>
          <a:ln w="38100" cap="sq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368300" dist="2032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40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70" y="5651898"/>
            <a:ext cx="8534400" cy="1507067"/>
          </a:xfrm>
        </p:spPr>
        <p:txBody>
          <a:bodyPr/>
          <a:lstStyle/>
          <a:p>
            <a:r>
              <a:rPr lang="en-US" dirty="0" smtClean="0"/>
              <a:t>Implemented user stories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049359"/>
              </p:ext>
            </p:extLst>
          </p:nvPr>
        </p:nvGraphicFramePr>
        <p:xfrm>
          <a:off x="684213" y="211347"/>
          <a:ext cx="8534400" cy="5730240"/>
        </p:xfrm>
        <a:graphic>
          <a:graphicData uri="http://schemas.openxmlformats.org/drawingml/2006/table">
            <a:tbl>
              <a:tblPr firstRow="1" bandRow="1">
                <a:effectLst>
                  <a:outerShdw blurRad="304800" dist="889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53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Implemented User Stories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Feedback Create – Allows users to create Feedback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Feedback Delete – Allows the administrator to delete posted Feedback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Reply to Feedback – Allows administrators and Feedback authors to create replies</a:t>
                      </a:r>
                      <a:r>
                        <a:rPr lang="en-US" baseline="0" dirty="0" smtClean="0"/>
                        <a:t> on posted Feedback.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to Feedback – Allows Feedback creator to add to his original feedback.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Manage Feedback – Allows Administrator to manage posted feedback.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Feedback – Lets</a:t>
                      </a:r>
                      <a:r>
                        <a:rPr lang="en-US" baseline="0" dirty="0" smtClean="0"/>
                        <a:t> users view other user feedback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User unit and Functionality</a:t>
                      </a:r>
                      <a:r>
                        <a:rPr lang="en-US" baseline="0" dirty="0" smtClean="0"/>
                        <a:t>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Mentor Unit</a:t>
                      </a:r>
                      <a:r>
                        <a:rPr lang="en-US" baseline="0" dirty="0" smtClean="0"/>
                        <a:t>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Ticketing Unit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Video</a:t>
                      </a:r>
                      <a:r>
                        <a:rPr lang="en-US" baseline="0" dirty="0" smtClean="0"/>
                        <a:t> Conference Unit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Report User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Messaging User and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Write Notification and Report Functionality Tests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26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30" y="746184"/>
            <a:ext cx="6512195" cy="6176693"/>
          </a:xfrm>
        </p:spPr>
      </p:pic>
      <p:sp>
        <p:nvSpPr>
          <p:cNvPr id="7" name="TextBox 6"/>
          <p:cNvSpPr txBox="1"/>
          <p:nvPr/>
        </p:nvSpPr>
        <p:spPr>
          <a:xfrm>
            <a:off x="1354039" y="0"/>
            <a:ext cx="41152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Class Diagram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511507" y="1998"/>
            <a:ext cx="3366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ER Diagram</a:t>
            </a:r>
            <a:endParaRPr 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17" y="1084783"/>
            <a:ext cx="3743353" cy="4781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53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98" y="1237889"/>
            <a:ext cx="10766839" cy="5119777"/>
          </a:xfrm>
        </p:spPr>
      </p:pic>
      <p:sp>
        <p:nvSpPr>
          <p:cNvPr id="5" name="TextBox 4"/>
          <p:cNvSpPr txBox="1"/>
          <p:nvPr/>
        </p:nvSpPr>
        <p:spPr>
          <a:xfrm>
            <a:off x="3392867" y="396815"/>
            <a:ext cx="5540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Sequence Diagram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19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2867" y="396815"/>
            <a:ext cx="55402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Sequence Diagram</a:t>
            </a:r>
            <a:endParaRPr lang="en-US" sz="4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6" y="1419044"/>
            <a:ext cx="11443290" cy="5533845"/>
          </a:xfrm>
        </p:spPr>
      </p:pic>
    </p:spTree>
    <p:extLst>
      <p:ext uri="{BB962C8B-B14F-4D97-AF65-F5344CB8AC3E}">
        <p14:creationId xmlns:p14="http://schemas.microsoft.com/office/powerpoint/2010/main" val="12225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3683</TotalTime>
  <Words>486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Slice</vt:lpstr>
      <vt:lpstr>Collaborative Platform</vt:lpstr>
      <vt:lpstr>Problem</vt:lpstr>
      <vt:lpstr>Current system</vt:lpstr>
      <vt:lpstr>Problems       Solution</vt:lpstr>
      <vt:lpstr>Project Management</vt:lpstr>
      <vt:lpstr>Implemented user stories</vt:lpstr>
      <vt:lpstr>PowerPoint Presentation</vt:lpstr>
      <vt:lpstr>PowerPoint Presentation</vt:lpstr>
      <vt:lpstr>PowerPoint Presentation</vt:lpstr>
      <vt:lpstr>System decomposition</vt:lpstr>
      <vt:lpstr>System deployment</vt:lpstr>
      <vt:lpstr>Unit testing</vt:lpstr>
      <vt:lpstr>Functionality testing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Platform</dc:title>
  <dc:creator>Ricardo Dominguez</dc:creator>
  <cp:lastModifiedBy>Ricardo Dominguez</cp:lastModifiedBy>
  <cp:revision>14</cp:revision>
  <dcterms:created xsi:type="dcterms:W3CDTF">2015-12-08T03:59:26Z</dcterms:created>
  <dcterms:modified xsi:type="dcterms:W3CDTF">2015-12-10T18:00:43Z</dcterms:modified>
</cp:coreProperties>
</file>