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3"/>
  </p:notesMasterIdLst>
  <p:sldIdLst>
    <p:sldId id="256" r:id="rId2"/>
    <p:sldId id="265" r:id="rId3"/>
    <p:sldId id="266" r:id="rId4"/>
    <p:sldId id="262" r:id="rId5"/>
    <p:sldId id="267" r:id="rId6"/>
    <p:sldId id="264" r:id="rId7"/>
    <p:sldId id="274" r:id="rId8"/>
    <p:sldId id="268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57EF3-CB16-4D9F-BA52-FAE19D95CBEC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93BAF-A3DF-4D41-B4FC-78E3151B5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93BAF-A3DF-4D41-B4FC-78E3151B54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4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0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8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6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9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19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0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9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62E3-674D-464C-A6F0-577B5998971D}" type="datetimeFigureOut">
              <a:rPr lang="en-US" smtClean="0"/>
              <a:t>3/20/2015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393B-9927-4692-B323-DF510BB02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32850" y="250551"/>
            <a:ext cx="100055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Collaborative Platform Version 5.0</a:t>
            </a:r>
            <a:endParaRPr lang="en-US" sz="5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271517" y="3294113"/>
            <a:ext cx="3034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Adrian Alfonso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1271517" y="2722284"/>
            <a:ext cx="28180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Team Members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32850" y="3940444"/>
            <a:ext cx="2871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Jorge </a:t>
            </a:r>
            <a:r>
              <a:rPr lang="en-US" sz="3600" dirty="0" err="1" smtClean="0"/>
              <a:t>Travieso</a:t>
            </a:r>
            <a:endParaRPr lang="en-US" sz="3600" dirty="0"/>
          </a:p>
        </p:txBody>
      </p:sp>
      <p:sp>
        <p:nvSpPr>
          <p:cNvPr id="10" name="Rectangle 9"/>
          <p:cNvSpPr/>
          <p:nvPr/>
        </p:nvSpPr>
        <p:spPr>
          <a:xfrm>
            <a:off x="7374341" y="2709338"/>
            <a:ext cx="2766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Product Owner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74341" y="3294112"/>
            <a:ext cx="2900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Juan Caraballo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9732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1223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Retrospective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19" y="1168376"/>
            <a:ext cx="7428532" cy="45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851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643954" y="-68239"/>
            <a:ext cx="4694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108888" y="2947748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40 pts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309" y="1094936"/>
            <a:ext cx="1992571" cy="527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232" y="35353"/>
            <a:ext cx="4544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Sprint 3 Stories</a:t>
            </a:r>
            <a:endParaRPr 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268036" y="35353"/>
            <a:ext cx="6315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My Sprint 3 Stories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281474" y="4435958"/>
            <a:ext cx="18966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?? pts</a:t>
            </a:r>
            <a:endParaRPr lang="en-US" sz="4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165987" y="4449003"/>
            <a:ext cx="17770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Total ??</a:t>
            </a:r>
            <a:endParaRPr lang="en-US" sz="4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265533" y="106055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25607" y="2790717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12053" y="1970385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25607" y="4524621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25607" y="3734713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312053" y="5265918"/>
            <a:ext cx="270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Done and approved</a:t>
            </a:r>
            <a:endParaRPr lang="en-US" sz="2400" b="1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003634" y="35353"/>
            <a:ext cx="0" cy="597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98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89240" y="35353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Daily Scrums 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17693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68" y="1126981"/>
            <a:ext cx="11818962" cy="54512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3068" y="0"/>
            <a:ext cx="3630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Project plan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69661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59715" y="0"/>
            <a:ext cx="30251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Use Cases</a:t>
            </a:r>
            <a:endParaRPr lang="en-US" sz="5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30" y="1279193"/>
            <a:ext cx="9811590" cy="441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0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3481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ER Diagram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46" y="923330"/>
            <a:ext cx="11682484" cy="55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7652" y="0"/>
            <a:ext cx="11009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Class Diagram (Utilization Dashboard)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646" y="923330"/>
            <a:ext cx="4617067" cy="577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7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0020" y="0"/>
            <a:ext cx="10704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 smtClean="0"/>
              <a:t>Sequence Diagram (Pull New tickets)</a:t>
            </a:r>
            <a:endParaRPr lang="en-US" sz="5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" y="1152951"/>
            <a:ext cx="10731585" cy="5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3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212" y="0"/>
            <a:ext cx="48416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err="1"/>
              <a:t>Burndown</a:t>
            </a:r>
            <a:r>
              <a:rPr lang="en-US" sz="5400" dirty="0"/>
              <a:t> </a:t>
            </a:r>
            <a:r>
              <a:rPr lang="en-US" sz="5400" b="1" dirty="0" smtClean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87670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74</Words>
  <Application>Microsoft Office PowerPoint</Application>
  <PresentationFormat>Widescreen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aalfonso</dc:creator>
  <cp:lastModifiedBy>Adrian Alfonso</cp:lastModifiedBy>
  <cp:revision>62</cp:revision>
  <dcterms:created xsi:type="dcterms:W3CDTF">2015-02-27T02:46:58Z</dcterms:created>
  <dcterms:modified xsi:type="dcterms:W3CDTF">2015-03-20T16:44:03Z</dcterms:modified>
</cp:coreProperties>
</file>